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6.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7.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8.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9.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2.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847" r:id="rId2"/>
    <p:sldMasterId id="2147483915" r:id="rId3"/>
    <p:sldMasterId id="2147483928" r:id="rId4"/>
    <p:sldMasterId id="2147483941" r:id="rId5"/>
    <p:sldMasterId id="2147483971" r:id="rId6"/>
    <p:sldMasterId id="2147483983" r:id="rId7"/>
    <p:sldMasterId id="2147483997" r:id="rId8"/>
    <p:sldMasterId id="2147484010" r:id="rId9"/>
    <p:sldMasterId id="2147484025" r:id="rId10"/>
  </p:sldMasterIdLst>
  <p:notesMasterIdLst>
    <p:notesMasterId r:id="rId105"/>
  </p:notesMasterIdLst>
  <p:handoutMasterIdLst>
    <p:handoutMasterId r:id="rId106"/>
  </p:handoutMasterIdLst>
  <p:sldIdLst>
    <p:sldId id="867" r:id="rId11"/>
    <p:sldId id="1076" r:id="rId12"/>
    <p:sldId id="1221" r:id="rId13"/>
    <p:sldId id="1213" r:id="rId14"/>
    <p:sldId id="1028" r:id="rId15"/>
    <p:sldId id="1214" r:id="rId16"/>
    <p:sldId id="1192" r:id="rId17"/>
    <p:sldId id="1195" r:id="rId18"/>
    <p:sldId id="1023" r:id="rId19"/>
    <p:sldId id="1035" r:id="rId20"/>
    <p:sldId id="1037" r:id="rId21"/>
    <p:sldId id="1030" r:id="rId22"/>
    <p:sldId id="1031" r:id="rId23"/>
    <p:sldId id="1068" r:id="rId24"/>
    <p:sldId id="1222" r:id="rId25"/>
    <p:sldId id="1038" r:id="rId26"/>
    <p:sldId id="1043" r:id="rId27"/>
    <p:sldId id="765" r:id="rId28"/>
    <p:sldId id="1215" r:id="rId29"/>
    <p:sldId id="1047" r:id="rId30"/>
    <p:sldId id="1216" r:id="rId31"/>
    <p:sldId id="1058" r:id="rId32"/>
    <p:sldId id="1217" r:id="rId33"/>
    <p:sldId id="1052" r:id="rId34"/>
    <p:sldId id="1053" r:id="rId35"/>
    <p:sldId id="1054" r:id="rId36"/>
    <p:sldId id="1197" r:id="rId37"/>
    <p:sldId id="1061" r:id="rId38"/>
    <p:sldId id="1021" r:id="rId39"/>
    <p:sldId id="1016" r:id="rId40"/>
    <p:sldId id="987" r:id="rId41"/>
    <p:sldId id="986" r:id="rId42"/>
    <p:sldId id="981" r:id="rId43"/>
    <p:sldId id="982" r:id="rId44"/>
    <p:sldId id="984" r:id="rId45"/>
    <p:sldId id="1060" r:id="rId46"/>
    <p:sldId id="1218" r:id="rId47"/>
    <p:sldId id="980" r:id="rId48"/>
    <p:sldId id="1063" r:id="rId49"/>
    <p:sldId id="1198" r:id="rId50"/>
    <p:sldId id="1082" r:id="rId51"/>
    <p:sldId id="1084" r:id="rId52"/>
    <p:sldId id="1087" r:id="rId53"/>
    <p:sldId id="1090" r:id="rId54"/>
    <p:sldId id="1091" r:id="rId55"/>
    <p:sldId id="1219" r:id="rId56"/>
    <p:sldId id="1101" r:id="rId57"/>
    <p:sldId id="1151" r:id="rId58"/>
    <p:sldId id="1152" r:id="rId59"/>
    <p:sldId id="1153" r:id="rId60"/>
    <p:sldId id="1129" r:id="rId61"/>
    <p:sldId id="1131" r:id="rId62"/>
    <p:sldId id="1199" r:id="rId63"/>
    <p:sldId id="1118" r:id="rId64"/>
    <p:sldId id="1119" r:id="rId65"/>
    <p:sldId id="1120" r:id="rId66"/>
    <p:sldId id="1121" r:id="rId67"/>
    <p:sldId id="1123" r:id="rId68"/>
    <p:sldId id="1124" r:id="rId69"/>
    <p:sldId id="1125" r:id="rId70"/>
    <p:sldId id="1127" r:id="rId71"/>
    <p:sldId id="1223" r:id="rId72"/>
    <p:sldId id="1200" r:id="rId73"/>
    <p:sldId id="1168" r:id="rId74"/>
    <p:sldId id="1182" r:id="rId75"/>
    <p:sldId id="1169" r:id="rId76"/>
    <p:sldId id="1170" r:id="rId77"/>
    <p:sldId id="1171" r:id="rId78"/>
    <p:sldId id="1201" r:id="rId79"/>
    <p:sldId id="1172" r:id="rId80"/>
    <p:sldId id="1174" r:id="rId81"/>
    <p:sldId id="1177" r:id="rId82"/>
    <p:sldId id="1179" r:id="rId83"/>
    <p:sldId id="1181" r:id="rId84"/>
    <p:sldId id="1202" r:id="rId85"/>
    <p:sldId id="1204" r:id="rId86"/>
    <p:sldId id="1141" r:id="rId87"/>
    <p:sldId id="1138" r:id="rId88"/>
    <p:sldId id="1140" r:id="rId89"/>
    <p:sldId id="1203" r:id="rId90"/>
    <p:sldId id="1142" r:id="rId91"/>
    <p:sldId id="1147" r:id="rId92"/>
    <p:sldId id="1148" r:id="rId93"/>
    <p:sldId id="1150" r:id="rId94"/>
    <p:sldId id="846" r:id="rId95"/>
    <p:sldId id="844" r:id="rId96"/>
    <p:sldId id="852" r:id="rId97"/>
    <p:sldId id="851" r:id="rId98"/>
    <p:sldId id="945" r:id="rId99"/>
    <p:sldId id="864" r:id="rId100"/>
    <p:sldId id="1220" r:id="rId101"/>
    <p:sldId id="1210" r:id="rId102"/>
    <p:sldId id="1209" r:id="rId103"/>
    <p:sldId id="1011" r:id="rId104"/>
  </p:sldIdLst>
  <p:sldSz cx="9144000" cy="6858000" type="screen4x3"/>
  <p:notesSz cx="6735763" cy="9866313"/>
  <p:defaultTextStyle>
    <a:defPPr>
      <a:defRPr lang="en-US"/>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extLst>
    <p:ext uri="{EFAFB233-063F-42B5-8137-9DF3F51BA10A}">
      <p15:sldGuideLst xmlns:p15="http://schemas.microsoft.com/office/powerpoint/2012/main">
        <p15:guide id="1" orient="horz" pos="4292" userDrawn="1">
          <p15:clr>
            <a:srgbClr val="A4A3A4"/>
          </p15:clr>
        </p15:guide>
        <p15:guide id="2" pos="573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廣川裕" initials="廣川裕" lastIdx="1" clrIdx="0">
    <p:extLst>
      <p:ext uri="{19B8F6BF-5375-455C-9EA6-DF929625EA0E}">
        <p15:presenceInfo xmlns:p15="http://schemas.microsoft.com/office/powerpoint/2012/main" userId="69b67d4a0e491b7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03BD"/>
    <a:srgbClr val="CC0000"/>
    <a:srgbClr val="290680"/>
    <a:srgbClr val="1E0284"/>
    <a:srgbClr val="FF99CC"/>
    <a:srgbClr val="FF0000"/>
    <a:srgbClr val="164770"/>
    <a:srgbClr val="FFCCCC"/>
    <a:srgbClr val="FFFFCC"/>
    <a:srgbClr val="0461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6" autoAdjust="0"/>
    <p:restoredTop sz="94571" autoAdjust="0"/>
  </p:normalViewPr>
  <p:slideViewPr>
    <p:cSldViewPr>
      <p:cViewPr varScale="1">
        <p:scale>
          <a:sx n="114" d="100"/>
          <a:sy n="114" d="100"/>
        </p:scale>
        <p:origin x="324" y="108"/>
      </p:cViewPr>
      <p:guideLst>
        <p:guide orient="horz" pos="4292"/>
        <p:guide pos="5738"/>
      </p:guideLst>
    </p:cSldViewPr>
  </p:slideViewPr>
  <p:notesTextViewPr>
    <p:cViewPr>
      <p:scale>
        <a:sx n="3" d="2"/>
        <a:sy n="3" d="2"/>
      </p:scale>
      <p:origin x="0" y="0"/>
    </p:cViewPr>
  </p:notesTextViewPr>
  <p:sorterViewPr>
    <p:cViewPr>
      <p:scale>
        <a:sx n="110" d="100"/>
        <a:sy n="110" d="100"/>
      </p:scale>
      <p:origin x="0" y="-3128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slide" Target="slides/slide74.xml"/><Relationship Id="rId89" Type="http://schemas.openxmlformats.org/officeDocument/2006/relationships/slide" Target="slides/slide79.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07" Type="http://schemas.openxmlformats.org/officeDocument/2006/relationships/commentAuthors" Target="commentAuthors.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74" Type="http://schemas.openxmlformats.org/officeDocument/2006/relationships/slide" Target="slides/slide64.xml"/><Relationship Id="rId79" Type="http://schemas.openxmlformats.org/officeDocument/2006/relationships/slide" Target="slides/slide69.xml"/><Relationship Id="rId87" Type="http://schemas.openxmlformats.org/officeDocument/2006/relationships/slide" Target="slides/slide77.xml"/><Relationship Id="rId102" Type="http://schemas.openxmlformats.org/officeDocument/2006/relationships/slide" Target="slides/slide92.xml"/><Relationship Id="rId110"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1.xml"/><Relationship Id="rId82" Type="http://schemas.openxmlformats.org/officeDocument/2006/relationships/slide" Target="slides/slide72.xml"/><Relationship Id="rId90" Type="http://schemas.openxmlformats.org/officeDocument/2006/relationships/slide" Target="slides/slide80.xml"/><Relationship Id="rId95" Type="http://schemas.openxmlformats.org/officeDocument/2006/relationships/slide" Target="slides/slide85.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slide" Target="slides/slide67.xml"/><Relationship Id="rId100" Type="http://schemas.openxmlformats.org/officeDocument/2006/relationships/slide" Target="slides/slide90.xml"/><Relationship Id="rId105"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slide" Target="slides/slide70.xml"/><Relationship Id="rId85" Type="http://schemas.openxmlformats.org/officeDocument/2006/relationships/slide" Target="slides/slide75.xml"/><Relationship Id="rId93" Type="http://schemas.openxmlformats.org/officeDocument/2006/relationships/slide" Target="slides/slide83.xml"/><Relationship Id="rId98" Type="http://schemas.openxmlformats.org/officeDocument/2006/relationships/slide" Target="slides/slide8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103" Type="http://schemas.openxmlformats.org/officeDocument/2006/relationships/slide" Target="slides/slide93.xml"/><Relationship Id="rId108" Type="http://schemas.openxmlformats.org/officeDocument/2006/relationships/presProps" Target="presProp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slide" Target="slides/slide73.xml"/><Relationship Id="rId88" Type="http://schemas.openxmlformats.org/officeDocument/2006/relationships/slide" Target="slides/slide78.xml"/><Relationship Id="rId91" Type="http://schemas.openxmlformats.org/officeDocument/2006/relationships/slide" Target="slides/slide81.xml"/><Relationship Id="rId96" Type="http://schemas.openxmlformats.org/officeDocument/2006/relationships/slide" Target="slides/slide86.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6" Type="http://schemas.openxmlformats.org/officeDocument/2006/relationships/handoutMaster" Target="handoutMasters/handoutMaster1.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slide" Target="slides/slide84.xml"/><Relationship Id="rId99" Type="http://schemas.openxmlformats.org/officeDocument/2006/relationships/slide" Target="slides/slide89.xml"/><Relationship Id="rId101" Type="http://schemas.openxmlformats.org/officeDocument/2006/relationships/slide" Target="slides/slide9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viewProps" Target="viewProps.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slide" Target="slides/slide87.xml"/><Relationship Id="rId104" Type="http://schemas.openxmlformats.org/officeDocument/2006/relationships/slide" Target="slides/slide94.xml"/><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slide" Target="slides/slide82.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398637012478704"/>
          <c:y val="0.1348757763975155"/>
          <c:w val="0.86560427315006683"/>
          <c:h val="0.56050202963759954"/>
        </c:manualLayout>
      </c:layout>
      <c:barChart>
        <c:barDir val="col"/>
        <c:grouping val="clustered"/>
        <c:varyColors val="0"/>
        <c:ser>
          <c:idx val="0"/>
          <c:order val="0"/>
          <c:spPr>
            <a:solidFill>
              <a:schemeClr val="accent1"/>
            </a:solidFill>
            <a:ln>
              <a:noFill/>
            </a:ln>
            <a:effectLst/>
          </c:spPr>
          <c:invertIfNegative val="0"/>
          <c:cat>
            <c:strRef>
              <c:f>Sheet1!$A$9:$A$29</c:f>
              <c:strCache>
                <c:ptCount val="21"/>
                <c:pt idx="0">
                  <c:v>大腸</c:v>
                </c:pt>
                <c:pt idx="1">
                  <c:v>胃</c:v>
                </c:pt>
                <c:pt idx="2">
                  <c:v>肺</c:v>
                </c:pt>
                <c:pt idx="3">
                  <c:v>前立腺</c:v>
                </c:pt>
                <c:pt idx="4">
                  <c:v>乳房</c:v>
                </c:pt>
                <c:pt idx="5">
                  <c:v>肝臓</c:v>
                </c:pt>
                <c:pt idx="6">
                  <c:v>膵臓</c:v>
                </c:pt>
                <c:pt idx="7">
                  <c:v>悪性リンパ腫</c:v>
                </c:pt>
                <c:pt idx="8">
                  <c:v>子宮</c:v>
                </c:pt>
                <c:pt idx="9">
                  <c:v>腎・尿路</c:v>
                </c:pt>
                <c:pt idx="10">
                  <c:v>胆嚢・胆管</c:v>
                </c:pt>
                <c:pt idx="11">
                  <c:v>皮膚</c:v>
                </c:pt>
                <c:pt idx="12">
                  <c:v>食道</c:v>
                </c:pt>
                <c:pt idx="13">
                  <c:v>膀胱</c:v>
                </c:pt>
                <c:pt idx="14">
                  <c:v>口腔・咽頭</c:v>
                </c:pt>
                <c:pt idx="15">
                  <c:v>甲状腺</c:v>
                </c:pt>
                <c:pt idx="16">
                  <c:v>白血病</c:v>
                </c:pt>
                <c:pt idx="17">
                  <c:v>卵巣</c:v>
                </c:pt>
                <c:pt idx="18">
                  <c:v>多発性骨髄腫</c:v>
                </c:pt>
                <c:pt idx="19">
                  <c:v>脳・中枢神経系</c:v>
                </c:pt>
                <c:pt idx="20">
                  <c:v>喉頭</c:v>
                </c:pt>
              </c:strCache>
            </c:strRef>
          </c:cat>
          <c:val>
            <c:numRef>
              <c:f>Sheet1!$B$9:$B$29</c:f>
              <c:numCache>
                <c:formatCode>#,##0</c:formatCode>
                <c:ptCount val="21"/>
                <c:pt idx="0">
                  <c:v>147200</c:v>
                </c:pt>
                <c:pt idx="1">
                  <c:v>133900</c:v>
                </c:pt>
                <c:pt idx="2">
                  <c:v>133800</c:v>
                </c:pt>
                <c:pt idx="3">
                  <c:v>92600</c:v>
                </c:pt>
                <c:pt idx="4">
                  <c:v>90000</c:v>
                </c:pt>
                <c:pt idx="5">
                  <c:v>45100</c:v>
                </c:pt>
                <c:pt idx="6">
                  <c:v>40000</c:v>
                </c:pt>
                <c:pt idx="7">
                  <c:v>31200</c:v>
                </c:pt>
                <c:pt idx="8">
                  <c:v>30200</c:v>
                </c:pt>
                <c:pt idx="9">
                  <c:v>29400</c:v>
                </c:pt>
                <c:pt idx="10">
                  <c:v>26500</c:v>
                </c:pt>
                <c:pt idx="11">
                  <c:v>26000</c:v>
                </c:pt>
                <c:pt idx="12">
                  <c:v>22800</c:v>
                </c:pt>
                <c:pt idx="13">
                  <c:v>21900</c:v>
                </c:pt>
                <c:pt idx="14">
                  <c:v>21700</c:v>
                </c:pt>
                <c:pt idx="15">
                  <c:v>18100</c:v>
                </c:pt>
                <c:pt idx="16">
                  <c:v>14200</c:v>
                </c:pt>
                <c:pt idx="17">
                  <c:v>10300</c:v>
                </c:pt>
                <c:pt idx="18">
                  <c:v>8700</c:v>
                </c:pt>
                <c:pt idx="19">
                  <c:v>5000</c:v>
                </c:pt>
                <c:pt idx="20">
                  <c:v>5000</c:v>
                </c:pt>
              </c:numCache>
            </c:numRef>
          </c:val>
          <c:extLst xmlns:c16r2="http://schemas.microsoft.com/office/drawing/2015/06/chart">
            <c:ext xmlns:c16="http://schemas.microsoft.com/office/drawing/2014/chart" uri="{C3380CC4-5D6E-409C-BE32-E72D297353CC}">
              <c16:uniqueId val="{00000000-111C-4849-8A31-DE5D7CAE6B45}"/>
            </c:ext>
          </c:extLst>
        </c:ser>
        <c:ser>
          <c:idx val="1"/>
          <c:order val="1"/>
          <c:spPr>
            <a:solidFill>
              <a:srgbClr val="C00000"/>
            </a:solidFill>
            <a:ln>
              <a:solidFill>
                <a:srgbClr val="C00000"/>
              </a:solidFill>
            </a:ln>
            <a:effectLst/>
          </c:spPr>
          <c:invertIfNegative val="0"/>
          <c:cat>
            <c:strRef>
              <c:f>Sheet1!$A$9:$A$29</c:f>
              <c:strCache>
                <c:ptCount val="21"/>
                <c:pt idx="0">
                  <c:v>大腸</c:v>
                </c:pt>
                <c:pt idx="1">
                  <c:v>胃</c:v>
                </c:pt>
                <c:pt idx="2">
                  <c:v>肺</c:v>
                </c:pt>
                <c:pt idx="3">
                  <c:v>前立腺</c:v>
                </c:pt>
                <c:pt idx="4">
                  <c:v>乳房</c:v>
                </c:pt>
                <c:pt idx="5">
                  <c:v>肝臓</c:v>
                </c:pt>
                <c:pt idx="6">
                  <c:v>膵臓</c:v>
                </c:pt>
                <c:pt idx="7">
                  <c:v>悪性リンパ腫</c:v>
                </c:pt>
                <c:pt idx="8">
                  <c:v>子宮</c:v>
                </c:pt>
                <c:pt idx="9">
                  <c:v>腎・尿路</c:v>
                </c:pt>
                <c:pt idx="10">
                  <c:v>胆嚢・胆管</c:v>
                </c:pt>
                <c:pt idx="11">
                  <c:v>皮膚</c:v>
                </c:pt>
                <c:pt idx="12">
                  <c:v>食道</c:v>
                </c:pt>
                <c:pt idx="13">
                  <c:v>膀胱</c:v>
                </c:pt>
                <c:pt idx="14">
                  <c:v>口腔・咽頭</c:v>
                </c:pt>
                <c:pt idx="15">
                  <c:v>甲状腺</c:v>
                </c:pt>
                <c:pt idx="16">
                  <c:v>白血病</c:v>
                </c:pt>
                <c:pt idx="17">
                  <c:v>卵巣</c:v>
                </c:pt>
                <c:pt idx="18">
                  <c:v>多発性骨髄腫</c:v>
                </c:pt>
                <c:pt idx="19">
                  <c:v>脳・中枢神経系</c:v>
                </c:pt>
                <c:pt idx="20">
                  <c:v>喉頭</c:v>
                </c:pt>
              </c:strCache>
            </c:strRef>
          </c:cat>
          <c:val>
            <c:numRef>
              <c:f>Sheet1!$C$9:$C$29</c:f>
              <c:numCache>
                <c:formatCode>#,##0</c:formatCode>
                <c:ptCount val="21"/>
                <c:pt idx="0">
                  <c:v>51600</c:v>
                </c:pt>
                <c:pt idx="1">
                  <c:v>48500</c:v>
                </c:pt>
                <c:pt idx="2">
                  <c:v>77300</c:v>
                </c:pt>
                <c:pt idx="3">
                  <c:v>12300</c:v>
                </c:pt>
                <c:pt idx="4">
                  <c:v>14000</c:v>
                </c:pt>
                <c:pt idx="5">
                  <c:v>28100</c:v>
                </c:pt>
                <c:pt idx="6">
                  <c:v>33700</c:v>
                </c:pt>
                <c:pt idx="7">
                  <c:v>11700</c:v>
                </c:pt>
                <c:pt idx="8">
                  <c:v>6500</c:v>
                </c:pt>
                <c:pt idx="9">
                  <c:v>9400</c:v>
                </c:pt>
                <c:pt idx="10">
                  <c:v>19000</c:v>
                </c:pt>
                <c:pt idx="11">
                  <c:v>1700</c:v>
                </c:pt>
                <c:pt idx="12">
                  <c:v>11200</c:v>
                </c:pt>
                <c:pt idx="13">
                  <c:v>8400</c:v>
                </c:pt>
                <c:pt idx="14">
                  <c:v>7600</c:v>
                </c:pt>
                <c:pt idx="15">
                  <c:v>1800</c:v>
                </c:pt>
                <c:pt idx="16">
                  <c:v>8200</c:v>
                </c:pt>
                <c:pt idx="17">
                  <c:v>4800</c:v>
                </c:pt>
                <c:pt idx="18">
                  <c:v>4200</c:v>
                </c:pt>
                <c:pt idx="19">
                  <c:v>2400</c:v>
                </c:pt>
                <c:pt idx="20">
                  <c:v>1000</c:v>
                </c:pt>
              </c:numCache>
            </c:numRef>
          </c:val>
          <c:extLst xmlns:c16r2="http://schemas.microsoft.com/office/drawing/2015/06/chart">
            <c:ext xmlns:c16="http://schemas.microsoft.com/office/drawing/2014/chart" uri="{C3380CC4-5D6E-409C-BE32-E72D297353CC}">
              <c16:uniqueId val="{00000001-111C-4849-8A31-DE5D7CAE6B45}"/>
            </c:ext>
          </c:extLst>
        </c:ser>
        <c:dLbls>
          <c:showLegendKey val="0"/>
          <c:showVal val="0"/>
          <c:showCatName val="0"/>
          <c:showSerName val="0"/>
          <c:showPercent val="0"/>
          <c:showBubbleSize val="0"/>
        </c:dLbls>
        <c:gapWidth val="219"/>
        <c:overlap val="-27"/>
        <c:axId val="375583384"/>
        <c:axId val="375581424"/>
      </c:barChart>
      <c:catAx>
        <c:axId val="375583384"/>
        <c:scaling>
          <c:orientation val="minMax"/>
        </c:scaling>
        <c:delete val="0"/>
        <c:axPos val="b"/>
        <c:numFmt formatCode="General" sourceLinked="1"/>
        <c:majorTickMark val="none"/>
        <c:minorTickMark val="none"/>
        <c:tickLblPos val="nextTo"/>
        <c:spPr>
          <a:noFill/>
          <a:ln w="25400" cap="flat" cmpd="sng" algn="ctr">
            <a:solidFill>
              <a:schemeClr val="tx1">
                <a:lumMod val="15000"/>
                <a:lumOff val="85000"/>
              </a:schemeClr>
            </a:solidFill>
            <a:round/>
          </a:ln>
          <a:effectLst/>
        </c:spPr>
        <c:txPr>
          <a:bodyPr rot="0" spcFirstLastPara="1" vertOverflow="ellipsis" vert="eaVert" wrap="square" anchor="ctr" anchorCtr="1"/>
          <a:lstStyle/>
          <a:p>
            <a:pPr>
              <a:defRPr sz="1800" b="1" i="0" u="none" strike="noStrike" kern="1200" baseline="0">
                <a:solidFill>
                  <a:schemeClr val="tx1">
                    <a:lumMod val="65000"/>
                    <a:lumOff val="35000"/>
                  </a:schemeClr>
                </a:solidFill>
                <a:latin typeface="AR P丸ゴシック体M" panose="020B0600010101010101" pitchFamily="50" charset="-128"/>
                <a:ea typeface="ＭＳ Ｐゴシック" panose="020B0600070205080204" pitchFamily="50" charset="-128"/>
                <a:cs typeface="+mn-cs"/>
              </a:defRPr>
            </a:pPr>
            <a:endParaRPr lang="ja-JP"/>
          </a:p>
        </c:txPr>
        <c:crossAx val="375581424"/>
        <c:crosses val="autoZero"/>
        <c:auto val="1"/>
        <c:lblAlgn val="ctr"/>
        <c:lblOffset val="100"/>
        <c:noMultiLvlLbl val="0"/>
      </c:catAx>
      <c:valAx>
        <c:axId val="375581424"/>
        <c:scaling>
          <c:orientation val="minMax"/>
        </c:scaling>
        <c:delete val="0"/>
        <c:axPos val="l"/>
        <c:majorGridlines>
          <c:spPr>
            <a:ln w="25400"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ja-JP"/>
          </a:p>
        </c:txPr>
        <c:crossAx val="3755833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Sheet1!$A$2</c:f>
              <c:strCache>
                <c:ptCount val="1"/>
                <c:pt idx="0">
                  <c:v>山口県</c:v>
                </c:pt>
              </c:strCache>
            </c:strRef>
          </c:tx>
          <c:spP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0800000" scaled="1"/>
              <a:tileRect/>
            </a:gradFill>
          </c:spPr>
          <c:invertIfNegative val="0"/>
          <c:cat>
            <c:strRef>
              <c:f>Sheet1!$B$1:$F$1</c:f>
              <c:strCache>
                <c:ptCount val="5"/>
                <c:pt idx="0">
                  <c:v>胃</c:v>
                </c:pt>
                <c:pt idx="1">
                  <c:v>肺</c:v>
                </c:pt>
                <c:pt idx="2">
                  <c:v>大腸</c:v>
                </c:pt>
                <c:pt idx="3">
                  <c:v>子宮</c:v>
                </c:pt>
                <c:pt idx="4">
                  <c:v>乳</c:v>
                </c:pt>
              </c:strCache>
            </c:strRef>
          </c:cat>
          <c:val>
            <c:numRef>
              <c:f>Sheet1!$B$2:$F$2</c:f>
              <c:numCache>
                <c:formatCode>0.00%</c:formatCode>
                <c:ptCount val="5"/>
                <c:pt idx="0">
                  <c:v>0.36400000000000032</c:v>
                </c:pt>
                <c:pt idx="1">
                  <c:v>0.40900000000000031</c:v>
                </c:pt>
                <c:pt idx="2">
                  <c:v>0.32800000000000046</c:v>
                </c:pt>
                <c:pt idx="3">
                  <c:v>0.26400000000000001</c:v>
                </c:pt>
                <c:pt idx="4">
                  <c:v>0.28600000000000031</c:v>
                </c:pt>
              </c:numCache>
            </c:numRef>
          </c:val>
          <c:extLst xmlns:c16r2="http://schemas.microsoft.com/office/drawing/2015/06/chart">
            <c:ext xmlns:c16="http://schemas.microsoft.com/office/drawing/2014/chart" uri="{C3380CC4-5D6E-409C-BE32-E72D297353CC}">
              <c16:uniqueId val="{00000000-E99C-495F-8E2D-47C0E57BE66A}"/>
            </c:ext>
          </c:extLst>
        </c:ser>
        <c:ser>
          <c:idx val="1"/>
          <c:order val="1"/>
          <c:tx>
            <c:strRef>
              <c:f>Sheet1!$A$3</c:f>
              <c:strCache>
                <c:ptCount val="1"/>
                <c:pt idx="0">
                  <c:v>広島県</c:v>
                </c:pt>
              </c:strCache>
            </c:strRef>
          </c:tx>
          <c:spPr>
            <a:gradFill flip="none" rotWithShape="1">
              <a:gsLst>
                <a:gs pos="0">
                  <a:srgbClr val="CC0000">
                    <a:tint val="66000"/>
                    <a:satMod val="160000"/>
                  </a:srgbClr>
                </a:gs>
                <a:gs pos="50000">
                  <a:srgbClr val="CC0000">
                    <a:tint val="44500"/>
                    <a:satMod val="160000"/>
                  </a:srgbClr>
                </a:gs>
                <a:gs pos="100000">
                  <a:srgbClr val="CC0000">
                    <a:tint val="23500"/>
                    <a:satMod val="160000"/>
                  </a:srgbClr>
                </a:gs>
              </a:gsLst>
              <a:lin ang="10800000" scaled="1"/>
              <a:tileRect/>
            </a:gradFill>
          </c:spPr>
          <c:invertIfNegative val="0"/>
          <c:cat>
            <c:strRef>
              <c:f>Sheet1!$B$1:$F$1</c:f>
              <c:strCache>
                <c:ptCount val="5"/>
                <c:pt idx="0">
                  <c:v>胃</c:v>
                </c:pt>
                <c:pt idx="1">
                  <c:v>肺</c:v>
                </c:pt>
                <c:pt idx="2">
                  <c:v>大腸</c:v>
                </c:pt>
                <c:pt idx="3">
                  <c:v>子宮</c:v>
                </c:pt>
                <c:pt idx="4">
                  <c:v>乳</c:v>
                </c:pt>
              </c:strCache>
            </c:strRef>
          </c:cat>
          <c:val>
            <c:numRef>
              <c:f>Sheet1!$B$3:$F$3</c:f>
              <c:numCache>
                <c:formatCode>0.00%</c:formatCode>
                <c:ptCount val="5"/>
                <c:pt idx="0">
                  <c:v>0.40500000000000008</c:v>
                </c:pt>
                <c:pt idx="1">
                  <c:v>0.41300000000000031</c:v>
                </c:pt>
                <c:pt idx="2">
                  <c:v>0.37200000000000039</c:v>
                </c:pt>
                <c:pt idx="3">
                  <c:v>0.43900000000000039</c:v>
                </c:pt>
                <c:pt idx="4">
                  <c:v>0.43000000000000038</c:v>
                </c:pt>
              </c:numCache>
            </c:numRef>
          </c:val>
          <c:extLst xmlns:c16r2="http://schemas.microsoft.com/office/drawing/2015/06/chart">
            <c:ext xmlns:c16="http://schemas.microsoft.com/office/drawing/2014/chart" uri="{C3380CC4-5D6E-409C-BE32-E72D297353CC}">
              <c16:uniqueId val="{00000001-E99C-495F-8E2D-47C0E57BE66A}"/>
            </c:ext>
          </c:extLst>
        </c:ser>
        <c:ser>
          <c:idx val="2"/>
          <c:order val="2"/>
          <c:tx>
            <c:strRef>
              <c:f>Sheet1!$A$4</c:f>
              <c:strCache>
                <c:ptCount val="1"/>
                <c:pt idx="0">
                  <c:v>全国</c:v>
                </c:pt>
              </c:strCache>
            </c:strRef>
          </c:tx>
          <c:spPr>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a:ln cmpd="sng">
              <a:solidFill>
                <a:schemeClr val="bg1">
                  <a:lumMod val="50000"/>
                </a:schemeClr>
              </a:solidFill>
              <a:prstDash val="solid"/>
            </a:ln>
          </c:spPr>
          <c:invertIfNegative val="0"/>
          <c:cat>
            <c:strRef>
              <c:f>Sheet1!$B$1:$F$1</c:f>
              <c:strCache>
                <c:ptCount val="5"/>
                <c:pt idx="0">
                  <c:v>胃</c:v>
                </c:pt>
                <c:pt idx="1">
                  <c:v>肺</c:v>
                </c:pt>
                <c:pt idx="2">
                  <c:v>大腸</c:v>
                </c:pt>
                <c:pt idx="3">
                  <c:v>子宮</c:v>
                </c:pt>
                <c:pt idx="4">
                  <c:v>乳</c:v>
                </c:pt>
              </c:strCache>
            </c:strRef>
          </c:cat>
          <c:val>
            <c:numRef>
              <c:f>Sheet1!$B$4:$F$4</c:f>
              <c:numCache>
                <c:formatCode>0.00%</c:formatCode>
                <c:ptCount val="5"/>
                <c:pt idx="0">
                  <c:v>0.39600000000000052</c:v>
                </c:pt>
                <c:pt idx="1">
                  <c:v>0.42300000000000032</c:v>
                </c:pt>
                <c:pt idx="2">
                  <c:v>0.37900000000000045</c:v>
                </c:pt>
                <c:pt idx="3">
                  <c:v>0.42100000000000032</c:v>
                </c:pt>
                <c:pt idx="4">
                  <c:v>0.43400000000000039</c:v>
                </c:pt>
              </c:numCache>
            </c:numRef>
          </c:val>
          <c:extLst xmlns:c16r2="http://schemas.microsoft.com/office/drawing/2015/06/chart">
            <c:ext xmlns:c16="http://schemas.microsoft.com/office/drawing/2014/chart" uri="{C3380CC4-5D6E-409C-BE32-E72D297353CC}">
              <c16:uniqueId val="{00000002-E99C-495F-8E2D-47C0E57BE66A}"/>
            </c:ext>
          </c:extLst>
        </c:ser>
        <c:dLbls>
          <c:showLegendKey val="0"/>
          <c:showVal val="0"/>
          <c:showCatName val="0"/>
          <c:showSerName val="0"/>
          <c:showPercent val="0"/>
          <c:showBubbleSize val="0"/>
        </c:dLbls>
        <c:gapWidth val="150"/>
        <c:axId val="375585344"/>
        <c:axId val="375582600"/>
      </c:barChart>
      <c:catAx>
        <c:axId val="375585344"/>
        <c:scaling>
          <c:orientation val="minMax"/>
        </c:scaling>
        <c:delete val="0"/>
        <c:axPos val="b"/>
        <c:numFmt formatCode="General" sourceLinked="0"/>
        <c:majorTickMark val="out"/>
        <c:minorTickMark val="none"/>
        <c:tickLblPos val="nextTo"/>
        <c:txPr>
          <a:bodyPr/>
          <a:lstStyle/>
          <a:p>
            <a:pPr>
              <a:defRPr sz="2000">
                <a:latin typeface="HG丸ｺﾞｼｯｸM-PRO" pitchFamily="50" charset="-128"/>
                <a:ea typeface="HG丸ｺﾞｼｯｸM-PRO" pitchFamily="50" charset="-128"/>
              </a:defRPr>
            </a:pPr>
            <a:endParaRPr lang="ja-JP"/>
          </a:p>
        </c:txPr>
        <c:crossAx val="375582600"/>
        <c:crosses val="autoZero"/>
        <c:auto val="1"/>
        <c:lblAlgn val="ctr"/>
        <c:lblOffset val="100"/>
        <c:noMultiLvlLbl val="0"/>
      </c:catAx>
      <c:valAx>
        <c:axId val="375582600"/>
        <c:scaling>
          <c:orientation val="minMax"/>
        </c:scaling>
        <c:delete val="0"/>
        <c:axPos val="l"/>
        <c:majorGridlines/>
        <c:numFmt formatCode="0%" sourceLinked="0"/>
        <c:majorTickMark val="out"/>
        <c:minorTickMark val="none"/>
        <c:tickLblPos val="nextTo"/>
        <c:spPr>
          <a:effectLst>
            <a:innerShdw blurRad="63500" dist="50800" dir="18900000">
              <a:prstClr val="black">
                <a:alpha val="50000"/>
              </a:prstClr>
            </a:innerShdw>
          </a:effectLst>
        </c:spPr>
        <c:txPr>
          <a:bodyPr/>
          <a:lstStyle/>
          <a:p>
            <a:pPr>
              <a:defRPr sz="1800">
                <a:latin typeface="HG丸ｺﾞｼｯｸM-PRO" pitchFamily="50" charset="-128"/>
                <a:ea typeface="HG丸ｺﾞｼｯｸM-PRO" pitchFamily="50" charset="-128"/>
              </a:defRPr>
            </a:pPr>
            <a:endParaRPr lang="ja-JP"/>
          </a:p>
        </c:txPr>
        <c:crossAx val="375585344"/>
        <c:crosses val="autoZero"/>
        <c:crossBetween val="between"/>
        <c:majorUnit val="0.1"/>
      </c:valAx>
    </c:plotArea>
    <c:legend>
      <c:legendPos val="r"/>
      <c:layout>
        <c:manualLayout>
          <c:xMode val="edge"/>
          <c:yMode val="edge"/>
          <c:x val="0.22504308836395473"/>
          <c:y val="3.1831437736949658E-2"/>
          <c:w val="0.53329024496937882"/>
          <c:h val="0.158558982210557"/>
        </c:manualLayout>
      </c:layout>
      <c:overlay val="0"/>
      <c:txPr>
        <a:bodyPr/>
        <a:lstStyle/>
        <a:p>
          <a:pPr>
            <a:defRPr sz="2000">
              <a:latin typeface="HG丸ｺﾞｼｯｸM-PRO" pitchFamily="50" charset="-128"/>
              <a:ea typeface="HG丸ｺﾞｼｯｸM-PRO" pitchFamily="50" charset="-128"/>
            </a:defRPr>
          </a:pPr>
          <a:endParaRPr lang="ja-JP"/>
        </a:p>
      </c:txPr>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image" Target="../media/image95.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image" Target="../media/image14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r>
              <a:rPr kumimoji="1" lang="en-US" altLang="ja-JP"/>
              <a:t>RI 2710</a:t>
            </a:r>
            <a:r>
              <a:rPr kumimoji="1" lang="ja-JP" altLang="en-US"/>
              <a:t>地区 </a:t>
            </a:r>
            <a:r>
              <a:rPr kumimoji="1" lang="en-US" altLang="ja-JP"/>
              <a:t>G10</a:t>
            </a:r>
            <a:r>
              <a:rPr kumimoji="1" lang="ja-JP" altLang="en-US"/>
              <a:t>・</a:t>
            </a:r>
            <a:r>
              <a:rPr kumimoji="1" lang="en-US" altLang="ja-JP"/>
              <a:t>11 IM</a:t>
            </a:r>
            <a:r>
              <a:rPr kumimoji="1" lang="ja-JP" altLang="en-US"/>
              <a:t>　　　　　　　　　　　がんの二次予防　　　　　　　　　　　　　　　　「各種がんの早期発見について」</a:t>
            </a:r>
          </a:p>
        </p:txBody>
      </p:sp>
      <p:sp>
        <p:nvSpPr>
          <p:cNvPr id="3" name="日付プレースホルダ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r>
              <a:rPr kumimoji="1" lang="ja-JP" altLang="en-US"/>
              <a:t>平成２９年３月４日（土）</a:t>
            </a:r>
          </a:p>
        </p:txBody>
      </p:sp>
      <p:sp>
        <p:nvSpPr>
          <p:cNvPr id="4" name="フッター プレースホルダ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r>
              <a:rPr kumimoji="1" lang="ja-JP" altLang="en-US"/>
              <a:t>廣川　裕＠広島平和クリニック</a:t>
            </a:r>
          </a:p>
        </p:txBody>
      </p:sp>
      <p:sp>
        <p:nvSpPr>
          <p:cNvPr id="5" name="スライド番号プレースホルダ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C676113C-4A0F-45DF-A8E3-56665BBD46FE}" type="slidenum">
              <a:rPr kumimoji="1" lang="ja-JP" altLang="en-US" smtClean="0"/>
              <a:pPr/>
              <a:t>‹#›</a:t>
            </a:fld>
            <a:endParaRPr kumimoji="1" lang="ja-JP" altLang="en-US"/>
          </a:p>
        </p:txBody>
      </p:sp>
    </p:spTree>
    <p:extLst>
      <p:ext uri="{BB962C8B-B14F-4D97-AF65-F5344CB8AC3E}">
        <p14:creationId xmlns:p14="http://schemas.microsoft.com/office/powerpoint/2010/main" val="783794969"/>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wrap="square" lIns="91440" tIns="45720" rIns="91440" bIns="45720" numCol="1" anchor="t" anchorCtr="0" compatLnSpc="1">
            <a:prstTxWarp prst="textNoShape">
              <a:avLst/>
            </a:prstTxWarp>
          </a:bodyPr>
          <a:lstStyle>
            <a:lvl1pPr>
              <a:defRPr kumimoji="0" sz="1200">
                <a:latin typeface="Calibri" pitchFamily="34" charset="0"/>
              </a:defRPr>
            </a:lvl1p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
        <p:nvSpPr>
          <p:cNvPr id="3" name="Date Placeholder 2"/>
          <p:cNvSpPr>
            <a:spLocks noGrp="1"/>
          </p:cNvSpPr>
          <p:nvPr>
            <p:ph type="dt" idx="1"/>
          </p:nvPr>
        </p:nvSpPr>
        <p:spPr>
          <a:xfrm>
            <a:off x="3815373" y="0"/>
            <a:ext cx="2918831" cy="493316"/>
          </a:xfrm>
          <a:prstGeom prst="rect">
            <a:avLst/>
          </a:prstGeom>
        </p:spPr>
        <p:txBody>
          <a:bodyPr vert="horz" wrap="square" lIns="91440" tIns="45720" rIns="91440" bIns="45720" numCol="1" anchor="t" anchorCtr="0" compatLnSpc="1">
            <a:prstTxWarp prst="textNoShape">
              <a:avLst/>
            </a:prstTxWarp>
          </a:bodyPr>
          <a:lstStyle>
            <a:lvl1pPr algn="r">
              <a:defRPr kumimoji="0" sz="1200">
                <a:latin typeface="Calibri" pitchFamily="34" charset="0"/>
              </a:defRPr>
            </a:lvl1pPr>
          </a:lstStyle>
          <a:p>
            <a:pPr>
              <a:defRPr/>
            </a:pPr>
            <a:r>
              <a:rPr lang="ja-JP" altLang="en-US"/>
              <a:t>平成２９年３月４日（土）</a:t>
            </a:r>
            <a:endParaRPr lang="en-US" altLang="ja-JP"/>
          </a:p>
        </p:txBody>
      </p:sp>
      <p:sp>
        <p:nvSpPr>
          <p:cNvPr id="4" name="Slide Image Placeholder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3577" y="4686499"/>
            <a:ext cx="5388610" cy="4439841"/>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371285"/>
            <a:ext cx="2918831" cy="493316"/>
          </a:xfrm>
          <a:prstGeom prst="rect">
            <a:avLst/>
          </a:prstGeom>
        </p:spPr>
        <p:txBody>
          <a:bodyPr vert="horz" wrap="square" lIns="91440" tIns="45720" rIns="91440" bIns="45720" numCol="1" anchor="b" anchorCtr="0" compatLnSpc="1">
            <a:prstTxWarp prst="textNoShape">
              <a:avLst/>
            </a:prstTxWarp>
          </a:bodyPr>
          <a:lstStyle>
            <a:lvl1pPr>
              <a:defRPr kumimoji="0" sz="1200">
                <a:latin typeface="Calibri" pitchFamily="34" charset="0"/>
              </a:defRPr>
            </a:lvl1pPr>
          </a:lstStyle>
          <a:p>
            <a:pPr>
              <a:defRPr/>
            </a:pPr>
            <a:r>
              <a:rPr lang="ja-JP" altLang="en-US"/>
              <a:t>廣川　裕＠広島平和クリニック</a:t>
            </a:r>
            <a:endParaRPr lang="en-US" altLang="ja-JP"/>
          </a:p>
        </p:txBody>
      </p:sp>
      <p:sp>
        <p:nvSpPr>
          <p:cNvPr id="7" name="Slide Number Placeholder 6"/>
          <p:cNvSpPr>
            <a:spLocks noGrp="1"/>
          </p:cNvSpPr>
          <p:nvPr>
            <p:ph type="sldNum" sz="quarter" idx="5"/>
          </p:nvPr>
        </p:nvSpPr>
        <p:spPr>
          <a:xfrm>
            <a:off x="3815373" y="9371285"/>
            <a:ext cx="2918831" cy="493316"/>
          </a:xfrm>
          <a:prstGeom prst="rect">
            <a:avLst/>
          </a:prstGeom>
        </p:spPr>
        <p:txBody>
          <a:bodyPr vert="horz" wrap="square" lIns="91440" tIns="45720" rIns="91440" bIns="45720" numCol="1" anchor="b" anchorCtr="0" compatLnSpc="1">
            <a:prstTxWarp prst="textNoShape">
              <a:avLst/>
            </a:prstTxWarp>
          </a:bodyPr>
          <a:lstStyle>
            <a:lvl1pPr algn="r">
              <a:defRPr kumimoji="0" sz="1200">
                <a:latin typeface="Calibri" pitchFamily="34" charset="0"/>
              </a:defRPr>
            </a:lvl1pPr>
          </a:lstStyle>
          <a:p>
            <a:pPr>
              <a:defRPr/>
            </a:pPr>
            <a:fld id="{C54D75D8-BC0A-4B42-A6D1-FEF8D5483534}" type="slidenum">
              <a:rPr lang="en-US" altLang="ja-JP"/>
              <a:pPr>
                <a:defRPr/>
              </a:pPr>
              <a:t>‹#›</a:t>
            </a:fld>
            <a:endParaRPr lang="en-US" altLang="ja-JP"/>
          </a:p>
        </p:txBody>
      </p:sp>
    </p:spTree>
    <p:extLst>
      <p:ext uri="{BB962C8B-B14F-4D97-AF65-F5344CB8AC3E}">
        <p14:creationId xmlns:p14="http://schemas.microsoft.com/office/powerpoint/2010/main" val="1453663070"/>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pPr>
              <a:defRPr/>
            </a:pPr>
            <a:fld id="{C54D75D8-BC0A-4B42-A6D1-FEF8D5483534}" type="slidenum">
              <a:rPr lang="en-US" altLang="ja-JP" smtClean="0"/>
              <a:pPr>
                <a:defRPr/>
              </a:pPr>
              <a:t>1</a:t>
            </a:fld>
            <a:endParaRPr lang="en-US" altLang="ja-JP" dirty="0"/>
          </a:p>
        </p:txBody>
      </p:sp>
      <p:sp>
        <p:nvSpPr>
          <p:cNvPr id="5" name="日付プレースホルダ 4"/>
          <p:cNvSpPr>
            <a:spLocks noGrp="1"/>
          </p:cNvSpPr>
          <p:nvPr>
            <p:ph type="dt" idx="11"/>
          </p:nvPr>
        </p:nvSpPr>
        <p:spPr/>
        <p:txBody>
          <a:bodyPr/>
          <a:lstStyle/>
          <a:p>
            <a:pPr>
              <a:defRPr/>
            </a:pPr>
            <a:r>
              <a:rPr lang="ja-JP" altLang="en-US"/>
              <a:t>平成２９年３月４日（土）</a:t>
            </a:r>
            <a:endParaRPr lang="en-US" altLang="ja-JP"/>
          </a:p>
        </p:txBody>
      </p:sp>
      <p:sp>
        <p:nvSpPr>
          <p:cNvPr id="6" name="フッター プレースホルダ 5"/>
          <p:cNvSpPr>
            <a:spLocks noGrp="1"/>
          </p:cNvSpPr>
          <p:nvPr>
            <p:ph type="ftr" sz="quarter" idx="12"/>
          </p:nvPr>
        </p:nvSpPr>
        <p:spPr/>
        <p:txBody>
          <a:bodyPr/>
          <a:lstStyle/>
          <a:p>
            <a:pPr>
              <a:defRPr/>
            </a:pPr>
            <a:r>
              <a:rPr lang="ja-JP" altLang="en-US"/>
              <a:t>廣川　裕＠広島平和クリニック</a:t>
            </a:r>
            <a:endParaRPr lang="en-US" altLang="ja-JP"/>
          </a:p>
        </p:txBody>
      </p:sp>
      <p:sp>
        <p:nvSpPr>
          <p:cNvPr id="7" name="ヘッダー プレースホルダ 6"/>
          <p:cNvSpPr>
            <a:spLocks noGrp="1"/>
          </p:cNvSpPr>
          <p:nvPr>
            <p:ph type="hdr" sz="quarter" idx="13"/>
          </p:nvPr>
        </p:nvSpPr>
        <p:spPr/>
        <p:txBody>
          <a:body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Tree>
    <p:extLst>
      <p:ext uri="{BB962C8B-B14F-4D97-AF65-F5344CB8AC3E}">
        <p14:creationId xmlns:p14="http://schemas.microsoft.com/office/powerpoint/2010/main" val="7887174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xfrm>
            <a:off x="685801" y="4343401"/>
            <a:ext cx="5486400" cy="4114800"/>
          </a:xfrm>
          <a:noFill/>
          <a:ln/>
        </p:spPr>
        <p:txBody>
          <a:bodyPr/>
          <a:lstStyle/>
          <a:p>
            <a:endParaRPr lang="ja-JP" altLang="en-US">
              <a:latin typeface="Times New Roman" pitchFamily="18" charset="0"/>
            </a:endParaRPr>
          </a:p>
        </p:txBody>
      </p:sp>
      <p:sp>
        <p:nvSpPr>
          <p:cNvPr id="4" name="日付プレースホルダ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平成２３年７月３０日（土）</a:t>
            </a:r>
          </a:p>
        </p:txBody>
      </p:sp>
      <p:sp>
        <p:nvSpPr>
          <p:cNvPr id="5" name="ヘッダー プレースホルダ 4"/>
          <p:cNvSpPr>
            <a:spLocks noGrp="1"/>
          </p:cNvSpPr>
          <p:nvPr>
            <p:ph type="hd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市民のためのがん講座　　　　　　　　　　　　最新の画像診断の進歩</a:t>
            </a:r>
          </a:p>
        </p:txBody>
      </p:sp>
      <p:sp>
        <p:nvSpPr>
          <p:cNvPr id="7" name="フッター プレースホルダ 6"/>
          <p:cNvSpPr>
            <a:spLocks noGrp="1"/>
          </p:cNvSpPr>
          <p:nvPr>
            <p:ph type="ft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広島大学病院　画像診断科　粟井和夫</a:t>
            </a:r>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7972358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Rot="1" noChangeAspect="1" noChangeArrowheads="1" noTextEdit="1"/>
          </p:cNvSpPr>
          <p:nvPr>
            <p:ph type="sldImg"/>
          </p:nvPr>
        </p:nvSpPr>
        <p:spPr>
          <a:ln/>
        </p:spPr>
      </p:sp>
      <p:sp>
        <p:nvSpPr>
          <p:cNvPr id="195587" name="Rectangle 3"/>
          <p:cNvSpPr>
            <a:spLocks noGrp="1" noChangeArrowheads="1"/>
          </p:cNvSpPr>
          <p:nvPr>
            <p:ph type="body" idx="1"/>
          </p:nvPr>
        </p:nvSpPr>
        <p:spPr>
          <a:noFill/>
          <a:ln/>
        </p:spPr>
        <p:txBody>
          <a:bodyPr/>
          <a:lstStyle/>
          <a:p>
            <a:endParaRPr lang="ja-JP" altLang="en-US">
              <a:latin typeface="Times New Roman" pitchFamily="18" charset="0"/>
            </a:endParaRPr>
          </a:p>
        </p:txBody>
      </p:sp>
      <p:sp>
        <p:nvSpPr>
          <p:cNvPr id="4" name="日付プレースホルダ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平成２３年７月３０日（土）</a:t>
            </a:r>
          </a:p>
        </p:txBody>
      </p:sp>
      <p:sp>
        <p:nvSpPr>
          <p:cNvPr id="5" name="ヘッダー プレースホルダ 4"/>
          <p:cNvSpPr>
            <a:spLocks noGrp="1"/>
          </p:cNvSpPr>
          <p:nvPr>
            <p:ph type="hd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市民のためのがん講座　　　　　　　　　　　　最新の画像診断の進歩</a:t>
            </a:r>
          </a:p>
        </p:txBody>
      </p:sp>
      <p:sp>
        <p:nvSpPr>
          <p:cNvPr id="7" name="フッター プレースホルダ 6"/>
          <p:cNvSpPr>
            <a:spLocks noGrp="1"/>
          </p:cNvSpPr>
          <p:nvPr>
            <p:ph type="ft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t>広島大学病院　画像診断科　粟井和夫</a:t>
            </a:r>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840698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1CFCF-BF72-4381-9333-C1AC08ED0CE0}" type="slidenum">
              <a:rPr kumimoji="1" lang="en-US" altLang="ja-JP"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1" lang="en-US" altLang="ja-JP"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p:spPr>
        <p:txBody>
          <a:bodyPr/>
          <a:lstStyle/>
          <a:p>
            <a:pPr eaLnBrk="1" hangingPunct="1"/>
            <a:endParaRPr lang="ja-JP" altLang="ja-JP"/>
          </a:p>
        </p:txBody>
      </p:sp>
      <p:sp>
        <p:nvSpPr>
          <p:cNvPr id="5" name="日付プレースホルダ 4"/>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平成２４年７月２９日（日）</a:t>
            </a:r>
          </a:p>
        </p:txBody>
      </p:sp>
      <p:sp>
        <p:nvSpPr>
          <p:cNvPr id="6" name="ヘッダー プレースホルダ 5"/>
          <p:cNvSpPr>
            <a:spLocks noGrp="1"/>
          </p:cNvSpPr>
          <p:nvPr>
            <p:ph type="hd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市民のためのがん講座　　　　　　　　　　　　肺がん検診と画像診断の役割</a:t>
            </a:r>
          </a:p>
        </p:txBody>
      </p:sp>
      <p:sp>
        <p:nvSpPr>
          <p:cNvPr id="8" name="フッター プレースホルダ 7"/>
          <p:cNvSpPr>
            <a:spLocks noGrp="1"/>
          </p:cNvSpPr>
          <p:nvPr>
            <p:ph type="ft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廣川裕＠がん患者支援ﾈｯﾄﾜｰｸひろしま</a:t>
            </a:r>
          </a:p>
        </p:txBody>
      </p:sp>
    </p:spTree>
    <p:extLst>
      <p:ext uri="{BB962C8B-B14F-4D97-AF65-F5344CB8AC3E}">
        <p14:creationId xmlns:p14="http://schemas.microsoft.com/office/powerpoint/2010/main" val="21223737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7954" name="Rectangle 2"/>
          <p:cNvSpPr>
            <a:spLocks noGrp="1" noRot="1" noChangeAspect="1" noChangeArrowheads="1" noTextEdit="1"/>
          </p:cNvSpPr>
          <p:nvPr>
            <p:ph type="sldImg"/>
          </p:nvPr>
        </p:nvSpPr>
        <p:spPr>
          <a:xfrm>
            <a:off x="1143000" y="685800"/>
            <a:ext cx="4573588" cy="3429000"/>
          </a:xfrm>
          <a:ln/>
        </p:spPr>
      </p:sp>
      <p:sp>
        <p:nvSpPr>
          <p:cNvPr id="1277955" name="Rectangle 3"/>
          <p:cNvSpPr>
            <a:spLocks noGrp="1" noChangeArrowheads="1"/>
          </p:cNvSpPr>
          <p:nvPr>
            <p:ph type="body" idx="1"/>
          </p:nvPr>
        </p:nvSpPr>
        <p:spPr>
          <a:xfrm>
            <a:off x="685801" y="4343103"/>
            <a:ext cx="5486400" cy="4115692"/>
          </a:xfrm>
        </p:spPr>
        <p:txBody>
          <a:bodyPr/>
          <a:lstStyle/>
          <a:p>
            <a:r>
              <a:rPr lang="en-US" altLang="ja-JP"/>
              <a:t>[</a:t>
            </a:r>
            <a:r>
              <a:rPr lang="ja-JP" altLang="en-US"/>
              <a:t>方法</a:t>
            </a:r>
            <a:r>
              <a:rPr lang="en-US" altLang="ja-JP"/>
              <a:t>1-2</a:t>
            </a:r>
            <a:r>
              <a:rPr lang="ja-JP" altLang="en-US"/>
              <a:t>（続き）</a:t>
            </a:r>
            <a:r>
              <a:rPr lang="en-US" altLang="ja-JP"/>
              <a:t>]</a:t>
            </a:r>
          </a:p>
          <a:p>
            <a:r>
              <a:rPr lang="ja-JP" altLang="en-US"/>
              <a:t>図は実際の</a:t>
            </a:r>
            <a:r>
              <a:rPr lang="en-US" altLang="ja-JP"/>
              <a:t>CAD</a:t>
            </a:r>
            <a:r>
              <a:rPr lang="ja-JP" altLang="en-US"/>
              <a:t>の表示を示す。</a:t>
            </a:r>
          </a:p>
          <a:p>
            <a:r>
              <a:rPr lang="ja-JP" altLang="en-US"/>
              <a:t>図中の青文字の</a:t>
            </a:r>
            <a:r>
              <a:rPr lang="en-US" altLang="ja-JP"/>
              <a:t>ROI</a:t>
            </a:r>
            <a:r>
              <a:rPr lang="ja-JP" altLang="en-US"/>
              <a:t>は、ターゲットの肺結節である。</a:t>
            </a:r>
          </a:p>
          <a:p>
            <a:r>
              <a:rPr lang="en-US" altLang="ja-JP"/>
              <a:t>CAD</a:t>
            </a:r>
            <a:r>
              <a:rPr lang="ja-JP" altLang="en-US"/>
              <a:t>の結果は、図中の左の枠内のように表示される。</a:t>
            </a:r>
          </a:p>
        </p:txBody>
      </p:sp>
      <p:sp>
        <p:nvSpPr>
          <p:cNvPr id="4" name="日付プレースホルダ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平成２４年７月２９日（日）</a:t>
            </a:r>
          </a:p>
        </p:txBody>
      </p:sp>
      <p:sp>
        <p:nvSpPr>
          <p:cNvPr id="5" name="ヘッダー プレースホルダ 4"/>
          <p:cNvSpPr>
            <a:spLocks noGrp="1"/>
          </p:cNvSpPr>
          <p:nvPr>
            <p:ph type="hd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市民のためのがん講座　　　　　　　　　　　　肺がん検診と画像診断の役割</a:t>
            </a:r>
          </a:p>
        </p:txBody>
      </p:sp>
      <p:sp>
        <p:nvSpPr>
          <p:cNvPr id="7" name="フッター プレースホルダ 6"/>
          <p:cNvSpPr>
            <a:spLocks noGrp="1"/>
          </p:cNvSpPr>
          <p:nvPr>
            <p:ph type="ft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廣川裕＠がん患者支援ﾈｯﾄﾜｰｸひろしま</a:t>
            </a:r>
          </a:p>
        </p:txBody>
      </p:sp>
    </p:spTree>
    <p:extLst>
      <p:ext uri="{BB962C8B-B14F-4D97-AF65-F5344CB8AC3E}">
        <p14:creationId xmlns:p14="http://schemas.microsoft.com/office/powerpoint/2010/main" val="2374960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631CFCF-BF72-4381-9333-C1AC08ED0CE0}" type="slidenum">
              <a:rPr kumimoji="0" lang="en-US" altLang="ja-JP"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48</a:t>
            </a:fld>
            <a:endParaRPr kumimoji="0" lang="en-US" altLang="ja-JP" sz="1800" b="0" i="0" u="none" strike="noStrike" kern="0" cap="none" spc="0" normalizeH="0" baseline="0" noProof="0">
              <a:ln>
                <a:noFill/>
              </a:ln>
              <a:solidFill>
                <a:prstClr val="black"/>
              </a:solidFill>
              <a:effectLst/>
              <a:uLnTx/>
              <a:uFillTx/>
            </a:endParaRPr>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p:spPr>
        <p:txBody>
          <a:bodyPr/>
          <a:lstStyle/>
          <a:p>
            <a:pPr eaLnBrk="1" hangingPunct="1"/>
            <a:endParaRPr lang="ja-JP" altLang="ja-JP" dirty="0"/>
          </a:p>
        </p:txBody>
      </p:sp>
      <p:sp>
        <p:nvSpPr>
          <p:cNvPr id="5" name="日付プレースホルダ 4"/>
          <p:cNvSpPr>
            <a:spLocks noGrp="1"/>
          </p:cNvSpPr>
          <p:nvPr>
            <p:ph type="dt"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a:ln>
                  <a:noFill/>
                </a:ln>
                <a:solidFill>
                  <a:prstClr val="black"/>
                </a:solidFill>
                <a:effectLst/>
                <a:uLnTx/>
                <a:uFillTx/>
              </a:rPr>
              <a:t>平成２９年３月４日（土）</a:t>
            </a:r>
          </a:p>
        </p:txBody>
      </p:sp>
      <p:sp>
        <p:nvSpPr>
          <p:cNvPr id="6" name="ヘッダー プレースホルダ 5"/>
          <p:cNvSpPr>
            <a:spLocks noGrp="1"/>
          </p:cNvSpPr>
          <p:nvPr>
            <p:ph type="hd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rPr>
              <a:t>RI 2710</a:t>
            </a:r>
            <a:r>
              <a:rPr kumimoji="0" lang="ja-JP" altLang="en-US" sz="1800" b="0" i="0" u="none" strike="noStrike" kern="0" cap="none" spc="0" normalizeH="0" baseline="0" noProof="0">
                <a:ln>
                  <a:noFill/>
                </a:ln>
                <a:solidFill>
                  <a:prstClr val="black"/>
                </a:solidFill>
                <a:effectLst/>
                <a:uLnTx/>
                <a:uFillTx/>
              </a:rPr>
              <a:t>地区 </a:t>
            </a:r>
            <a:r>
              <a:rPr kumimoji="0" lang="en-US" altLang="ja-JP" sz="1800" b="0" i="0" u="none" strike="noStrike" kern="0" cap="none" spc="0" normalizeH="0" baseline="0" noProof="0">
                <a:ln>
                  <a:noFill/>
                </a:ln>
                <a:solidFill>
                  <a:prstClr val="black"/>
                </a:solidFill>
                <a:effectLst/>
                <a:uLnTx/>
                <a:uFillTx/>
              </a:rPr>
              <a:t>G10</a:t>
            </a:r>
            <a:r>
              <a:rPr kumimoji="0" lang="ja-JP" altLang="en-US" sz="1800" b="0" i="0" u="none" strike="noStrike" kern="0" cap="none" spc="0" normalizeH="0" baseline="0" noProof="0">
                <a:ln>
                  <a:noFill/>
                </a:ln>
                <a:solidFill>
                  <a:prstClr val="black"/>
                </a:solidFill>
                <a:effectLst/>
                <a:uLnTx/>
                <a:uFillTx/>
              </a:rPr>
              <a:t>・</a:t>
            </a:r>
            <a:r>
              <a:rPr kumimoji="0" lang="en-US" altLang="ja-JP" sz="1800" b="0" i="0" u="none" strike="noStrike" kern="0" cap="none" spc="0" normalizeH="0" baseline="0" noProof="0">
                <a:ln>
                  <a:noFill/>
                </a:ln>
                <a:solidFill>
                  <a:prstClr val="black"/>
                </a:solidFill>
                <a:effectLst/>
                <a:uLnTx/>
                <a:uFillTx/>
              </a:rPr>
              <a:t>11 IM</a:t>
            </a:r>
            <a:r>
              <a:rPr kumimoji="0" lang="ja-JP" altLang="en-US" sz="1800" b="0" i="0" u="none" strike="noStrike" kern="0" cap="none" spc="0" normalizeH="0" baseline="0" noProof="0">
                <a:ln>
                  <a:noFill/>
                </a:ln>
                <a:solidFill>
                  <a:prstClr val="black"/>
                </a:solidFill>
                <a:effectLst/>
                <a:uLnTx/>
                <a:uFillTx/>
              </a:rPr>
              <a:t>　　　　　　　　　　　がんの二次予防　　　　　　　　　　　　　　　　「各種がんの早期発見について」</a:t>
            </a:r>
          </a:p>
        </p:txBody>
      </p:sp>
      <p:sp>
        <p:nvSpPr>
          <p:cNvPr id="8" name="フッター プレースホルダ 7"/>
          <p:cNvSpPr>
            <a:spLocks noGrp="1"/>
          </p:cNvSpPr>
          <p:nvPr>
            <p:ph type="ftr"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a:ln>
                  <a:noFill/>
                </a:ln>
                <a:solidFill>
                  <a:prstClr val="black"/>
                </a:solidFill>
                <a:effectLst/>
                <a:uLnTx/>
                <a:uFillTx/>
              </a:rPr>
              <a:t>廣川　裕＠広島平和クリニック</a:t>
            </a:r>
          </a:p>
        </p:txBody>
      </p:sp>
    </p:spTree>
    <p:extLst>
      <p:ext uri="{BB962C8B-B14F-4D97-AF65-F5344CB8AC3E}">
        <p14:creationId xmlns:p14="http://schemas.microsoft.com/office/powerpoint/2010/main" val="38175152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noFill/>
          <a:ln>
            <a:miter lim="800000"/>
            <a:headEnd/>
            <a:tailEnd/>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F10565-D0EA-402E-BD63-D731C0605EAF}"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1" lang="en-US" altLang="ja-JP"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ja-JP"/>
              <a:t>3 </a:t>
            </a:r>
            <a:r>
              <a:rPr lang="ja-JP" altLang="en-US"/>
              <a:t>年間</a:t>
            </a:r>
            <a:r>
              <a:rPr lang="en-US" altLang="ja-JP"/>
              <a:t>CT</a:t>
            </a:r>
            <a:r>
              <a:rPr lang="ja-JP" altLang="en-US"/>
              <a:t>で経過をみてまいりましてサイズがやや大きくなってまいりましたすりガラス陰影で</a:t>
            </a:r>
            <a:r>
              <a:rPr lang="ja-JP" altLang="en-US" sz="3600" b="1">
                <a:solidFill>
                  <a:srgbClr val="EF471F"/>
                </a:solidFill>
                <a:latin typeface="HG丸ｺﾞｼｯｸM-PRO" pitchFamily="50" charset="-128"/>
                <a:ea typeface="HG丸ｺﾞｼｯｸM-PRO" pitchFamily="50" charset="-128"/>
              </a:rPr>
              <a:t>胸腔鏡下手術 </a:t>
            </a:r>
          </a:p>
          <a:p>
            <a:r>
              <a:rPr lang="en-US" altLang="ja-JP" sz="3600" b="1">
                <a:solidFill>
                  <a:srgbClr val="EF471F"/>
                </a:solidFill>
                <a:latin typeface="HG丸ｺﾞｼｯｸM-PRO" pitchFamily="50" charset="-128"/>
                <a:ea typeface="HG丸ｺﾞｼｯｸM-PRO" pitchFamily="50" charset="-128"/>
              </a:rPr>
              <a:t>(VATS)</a:t>
            </a:r>
            <a:r>
              <a:rPr lang="ja-JP" altLang="en-US" sz="3600" b="1">
                <a:solidFill>
                  <a:srgbClr val="EF471F"/>
                </a:solidFill>
                <a:latin typeface="HG丸ｺﾞｼｯｸM-PRO" pitchFamily="50" charset="-128"/>
                <a:ea typeface="HG丸ｺﾞｼｯｸM-PRO" pitchFamily="50" charset="-128"/>
              </a:rPr>
              <a:t>　をいたしました。</a:t>
            </a:r>
          </a:p>
          <a:p>
            <a:r>
              <a:rPr lang="ja-JP" altLang="en-US"/>
              <a:t>手にふれないのでフックワイヤーを</a:t>
            </a:r>
            <a:r>
              <a:rPr lang="en-US" altLang="ja-JP"/>
              <a:t>CT</a:t>
            </a:r>
            <a:r>
              <a:rPr lang="ja-JP" altLang="en-US"/>
              <a:t>ガイド下に挿入して手術をしております。</a:t>
            </a:r>
          </a:p>
          <a:p>
            <a:r>
              <a:rPr lang="ja-JP" altLang="en-US"/>
              <a:t>野口</a:t>
            </a:r>
            <a:r>
              <a:rPr lang="en-US" altLang="ja-JP"/>
              <a:t>A</a:t>
            </a:r>
            <a:r>
              <a:rPr lang="ja-JP" altLang="en-US"/>
              <a:t>型の肺がんは肺胞上皮を置換するように病巣が広がっています。</a:t>
            </a:r>
          </a:p>
          <a:p>
            <a:endParaRPr lang="ja-JP" altLang="en-US"/>
          </a:p>
        </p:txBody>
      </p:sp>
    </p:spTree>
    <p:extLst>
      <p:ext uri="{BB962C8B-B14F-4D97-AF65-F5344CB8AC3E}">
        <p14:creationId xmlns:p14="http://schemas.microsoft.com/office/powerpoint/2010/main" val="1450032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
        <p:nvSpPr>
          <p:cNvPr id="5" name="日付プレースホルダー 4"/>
          <p:cNvSpPr>
            <a:spLocks noGrp="1"/>
          </p:cNvSpPr>
          <p:nvPr>
            <p:ph type="dt" idx="11"/>
          </p:nvPr>
        </p:nvSpPr>
        <p:spPr/>
        <p:txBody>
          <a:bodyPr/>
          <a:lstStyle/>
          <a:p>
            <a:pPr>
              <a:defRPr/>
            </a:pPr>
            <a:r>
              <a:rPr lang="ja-JP" altLang="en-US"/>
              <a:t>平成２９年３月４日（土）</a:t>
            </a:r>
            <a:endParaRPr lang="en-US" altLang="ja-JP"/>
          </a:p>
        </p:txBody>
      </p:sp>
      <p:sp>
        <p:nvSpPr>
          <p:cNvPr id="6" name="フッター プレースホルダー 5"/>
          <p:cNvSpPr>
            <a:spLocks noGrp="1"/>
          </p:cNvSpPr>
          <p:nvPr>
            <p:ph type="ftr" sz="quarter" idx="12"/>
          </p:nvPr>
        </p:nvSpPr>
        <p:spPr/>
        <p:txBody>
          <a:bodyPr/>
          <a:lstStyle/>
          <a:p>
            <a:pPr>
              <a:defRPr/>
            </a:pPr>
            <a:r>
              <a:rPr lang="ja-JP" altLang="en-US"/>
              <a:t>廣川　裕＠広島平和クリニック</a:t>
            </a:r>
            <a:endParaRPr lang="en-US" altLang="ja-JP"/>
          </a:p>
        </p:txBody>
      </p:sp>
      <p:sp>
        <p:nvSpPr>
          <p:cNvPr id="7" name="スライド番号プレースホルダー 6"/>
          <p:cNvSpPr>
            <a:spLocks noGrp="1"/>
          </p:cNvSpPr>
          <p:nvPr>
            <p:ph type="sldNum" sz="quarter" idx="13"/>
          </p:nvPr>
        </p:nvSpPr>
        <p:spPr/>
        <p:txBody>
          <a:bodyPr/>
          <a:lstStyle/>
          <a:p>
            <a:pPr>
              <a:defRPr/>
            </a:pPr>
            <a:fld id="{C54D75D8-BC0A-4B42-A6D1-FEF8D5483534}" type="slidenum">
              <a:rPr lang="en-US" altLang="ja-JP" smtClean="0"/>
              <a:pPr>
                <a:defRPr/>
              </a:pPr>
              <a:t>53</a:t>
            </a:fld>
            <a:endParaRPr lang="en-US" altLang="ja-JP"/>
          </a:p>
        </p:txBody>
      </p:sp>
    </p:spTree>
    <p:extLst>
      <p:ext uri="{BB962C8B-B14F-4D97-AF65-F5344CB8AC3E}">
        <p14:creationId xmlns:p14="http://schemas.microsoft.com/office/powerpoint/2010/main" val="10982983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EC0706-455B-4ABE-A07E-5D36A29BD805}" type="slidenum">
              <a:rPr kumimoji="0" lang="en-US" altLang="ja-JP" sz="1800" b="0" i="0" u="none" strike="noStrike" kern="0" cap="none" spc="0" normalizeH="0" baseline="0" noProof="0" smtClean="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74755" name="Rectangle 2"/>
          <p:cNvSpPr>
            <a:spLocks noGrp="1" noRot="1" noChangeAspect="1" noChangeArrowheads="1" noTextEdit="1"/>
          </p:cNvSpPr>
          <p:nvPr>
            <p:ph type="sldImg"/>
          </p:nvPr>
        </p:nvSpPr>
        <p:spPr>
          <a:xfrm>
            <a:off x="901700" y="739775"/>
            <a:ext cx="4932363" cy="3700463"/>
          </a:xfrm>
          <a:ln/>
        </p:spPr>
      </p:sp>
      <p:sp>
        <p:nvSpPr>
          <p:cNvPr id="74756" name="Rectangle 3"/>
          <p:cNvSpPr>
            <a:spLocks noGrp="1" noChangeArrowheads="1"/>
          </p:cNvSpPr>
          <p:nvPr>
            <p:ph type="body" idx="1"/>
          </p:nvPr>
        </p:nvSpPr>
        <p:spPr>
          <a:xfrm>
            <a:off x="898102" y="4686499"/>
            <a:ext cx="4939560" cy="4439841"/>
          </a:xfrm>
          <a:noFill/>
          <a:ln/>
        </p:spPr>
        <p:txBody>
          <a:bodyPr/>
          <a:lstStyle/>
          <a:p>
            <a:pPr algn="just" eaLnBrk="1" hangingPunct="1"/>
            <a:endParaRPr lang="en-US" altLang="ja-JP" dirty="0"/>
          </a:p>
        </p:txBody>
      </p:sp>
      <p:sp>
        <p:nvSpPr>
          <p:cNvPr id="5" name="日付プレースホルダ 4"/>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平成２９年３月４日（土）</a:t>
            </a:r>
          </a:p>
        </p:txBody>
      </p:sp>
      <p:sp>
        <p:nvSpPr>
          <p:cNvPr id="6" name="フッター プレースホルダ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広島市民病院泌尿器科　三枝道尚</a:t>
            </a:r>
            <a:endPar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7" name="ヘッダー プレースホルダ 6"/>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RI 2710</a:t>
            </a: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地区 </a:t>
            </a:r>
            <a:r>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G10</a:t>
            </a: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a:t>
            </a:r>
            <a:r>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11 IM</a:t>
            </a: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　　　　　　　　　　　がんの二次予防　　　　　　　　　　　　　　　　「各種がんの早期発見について」</a:t>
            </a:r>
          </a:p>
        </p:txBody>
      </p:sp>
    </p:spTree>
    <p:extLst>
      <p:ext uri="{BB962C8B-B14F-4D97-AF65-F5344CB8AC3E}">
        <p14:creationId xmlns:p14="http://schemas.microsoft.com/office/powerpoint/2010/main" val="32094020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a:spLocks noGrp="1" noChangeArrowheads="1"/>
          </p:cNvSpPr>
          <p:nvPr>
            <p:ph type="sldNum" sz="quarter" idx="5"/>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46317-2AFD-49A0-81DD-BF9F354C5F6E}" type="slidenum">
              <a:rPr kumimoji="0" lang="en-US" altLang="ja-JP" sz="1800" b="0" i="0" u="none" strike="noStrike" kern="0" cap="none" spc="0" normalizeH="0" baseline="0" noProof="0" smtClean="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323587" name="Rectangle 2"/>
          <p:cNvSpPr>
            <a:spLocks noGrp="1" noRot="1" noChangeAspect="1" noChangeArrowheads="1" noTextEdit="1"/>
          </p:cNvSpPr>
          <p:nvPr>
            <p:ph type="sldImg"/>
          </p:nvPr>
        </p:nvSpPr>
        <p:spPr>
          <a:ln/>
        </p:spPr>
      </p:sp>
      <p:sp>
        <p:nvSpPr>
          <p:cNvPr id="323588" name="Rectangle 3"/>
          <p:cNvSpPr>
            <a:spLocks noGrp="1" noChangeArrowheads="1"/>
          </p:cNvSpPr>
          <p:nvPr>
            <p:ph type="body" idx="1"/>
          </p:nvPr>
        </p:nvSpPr>
        <p:spPr>
          <a:xfrm>
            <a:off x="898102" y="4686499"/>
            <a:ext cx="4939560" cy="4439841"/>
          </a:xfrm>
          <a:noFill/>
          <a:ln/>
        </p:spPr>
        <p:txBody>
          <a:bodyPr/>
          <a:lstStyle/>
          <a:p>
            <a:pPr algn="just" eaLnBrk="1" hangingPunct="1"/>
            <a:endParaRPr lang="ja-JP" altLang="en-US" dirty="0"/>
          </a:p>
        </p:txBody>
      </p:sp>
      <p:sp>
        <p:nvSpPr>
          <p:cNvPr id="5" name="日付プレースホルダ 4"/>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平成２９年３月４日（土）</a:t>
            </a:r>
          </a:p>
        </p:txBody>
      </p:sp>
      <p:sp>
        <p:nvSpPr>
          <p:cNvPr id="6" name="フッター プレースホルダ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広島市民病院泌尿器科　三枝道尚</a:t>
            </a:r>
            <a:endPar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7" name="ヘッダー プレースホルダ 6"/>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RI 2710</a:t>
            </a: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地区 </a:t>
            </a:r>
            <a:r>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G10</a:t>
            </a: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a:t>
            </a:r>
            <a:r>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11 IM</a:t>
            </a: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　　　　　　　　　　　がんの二次予防　　　　　　　　　　　　　　　　「各種がんの早期発見について」</a:t>
            </a:r>
          </a:p>
        </p:txBody>
      </p:sp>
    </p:spTree>
    <p:extLst>
      <p:ext uri="{BB962C8B-B14F-4D97-AF65-F5344CB8AC3E}">
        <p14:creationId xmlns:p14="http://schemas.microsoft.com/office/powerpoint/2010/main" val="38726992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392172-3FE9-47F5-BBC6-61661F2207CF}" type="slidenum">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604162" name="Rectangle 2"/>
          <p:cNvSpPr>
            <a:spLocks noGrp="1" noRot="1" noChangeAspect="1" noChangeArrowheads="1" noTextEdit="1"/>
          </p:cNvSpPr>
          <p:nvPr>
            <p:ph type="sldImg"/>
          </p:nvPr>
        </p:nvSpPr>
        <p:spPr>
          <a:ln/>
        </p:spPr>
      </p:sp>
      <p:sp>
        <p:nvSpPr>
          <p:cNvPr id="604163" name="Rectangle 3"/>
          <p:cNvSpPr>
            <a:spLocks noGrp="1" noChangeArrowheads="1"/>
          </p:cNvSpPr>
          <p:nvPr>
            <p:ph type="body" idx="1"/>
          </p:nvPr>
        </p:nvSpPr>
        <p:spPr/>
        <p:txBody>
          <a:bodyPr/>
          <a:lstStyle/>
          <a:p>
            <a:pPr algn="l"/>
            <a:endParaRPr lang="ja-JP" altLang="en-US" dirty="0"/>
          </a:p>
        </p:txBody>
      </p:sp>
      <p:sp>
        <p:nvSpPr>
          <p:cNvPr id="5" name="日付プレースホルダ 4"/>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平成２９年３月４日（土）</a:t>
            </a:r>
          </a:p>
        </p:txBody>
      </p:sp>
      <p:sp>
        <p:nvSpPr>
          <p:cNvPr id="6" name="フッター プレースホルダ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広島市民病院泌尿器科　三枝道尚</a:t>
            </a:r>
            <a:endPar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8" name="ヘッダー プレースホルダ 7"/>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RI 2710</a:t>
            </a: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地区 </a:t>
            </a:r>
            <a:r>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G10</a:t>
            </a: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a:t>
            </a:r>
            <a:r>
              <a:rPr kumimoji="0" lang="en-US" altLang="ja-JP"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11 IM</a:t>
            </a:r>
            <a:r>
              <a:rPr kumimoji="0" lang="ja-JP" altLang="en-US" sz="1800" b="0" i="0" u="none" strike="noStrike" kern="0" cap="none" spc="0" normalizeH="0" baseline="0" noProof="0">
                <a:ln>
                  <a:noFill/>
                </a:ln>
                <a:solidFill>
                  <a:prstClr val="black"/>
                </a:solidFill>
                <a:effectLst/>
                <a:uLnTx/>
                <a:uFillTx/>
                <a:latin typeface="Calibri" pitchFamily="34" charset="0"/>
                <a:ea typeface="ＭＳ Ｐゴシック" pitchFamily="50" charset="-128"/>
                <a:cs typeface="+mn-cs"/>
              </a:rPr>
              <a:t>　　　　　　　　　　　がんの二次予防　　　　　　　　　　　　　　　　「各種がんの早期発見について」</a:t>
            </a:r>
          </a:p>
        </p:txBody>
      </p:sp>
    </p:spTree>
    <p:extLst>
      <p:ext uri="{BB962C8B-B14F-4D97-AF65-F5344CB8AC3E}">
        <p14:creationId xmlns:p14="http://schemas.microsoft.com/office/powerpoint/2010/main" val="1106017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indent="0" algn="l">
              <a:buClr>
                <a:schemeClr val="accent6"/>
              </a:buClr>
              <a:buFontTx/>
              <a:buNone/>
            </a:pPr>
            <a:r>
              <a:rPr lang="ja-JP" altLang="en-US" sz="1200" dirty="0"/>
              <a:t>がんによる死亡者数が年々増加しているとはいえ、がんのおよそ半分は治る時代になっています。</a:t>
            </a:r>
            <a:endParaRPr lang="en-US" altLang="ja-JP" sz="1200" dirty="0"/>
          </a:p>
          <a:p>
            <a:pPr marL="0" indent="0" algn="l">
              <a:buClr>
                <a:schemeClr val="accent6"/>
              </a:buClr>
              <a:buFontTx/>
              <a:buNone/>
            </a:pPr>
            <a:r>
              <a:rPr lang="en-US" altLang="ja-JP" sz="1200" dirty="0"/>
              <a:t>CT</a:t>
            </a:r>
            <a:r>
              <a:rPr lang="ja-JP" altLang="en-US" sz="1200" dirty="0"/>
              <a:t>や</a:t>
            </a:r>
            <a:r>
              <a:rPr lang="en-US" altLang="ja-JP" sz="1200" dirty="0"/>
              <a:t>MRI</a:t>
            </a:r>
            <a:r>
              <a:rPr lang="ja-JP" altLang="en-US" sz="1200" dirty="0"/>
              <a:t>などの検査を、画像診断と呼んでいますが、画像診断などのがんの発見技術の進歩により、今までよりも早期に発見されるケースが増えています。</a:t>
            </a:r>
            <a:endParaRPr lang="en-US" altLang="ja-JP" sz="1200" dirty="0"/>
          </a:p>
          <a:p>
            <a:pPr marL="0" indent="0" algn="l">
              <a:buClr>
                <a:schemeClr val="accent6"/>
              </a:buClr>
              <a:buFontTx/>
              <a:buNone/>
            </a:pPr>
            <a:r>
              <a:rPr lang="ja-JP" altLang="en-US" sz="1200" dirty="0"/>
              <a:t>一方、手術法や術後管理が進歩したこと、ピンポイント攻撃による放射線治療が進歩したこと、効果の高い抗がん剤が開発されたこと、そしてこれらを適切に併用する集学的治療が進歩したことなど、がんの治療技術の進歩により治るがんが増えているのです。</a:t>
            </a:r>
          </a:p>
          <a:p>
            <a:pPr marL="0" indent="0" algn="l">
              <a:buFontTx/>
              <a:buNone/>
            </a:pPr>
            <a:endParaRPr kumimoji="1" lang="ja-JP" altLang="en-US" dirty="0"/>
          </a:p>
        </p:txBody>
      </p:sp>
      <p:sp>
        <p:nvSpPr>
          <p:cNvPr id="4" name="スライド番号プレースホルダ 3"/>
          <p:cNvSpPr>
            <a:spLocks noGrp="1"/>
          </p:cNvSpPr>
          <p:nvPr>
            <p:ph type="sldNum" sz="quarter" idx="10"/>
          </p:nvPr>
        </p:nvSpPr>
        <p:spPr/>
        <p:txBody>
          <a:bodyPr/>
          <a:lstStyle/>
          <a:p>
            <a:fld id="{19DC9D08-2EEC-4421-8743-37A004C801DB}" type="slidenum">
              <a:rPr lang="en-US" smtClean="0">
                <a:solidFill>
                  <a:prstClr val="black"/>
                </a:solidFill>
              </a:rPr>
              <a:pPr/>
              <a:t>6</a:t>
            </a:fld>
            <a:endParaRPr lang="en-US">
              <a:solidFill>
                <a:prstClr val="black"/>
              </a:solidFill>
            </a:endParaRPr>
          </a:p>
        </p:txBody>
      </p:sp>
      <p:sp>
        <p:nvSpPr>
          <p:cNvPr id="5" name="日付プレースホルダ 4"/>
          <p:cNvSpPr>
            <a:spLocks noGrp="1"/>
          </p:cNvSpPr>
          <p:nvPr>
            <p:ph type="dt" idx="11"/>
          </p:nvPr>
        </p:nvSpPr>
        <p:spPr/>
        <p:txBody>
          <a:bodyPr/>
          <a:lstStyle/>
          <a:p>
            <a:r>
              <a:rPr lang="ja-JP" altLang="en-US">
                <a:solidFill>
                  <a:prstClr val="black"/>
                </a:solidFill>
              </a:rPr>
              <a:t>平成２９年３月４日（土）</a:t>
            </a:r>
            <a:endParaRPr lang="en-US">
              <a:solidFill>
                <a:prstClr val="black"/>
              </a:solidFill>
            </a:endParaRPr>
          </a:p>
        </p:txBody>
      </p:sp>
      <p:sp>
        <p:nvSpPr>
          <p:cNvPr id="6" name="フッター プレースホルダ 5"/>
          <p:cNvSpPr>
            <a:spLocks noGrp="1"/>
          </p:cNvSpPr>
          <p:nvPr>
            <p:ph type="ftr" sz="quarter" idx="12"/>
          </p:nvPr>
        </p:nvSpPr>
        <p:spPr/>
        <p:txBody>
          <a:bodyPr/>
          <a:lstStyle/>
          <a:p>
            <a:r>
              <a:rPr lang="ja-JP" altLang="en-US">
                <a:solidFill>
                  <a:prstClr val="black"/>
                </a:solidFill>
              </a:rPr>
              <a:t>廣川　裕＠広島平和クリニック</a:t>
            </a:r>
            <a:endParaRPr lang="en-US">
              <a:solidFill>
                <a:prstClr val="black"/>
              </a:solidFill>
            </a:endParaRPr>
          </a:p>
        </p:txBody>
      </p:sp>
      <p:sp>
        <p:nvSpPr>
          <p:cNvPr id="7" name="ヘッダー プレースホルダ 6"/>
          <p:cNvSpPr>
            <a:spLocks noGrp="1"/>
          </p:cNvSpPr>
          <p:nvPr>
            <p:ph type="hdr" sz="quarter" idx="13"/>
          </p:nvPr>
        </p:nvSpPr>
        <p:spPr/>
        <p:txBody>
          <a:bodyPr/>
          <a:lstStyle/>
          <a:p>
            <a:r>
              <a:rPr lang="en-US" altLang="ja-JP">
                <a:solidFill>
                  <a:prstClr val="black"/>
                </a:solidFill>
              </a:rPr>
              <a:t>RI 2710</a:t>
            </a:r>
            <a:r>
              <a:rPr lang="ja-JP" altLang="en-US">
                <a:solidFill>
                  <a:prstClr val="black"/>
                </a:solidFill>
              </a:rPr>
              <a:t>地区 </a:t>
            </a:r>
            <a:r>
              <a:rPr lang="en-US" altLang="ja-JP">
                <a:solidFill>
                  <a:prstClr val="black"/>
                </a:solidFill>
              </a:rPr>
              <a:t>G10</a:t>
            </a:r>
            <a:r>
              <a:rPr lang="ja-JP" altLang="en-US">
                <a:solidFill>
                  <a:prstClr val="black"/>
                </a:solidFill>
              </a:rPr>
              <a:t>・</a:t>
            </a:r>
            <a:r>
              <a:rPr lang="en-US" altLang="ja-JP">
                <a:solidFill>
                  <a:prstClr val="black"/>
                </a:solidFill>
              </a:rPr>
              <a:t>11 IM</a:t>
            </a:r>
            <a:r>
              <a:rPr lang="ja-JP" altLang="en-US">
                <a:solidFill>
                  <a:prstClr val="black"/>
                </a:solidFill>
              </a:rPr>
              <a:t>　　　　　　　　　　　がんの二次予防　　　　　　　　　　　　　　　　「各種がんの早期発見について」</a:t>
            </a:r>
            <a:endParaRPr lang="en-US">
              <a:solidFill>
                <a:prstClr val="black"/>
              </a:solidFill>
            </a:endParaRPr>
          </a:p>
        </p:txBody>
      </p:sp>
    </p:spTree>
    <p:extLst>
      <p:ext uri="{BB962C8B-B14F-4D97-AF65-F5344CB8AC3E}">
        <p14:creationId xmlns:p14="http://schemas.microsoft.com/office/powerpoint/2010/main" val="3259655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RI 2710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地区 </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G10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11 IM</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　　　　　　　　　　　がんの二次予防　　　　　　　　　　　　　　　　「各種がんの早期発見について」</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平成２９年３月４日（土）</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6" name="フッター プレースホルダー 5"/>
          <p:cNvSpPr>
            <a:spLocks noGrp="1"/>
          </p:cNvSpPr>
          <p:nvPr>
            <p:ph type="ft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廣川　裕＠広島平和クリニック</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7" name="スライド番号プレースホルダー 6"/>
          <p:cNvSpPr>
            <a:spLocks noGrp="1"/>
          </p:cNvSpPr>
          <p:nvPr>
            <p:ph type="sldNum" sz="quarter" idx="13"/>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54D75D8-BC0A-4B42-A6D1-FEF8D5483534}" type="slidenum">
              <a:rPr kumimoji="0" lang="en-US" altLang="ja-JP" sz="1200" b="0" i="0" u="none" strike="noStrike" kern="1200" cap="none" spc="0" normalizeH="0" baseline="0" noProof="0" smtClean="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63</a:t>
            </a:fld>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1181896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4D75D8-BC0A-4B42-A6D1-FEF8D5483534}" type="slidenum">
              <a:rPr kumimoji="0" lang="en-US" altLang="ja-JP" sz="1800" b="0" i="0" u="none" strike="noStrike" kern="0" cap="none" spc="0" normalizeH="0" baseline="0" noProof="0" smtClean="0">
                <a:ln>
                  <a:noFill/>
                </a:ln>
                <a:solidFill>
                  <a:sysClr val="windowText" lastClr="000000"/>
                </a:solidFill>
                <a:effectLst/>
                <a:uLnTx/>
                <a:uFillTx/>
                <a:latin typeface="Calibri" pitchFamily="34" charset="0"/>
                <a:ea typeface="ＭＳ Ｐゴシック"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altLang="ja-JP" sz="1800" b="0" i="0" u="none" strike="noStrike" kern="0" cap="none" spc="0" normalizeH="0" baseline="0" noProof="0">
              <a:ln>
                <a:noFill/>
              </a:ln>
              <a:solidFill>
                <a:sysClr val="windowText" lastClr="000000"/>
              </a:solidFill>
              <a:effectLst/>
              <a:uLnTx/>
              <a:uFillTx/>
              <a:latin typeface="Calibri" pitchFamily="34" charset="0"/>
              <a:ea typeface="ＭＳ Ｐゴシック" pitchFamily="50" charset="-128"/>
              <a:cs typeface="+mn-cs"/>
            </a:endParaRPr>
          </a:p>
        </p:txBody>
      </p:sp>
      <p:sp>
        <p:nvSpPr>
          <p:cNvPr id="5" name="日付プレースホルダ 4"/>
          <p:cNvSpPr>
            <a:spLocks noGrp="1"/>
          </p:cNvSpPr>
          <p:nvPr>
            <p:ph type="dt"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平成２９年３月４日（土）</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6" name="フッター プレースホルダ 5"/>
          <p:cNvSpPr>
            <a:spLocks noGrp="1"/>
          </p:cNvSpPr>
          <p:nvPr>
            <p:ph type="ft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廣川　裕＠広島平和クリニック</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7" name="ヘッダー プレースホルダ 6"/>
          <p:cNvSpPr>
            <a:spLocks noGrp="1"/>
          </p:cNvSpPr>
          <p:nvPr>
            <p:ph type="hdr" sz="quarter" idx="13"/>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RI 2710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地区 </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G10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11 IM</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　　　　　　　　　　　がんの二次予防　　　　　　　　　　　　　　　　「各種がんの早期発見について」</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7741587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4D75D8-BC0A-4B42-A6D1-FEF8D5483534}" type="slidenum">
              <a:rPr kumimoji="0" lang="en-US" altLang="ja-JP" sz="1800" b="0" i="0" u="none" strike="noStrike" kern="0" cap="none" spc="0" normalizeH="0" baseline="0" noProof="0" smtClean="0">
                <a:ln>
                  <a:noFill/>
                </a:ln>
                <a:solidFill>
                  <a:sysClr val="windowText" lastClr="000000"/>
                </a:solidFill>
                <a:effectLst/>
                <a:uLnTx/>
                <a:uFillTx/>
                <a:latin typeface="Calibri" pitchFamily="34" charset="0"/>
                <a:ea typeface="ＭＳ Ｐゴシック"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altLang="ja-JP" sz="1800" b="0" i="0" u="none" strike="noStrike" kern="0" cap="none" spc="0" normalizeH="0" baseline="0" noProof="0">
              <a:ln>
                <a:noFill/>
              </a:ln>
              <a:solidFill>
                <a:sysClr val="windowText" lastClr="000000"/>
              </a:solidFill>
              <a:effectLst/>
              <a:uLnTx/>
              <a:uFillTx/>
              <a:latin typeface="Calibri" pitchFamily="34" charset="0"/>
              <a:ea typeface="ＭＳ Ｐゴシック" pitchFamily="50" charset="-128"/>
              <a:cs typeface="+mn-cs"/>
            </a:endParaRPr>
          </a:p>
        </p:txBody>
      </p:sp>
      <p:sp>
        <p:nvSpPr>
          <p:cNvPr id="5" name="日付プレースホルダ 4"/>
          <p:cNvSpPr>
            <a:spLocks noGrp="1"/>
          </p:cNvSpPr>
          <p:nvPr>
            <p:ph type="dt"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平成２９年３月４日（土）</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6" name="フッター プレースホルダ 5"/>
          <p:cNvSpPr>
            <a:spLocks noGrp="1"/>
          </p:cNvSpPr>
          <p:nvPr>
            <p:ph type="ft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廣川　裕＠広島平和クリニック</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7" name="ヘッダー プレースホルダ 6"/>
          <p:cNvSpPr>
            <a:spLocks noGrp="1"/>
          </p:cNvSpPr>
          <p:nvPr>
            <p:ph type="hdr" sz="quarter" idx="13"/>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RI 2710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地区 </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G10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11 IM</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　　　　　　　　　　　がんの二次予防　　　　　　　　　　　　　　　　「各種がんの早期発見について」</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3875921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RI 2710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地区 </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G10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11 IM</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　　　　　　　　　　　がんの二次予防　　　　　　　　　　　　　　　　「各種がんの早期発見について」</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平成２９年３月４日（土）</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6" name="フッター プレースホルダー 5"/>
          <p:cNvSpPr>
            <a:spLocks noGrp="1"/>
          </p:cNvSpPr>
          <p:nvPr>
            <p:ph type="ft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廣川　裕＠広島平和クリニック</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7" name="スライド番号プレースホルダー 6"/>
          <p:cNvSpPr>
            <a:spLocks noGrp="1"/>
          </p:cNvSpPr>
          <p:nvPr>
            <p:ph type="sldNum" sz="quarter" idx="13"/>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54D75D8-BC0A-4B42-A6D1-FEF8D5483534}" type="slidenum">
              <a:rPr kumimoji="0" lang="en-US" altLang="ja-JP" sz="1200" b="0" i="0" u="none" strike="noStrike" kern="1200" cap="none" spc="0" normalizeH="0" baseline="0" noProof="0" smtClean="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5963622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a:t>子宮頸がんの検査・診断</a:t>
            </a:r>
            <a:endParaRPr kumimoji="1" lang="en-US" altLang="ja-JP" dirty="0"/>
          </a:p>
          <a:p>
            <a:r>
              <a:rPr kumimoji="1" lang="ja-JP" altLang="en-US" dirty="0"/>
              <a:t>細胞診・・・これは子宮の入口部をブラシやヘラのようなものでこすって細胞をとり、固定、染色して顕微鏡でがん細胞の有無を確認する方法である。細胞診はクラス１～５まで</a:t>
            </a:r>
            <a:r>
              <a:rPr kumimoji="1" lang="en-US" altLang="ja-JP" dirty="0"/>
              <a:t>5</a:t>
            </a:r>
            <a:r>
              <a:rPr kumimoji="1" lang="ja-JP" altLang="en-US" dirty="0"/>
              <a:t>段階に分類され、</a:t>
            </a:r>
            <a:r>
              <a:rPr kumimoji="1" lang="en-US" altLang="ja-JP" dirty="0"/>
              <a:t>4</a:t>
            </a:r>
            <a:r>
              <a:rPr kumimoji="1" lang="ja-JP" altLang="en-US" dirty="0"/>
              <a:t>以上がガンの疑いである。最近はこのような分類ではなく、ベセスダシステムに変わっている。</a:t>
            </a:r>
            <a:endParaRPr kumimoji="1" lang="en-US" altLang="ja-JP" dirty="0"/>
          </a:p>
          <a:p>
            <a:r>
              <a:rPr kumimoji="1" lang="ja-JP" altLang="en-US" dirty="0"/>
              <a:t>コルポ診・・・コルポスコープを用いて、子宮頸部の病変の局在と広がりを把握する。</a:t>
            </a:r>
            <a:endParaRPr kumimoji="1" lang="en-US" altLang="ja-JP" dirty="0"/>
          </a:p>
          <a:p>
            <a:endParaRPr kumimoji="1" lang="ja-JP" altLang="en-US" dirty="0"/>
          </a:p>
        </p:txBody>
      </p:sp>
      <p:sp>
        <p:nvSpPr>
          <p:cNvPr id="4" name="スライド番号プレースホルダ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2858BAB-069B-4A77-A5A8-DD2E3900998C}" type="slidenum">
              <a:rPr kumimoji="0" lang="ja-JP" altLang="en-US" sz="1200" b="0" i="0" u="none" strike="noStrike" kern="1200" cap="none" spc="0" normalizeH="0" baseline="0" noProof="0" smtClean="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71</a:t>
            </a:fld>
            <a:endPar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8938311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a:t>性交渉に伴う</a:t>
            </a:r>
            <a:r>
              <a:rPr kumimoji="1" lang="en-US" altLang="ja-JP" dirty="0"/>
              <a:t>HPV</a:t>
            </a:r>
            <a:r>
              <a:rPr kumimoji="1" lang="ja-JP" altLang="en-US" dirty="0"/>
              <a:t>感染自体は非常にありふれている。米国の統計によると</a:t>
            </a:r>
            <a:r>
              <a:rPr kumimoji="1" lang="en-US" altLang="ja-JP" dirty="0"/>
              <a:t>14~19</a:t>
            </a:r>
            <a:r>
              <a:rPr kumimoji="1" lang="ja-JP" altLang="en-US" dirty="0"/>
              <a:t>歳の</a:t>
            </a:r>
            <a:r>
              <a:rPr kumimoji="1" lang="en-US" altLang="ja-JP" dirty="0"/>
              <a:t>25</a:t>
            </a:r>
            <a:r>
              <a:rPr kumimoji="1" lang="ja-JP" altLang="en-US" dirty="0"/>
              <a:t>％、</a:t>
            </a:r>
            <a:r>
              <a:rPr kumimoji="1" lang="en-US" altLang="ja-JP" dirty="0"/>
              <a:t>20~24</a:t>
            </a:r>
            <a:r>
              <a:rPr kumimoji="1" lang="ja-JP" altLang="en-US" dirty="0"/>
              <a:t>歳の</a:t>
            </a:r>
            <a:r>
              <a:rPr kumimoji="1" lang="en-US" altLang="ja-JP" dirty="0"/>
              <a:t>45</a:t>
            </a:r>
            <a:r>
              <a:rPr kumimoji="1" lang="ja-JP" altLang="en-US" dirty="0"/>
              <a:t>％が</a:t>
            </a:r>
            <a:r>
              <a:rPr kumimoji="1" lang="en-US" altLang="ja-JP" dirty="0"/>
              <a:t>HPV</a:t>
            </a:r>
            <a:r>
              <a:rPr kumimoji="1" lang="ja-JP" altLang="en-US" dirty="0"/>
              <a:t>陽性である。また、男女ともに</a:t>
            </a:r>
            <a:r>
              <a:rPr kumimoji="1" lang="en-US" altLang="ja-JP" dirty="0"/>
              <a:t>80%</a:t>
            </a:r>
            <a:r>
              <a:rPr kumimoji="1" lang="ja-JP" altLang="en-US" dirty="0"/>
              <a:t>が少なくても</a:t>
            </a:r>
            <a:r>
              <a:rPr kumimoji="1" lang="en-US" altLang="ja-JP" dirty="0"/>
              <a:t>1</a:t>
            </a:r>
            <a:r>
              <a:rPr kumimoji="1" lang="ja-JP" altLang="en-US" dirty="0"/>
              <a:t>回の</a:t>
            </a:r>
            <a:r>
              <a:rPr kumimoji="1" lang="en-US" altLang="ja-JP" dirty="0"/>
              <a:t>HPV</a:t>
            </a:r>
            <a:r>
              <a:rPr kumimoji="1" lang="ja-JP" altLang="en-US" dirty="0"/>
              <a:t>感染既往があると推定される。大部分の</a:t>
            </a:r>
            <a:r>
              <a:rPr kumimoji="1" lang="en-US" altLang="ja-JP" dirty="0"/>
              <a:t>HPV</a:t>
            </a:r>
            <a:r>
              <a:rPr kumimoji="1" lang="ja-JP" altLang="en-US" dirty="0"/>
              <a:t>感染は一過性であり、</a:t>
            </a:r>
            <a:r>
              <a:rPr kumimoji="1" lang="en-US" altLang="ja-JP" dirty="0"/>
              <a:t>70%</a:t>
            </a:r>
            <a:r>
              <a:rPr kumimoji="1" lang="ja-JP" altLang="en-US" dirty="0"/>
              <a:t>は</a:t>
            </a:r>
            <a:r>
              <a:rPr kumimoji="1" lang="en-US" altLang="ja-JP" dirty="0"/>
              <a:t>1</a:t>
            </a:r>
            <a:r>
              <a:rPr kumimoji="1" lang="ja-JP" altLang="en-US" dirty="0"/>
              <a:t>年以内、</a:t>
            </a:r>
            <a:r>
              <a:rPr kumimoji="1" lang="en-US" altLang="ja-JP" dirty="0"/>
              <a:t>90%</a:t>
            </a:r>
            <a:r>
              <a:rPr kumimoji="1" lang="ja-JP" altLang="en-US" dirty="0"/>
              <a:t>が</a:t>
            </a:r>
            <a:r>
              <a:rPr kumimoji="1" lang="en-US" altLang="ja-JP" dirty="0"/>
              <a:t>2</a:t>
            </a:r>
            <a:r>
              <a:rPr kumimoji="1" lang="ja-JP" altLang="en-US" dirty="0"/>
              <a:t>年以内に排除される。しかし、感染者の約</a:t>
            </a:r>
            <a:r>
              <a:rPr kumimoji="1" lang="en-US" altLang="ja-JP" dirty="0"/>
              <a:t>10%</a:t>
            </a:r>
            <a:r>
              <a:rPr kumimoji="1" lang="ja-JP" altLang="en-US" dirty="0"/>
              <a:t>では持続感染が成立し、その一部が長期間経過して癌となる。</a:t>
            </a:r>
          </a:p>
        </p:txBody>
      </p:sp>
      <p:sp>
        <p:nvSpPr>
          <p:cNvPr id="4" name="スライド番号プレースホルダ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2858BAB-069B-4A77-A5A8-DD2E3900998C}" type="slidenum">
              <a:rPr kumimoji="0" lang="ja-JP" altLang="en-US" sz="1200" b="0" i="0" u="none" strike="noStrike" kern="1200" cap="none" spc="0" normalizeH="0" baseline="0" noProof="0" smtClean="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72</a:t>
            </a:fld>
            <a:endPar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25380945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rPr>
              <a:t>RI 2710</a:t>
            </a:r>
            <a:r>
              <a:rPr kumimoji="1" lang="ja-JP" altLang="en-US" sz="1200" b="0" i="0" u="none" strike="noStrike" kern="1200" cap="none" spc="0" normalizeH="0" baseline="0" noProof="0">
                <a:ln>
                  <a:noFill/>
                </a:ln>
                <a:solidFill>
                  <a:prstClr val="black"/>
                </a:solidFill>
                <a:effectLst/>
                <a:uLnTx/>
                <a:uFillTx/>
                <a:latin typeface="Arial" charset="0"/>
                <a:ea typeface="ＭＳ Ｐゴシック" charset="-128"/>
                <a:cs typeface="+mn-cs"/>
              </a:rPr>
              <a:t>地区 </a:t>
            </a:r>
            <a:r>
              <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rPr>
              <a:t>G10</a:t>
            </a:r>
            <a:r>
              <a:rPr kumimoji="1" lang="ja-JP" altLang="en-US" sz="1200" b="0" i="0" u="none" strike="noStrike" kern="1200" cap="none" spc="0" normalizeH="0" baseline="0" noProof="0">
                <a:ln>
                  <a:noFill/>
                </a:ln>
                <a:solidFill>
                  <a:prstClr val="black"/>
                </a:solidFill>
                <a:effectLst/>
                <a:uLnTx/>
                <a:uFillTx/>
                <a:latin typeface="Arial" charset="0"/>
                <a:ea typeface="ＭＳ Ｐゴシック" charset="-128"/>
                <a:cs typeface="+mn-cs"/>
              </a:rPr>
              <a:t>・</a:t>
            </a:r>
            <a:r>
              <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rPr>
              <a:t>11 IM</a:t>
            </a:r>
            <a:r>
              <a:rPr kumimoji="1" lang="ja-JP" altLang="en-US" sz="1200" b="0" i="0" u="none" strike="noStrike" kern="1200" cap="none" spc="0" normalizeH="0" baseline="0" noProof="0">
                <a:ln>
                  <a:noFill/>
                </a:ln>
                <a:solidFill>
                  <a:prstClr val="black"/>
                </a:solidFill>
                <a:effectLst/>
                <a:uLnTx/>
                <a:uFillTx/>
                <a:latin typeface="Arial" charset="0"/>
                <a:ea typeface="ＭＳ Ｐゴシック" charset="-128"/>
                <a:cs typeface="+mn-cs"/>
              </a:rPr>
              <a:t>　　　　　　　　　　　がんの二次予防　　　　　　　　　　　　　　　　「各種がんの早期発見について」</a:t>
            </a:r>
            <a:endPar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
        <p:nvSpPr>
          <p:cNvPr id="9011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Arial" charset="0"/>
                <a:ea typeface="ＭＳ Ｐゴシック" charset="-128"/>
                <a:cs typeface="+mn-cs"/>
              </a:rPr>
              <a:t>平成２９年３月４日（土）</a:t>
            </a:r>
            <a:endPar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
        <p:nvSpPr>
          <p:cNvPr id="9011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rPr>
              <a:t>広川　裕＠がん患者支援ﾈｯﾄﾜｰｸひろしま</a:t>
            </a:r>
          </a:p>
        </p:txBody>
      </p:sp>
      <p:sp>
        <p:nvSpPr>
          <p:cNvPr id="901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DF1963D-B1A8-49E5-A9AD-2D457442000A}" type="slidenum">
              <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74</a:t>
            </a:fld>
            <a:endPar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
        <p:nvSpPr>
          <p:cNvPr id="90118" name="Rectangle 2"/>
          <p:cNvSpPr>
            <a:spLocks noGrp="1" noRot="1" noChangeAspect="1" noChangeArrowheads="1" noTextEdit="1"/>
          </p:cNvSpPr>
          <p:nvPr>
            <p:ph type="sldImg"/>
          </p:nvPr>
        </p:nvSpPr>
        <p:spPr>
          <a:xfrm>
            <a:off x="904875" y="741363"/>
            <a:ext cx="4929188" cy="3697287"/>
          </a:xfrm>
          <a:ln/>
        </p:spPr>
      </p:sp>
      <p:sp>
        <p:nvSpPr>
          <p:cNvPr id="90119" name="Rectangle 3"/>
          <p:cNvSpPr>
            <a:spLocks noGrp="1" noChangeArrowheads="1"/>
          </p:cNvSpPr>
          <p:nvPr>
            <p:ph type="body" idx="1"/>
          </p:nvPr>
        </p:nvSpPr>
        <p:spPr>
          <a:xfrm>
            <a:off x="674689" y="4686300"/>
            <a:ext cx="5386387" cy="44386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a:t>左は</a:t>
            </a:r>
            <a:r>
              <a:rPr lang="en-US" altLang="ja-JP"/>
              <a:t>PET-CT</a:t>
            </a:r>
            <a:r>
              <a:rPr lang="ja-JP" altLang="en-US"/>
              <a:t>画像、右上は造影後の</a:t>
            </a:r>
            <a:r>
              <a:rPr lang="en-US" altLang="ja-JP"/>
              <a:t>T1Axi</a:t>
            </a:r>
            <a:r>
              <a:rPr lang="ja-JP" altLang="en-US"/>
              <a:t>（脂肪抑制）像、右下は</a:t>
            </a:r>
            <a:r>
              <a:rPr lang="en-US" altLang="ja-JP"/>
              <a:t>T2Axi</a:t>
            </a:r>
            <a:r>
              <a:rPr lang="ja-JP" altLang="en-US"/>
              <a:t>像です。</a:t>
            </a:r>
          </a:p>
          <a:p>
            <a:pPr eaLnBrk="1" hangingPunct="1"/>
            <a:r>
              <a:rPr lang="ja-JP" altLang="en-US"/>
              <a:t>子宮内膜層にみられる腫瘤に</a:t>
            </a:r>
            <a:r>
              <a:rPr lang="en-US" altLang="ja-JP"/>
              <a:t>FDG</a:t>
            </a:r>
            <a:r>
              <a:rPr lang="ja-JP" altLang="en-US"/>
              <a:t>の異常集積がみられます。</a:t>
            </a:r>
            <a:r>
              <a:rPr lang="en-US" altLang="ja-JP"/>
              <a:t>SUV</a:t>
            </a:r>
            <a:r>
              <a:rPr lang="ja-JP" altLang="en-US"/>
              <a:t>は以下の式で表され、全身に均等に分布すると、１となります。</a:t>
            </a:r>
          </a:p>
          <a:p>
            <a:pPr eaLnBrk="1" hangingPunct="1"/>
            <a:endParaRPr lang="en-US" altLang="ja-JP"/>
          </a:p>
        </p:txBody>
      </p:sp>
    </p:spTree>
    <p:extLst>
      <p:ext uri="{BB962C8B-B14F-4D97-AF65-F5344CB8AC3E}">
        <p14:creationId xmlns:p14="http://schemas.microsoft.com/office/powerpoint/2010/main" val="30582688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RI 2710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地区 </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G10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11 IM</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　　　　　　　　　　　がんの二次予防　　　　　　　　　　　　　　　　「各種がんの早期発見について」</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平成２９年３月４日（土）</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6" name="フッター プレースホルダー 5"/>
          <p:cNvSpPr>
            <a:spLocks noGrp="1"/>
          </p:cNvSpPr>
          <p:nvPr>
            <p:ph type="ft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廣川　裕＠広島平和クリニック</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7" name="スライド番号プレースホルダー 6"/>
          <p:cNvSpPr>
            <a:spLocks noGrp="1"/>
          </p:cNvSpPr>
          <p:nvPr>
            <p:ph type="sldNum" sz="quarter" idx="13"/>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54D75D8-BC0A-4B42-A6D1-FEF8D5483534}" type="slidenum">
              <a:rPr kumimoji="0" lang="en-US" altLang="ja-JP" sz="1200" b="0" i="0" u="none" strike="noStrike" kern="1200" cap="none" spc="0" normalizeH="0" baseline="0" noProof="0" smtClean="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16036278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RI 2710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地区 </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G10</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a:t>
            </a:r>
            <a:r>
              <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11 IM</a:t>
            </a: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　　　　　　　　　　　がんの二次予防　　　　　　　　　　　　　　　　「各種がんの早期発見について」</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5" name="日付プレースホルダー 4"/>
          <p:cNvSpPr>
            <a:spLocks noGrp="1"/>
          </p:cNvSpPr>
          <p:nvPr>
            <p:ph type="dt"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平成２９年３月４日（土）</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6" name="フッター プレースホルダー 5"/>
          <p:cNvSpPr>
            <a:spLocks noGrp="1"/>
          </p:cNvSpPr>
          <p:nvPr>
            <p:ph type="ft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rPr>
              <a:t>廣川　裕＠広島平和クリニック</a:t>
            </a:r>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
        <p:nvSpPr>
          <p:cNvPr id="7" name="スライド番号プレースホルダー 6"/>
          <p:cNvSpPr>
            <a:spLocks noGrp="1"/>
          </p:cNvSpPr>
          <p:nvPr>
            <p:ph type="sldNum" sz="quarter" idx="13"/>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54D75D8-BC0A-4B42-A6D1-FEF8D5483534}" type="slidenum">
              <a:rPr kumimoji="0" lang="en-US" altLang="ja-JP" sz="1200" b="0" i="0" u="none" strike="noStrike" kern="1200" cap="none" spc="0" normalizeH="0" baseline="0" noProof="0" smtClean="0">
                <a:ln>
                  <a:noFill/>
                </a:ln>
                <a:solidFill>
                  <a:prstClr val="black"/>
                </a:solidFill>
                <a:effectLst/>
                <a:uLnTx/>
                <a:uFillTx/>
                <a:latin typeface="Calibri"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80</a:t>
            </a:fld>
            <a:endParaRPr kumimoji="0" lang="en-US" altLang="ja-JP" sz="1200" b="0" i="0" u="none" strike="noStrike" kern="1200" cap="none" spc="0" normalizeH="0" baseline="0" noProof="0">
              <a:ln>
                <a:noFill/>
              </a:ln>
              <a:solidFill>
                <a:prstClr val="black"/>
              </a:solidFill>
              <a:effectLst/>
              <a:uLnTx/>
              <a:uFillTx/>
              <a:latin typeface="Calibri" pitchFamily="34" charset="0"/>
              <a:ea typeface="ＭＳ Ｐゴシック" pitchFamily="50" charset="-128"/>
              <a:cs typeface="+mn-cs"/>
            </a:endParaRPr>
          </a:p>
        </p:txBody>
      </p:sp>
    </p:spTree>
    <p:extLst>
      <p:ext uri="{BB962C8B-B14F-4D97-AF65-F5344CB8AC3E}">
        <p14:creationId xmlns:p14="http://schemas.microsoft.com/office/powerpoint/2010/main" val="31145320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ヘッダー プレースホルダ 3"/>
          <p:cNvSpPr>
            <a:spLocks noGrp="1"/>
          </p:cNvSpPr>
          <p:nvPr>
            <p:ph type="hdr" sz="quarter" idx="10"/>
          </p:nvPr>
        </p:nvSpPr>
        <p:spPr/>
        <p:txBody>
          <a:bodyPr/>
          <a:lstStyle/>
          <a:p>
            <a:r>
              <a:rPr kumimoji="1" lang="en-US" altLang="ja-JP"/>
              <a:t>RI 2710</a:t>
            </a:r>
            <a:r>
              <a:rPr kumimoji="1" lang="ja-JP" altLang="en-US"/>
              <a:t>地区 </a:t>
            </a:r>
            <a:r>
              <a:rPr kumimoji="1" lang="en-US" altLang="ja-JP"/>
              <a:t>G10</a:t>
            </a:r>
            <a:r>
              <a:rPr kumimoji="1" lang="ja-JP" altLang="en-US"/>
              <a:t>・</a:t>
            </a:r>
            <a:r>
              <a:rPr kumimoji="1" lang="en-US" altLang="ja-JP"/>
              <a:t>11 IM</a:t>
            </a:r>
            <a:r>
              <a:rPr kumimoji="1" lang="ja-JP" altLang="en-US"/>
              <a:t>　　　　　　　　　　　がんの二次予防　　　　　　　　　　　　　　　　「各種がんの早期発見について」</a:t>
            </a:r>
            <a:endParaRPr kumimoji="1" lang="en-US" dirty="0"/>
          </a:p>
        </p:txBody>
      </p:sp>
      <p:sp>
        <p:nvSpPr>
          <p:cNvPr id="5" name="日付プレースホルダ 4"/>
          <p:cNvSpPr>
            <a:spLocks noGrp="1"/>
          </p:cNvSpPr>
          <p:nvPr>
            <p:ph type="dt" idx="11"/>
          </p:nvPr>
        </p:nvSpPr>
        <p:spPr/>
        <p:txBody>
          <a:bodyPr/>
          <a:lstStyle/>
          <a:p>
            <a:r>
              <a:rPr kumimoji="1" lang="ja-JP" altLang="en-US"/>
              <a:t>平成２９年３月４日（土）</a:t>
            </a:r>
            <a:endParaRPr kumimoji="1" lang="en-US" dirty="0"/>
          </a:p>
        </p:txBody>
      </p:sp>
      <p:sp>
        <p:nvSpPr>
          <p:cNvPr id="6" name="フッター プレースホルダ 5"/>
          <p:cNvSpPr>
            <a:spLocks noGrp="1"/>
          </p:cNvSpPr>
          <p:nvPr>
            <p:ph type="ftr" sz="quarter" idx="12"/>
          </p:nvPr>
        </p:nvSpPr>
        <p:spPr/>
        <p:txBody>
          <a:bodyPr/>
          <a:lstStyle/>
          <a:p>
            <a:r>
              <a:rPr kumimoji="1" lang="ja-JP" altLang="en-US"/>
              <a:t>廣川　裕＠がん患者支援ﾈｯﾄﾜｰｸひろしま</a:t>
            </a:r>
            <a:endParaRPr kumimoji="1" lang="en-US" dirty="0"/>
          </a:p>
        </p:txBody>
      </p:sp>
      <p:sp>
        <p:nvSpPr>
          <p:cNvPr id="7" name="スライド番号プレースホルダ 6"/>
          <p:cNvSpPr>
            <a:spLocks noGrp="1"/>
          </p:cNvSpPr>
          <p:nvPr>
            <p:ph type="sldNum" sz="quarter" idx="13"/>
          </p:nvPr>
        </p:nvSpPr>
        <p:spPr/>
        <p:txBody>
          <a:bodyPr/>
          <a:lstStyle/>
          <a:p>
            <a:fld id="{05491740-C4D5-4FF9-9735-B451AE1B4D3F}" type="slidenum">
              <a:rPr kumimoji="1" lang="en-US" smtClean="0"/>
              <a:pPr/>
              <a:t>83</a:t>
            </a:fld>
            <a:endParaRPr kumimoji="1" lang="en-US" dirty="0"/>
          </a:p>
        </p:txBody>
      </p:sp>
    </p:spTree>
    <p:extLst>
      <p:ext uri="{BB962C8B-B14F-4D97-AF65-F5344CB8AC3E}">
        <p14:creationId xmlns:p14="http://schemas.microsoft.com/office/powerpoint/2010/main" val="760389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
        <p:nvSpPr>
          <p:cNvPr id="5" name="日付プレースホルダー 4"/>
          <p:cNvSpPr>
            <a:spLocks noGrp="1"/>
          </p:cNvSpPr>
          <p:nvPr>
            <p:ph type="dt" idx="11"/>
          </p:nvPr>
        </p:nvSpPr>
        <p:spPr/>
        <p:txBody>
          <a:bodyPr/>
          <a:lstStyle/>
          <a:p>
            <a:pPr>
              <a:defRPr/>
            </a:pPr>
            <a:r>
              <a:rPr lang="ja-JP" altLang="en-US"/>
              <a:t>平成２９年３月４日（土）</a:t>
            </a:r>
            <a:endParaRPr lang="en-US" altLang="ja-JP"/>
          </a:p>
        </p:txBody>
      </p:sp>
      <p:sp>
        <p:nvSpPr>
          <p:cNvPr id="6" name="フッター プレースホルダー 5"/>
          <p:cNvSpPr>
            <a:spLocks noGrp="1"/>
          </p:cNvSpPr>
          <p:nvPr>
            <p:ph type="ftr" sz="quarter" idx="12"/>
          </p:nvPr>
        </p:nvSpPr>
        <p:spPr/>
        <p:txBody>
          <a:bodyPr/>
          <a:lstStyle/>
          <a:p>
            <a:pPr>
              <a:defRPr/>
            </a:pPr>
            <a:r>
              <a:rPr lang="ja-JP" altLang="en-US"/>
              <a:t>廣川　裕＠広島平和クリニック</a:t>
            </a:r>
            <a:endParaRPr lang="en-US" altLang="ja-JP"/>
          </a:p>
        </p:txBody>
      </p:sp>
      <p:sp>
        <p:nvSpPr>
          <p:cNvPr id="7" name="スライド番号プレースホルダー 6"/>
          <p:cNvSpPr>
            <a:spLocks noGrp="1"/>
          </p:cNvSpPr>
          <p:nvPr>
            <p:ph type="sldNum" sz="quarter" idx="13"/>
          </p:nvPr>
        </p:nvSpPr>
        <p:spPr/>
        <p:txBody>
          <a:bodyPr/>
          <a:lstStyle/>
          <a:p>
            <a:pPr>
              <a:defRPr/>
            </a:pPr>
            <a:fld id="{C54D75D8-BC0A-4B42-A6D1-FEF8D5483534}" type="slidenum">
              <a:rPr lang="en-US" altLang="ja-JP" smtClean="0"/>
              <a:pPr>
                <a:defRPr/>
              </a:pPr>
              <a:t>7</a:t>
            </a:fld>
            <a:endParaRPr lang="en-US" altLang="ja-JP"/>
          </a:p>
        </p:txBody>
      </p:sp>
    </p:spTree>
    <p:extLst>
      <p:ext uri="{BB962C8B-B14F-4D97-AF65-F5344CB8AC3E}">
        <p14:creationId xmlns:p14="http://schemas.microsoft.com/office/powerpoint/2010/main" val="29686228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noFill/>
          <a:ln>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56C53CB-0BC9-4B7C-8705-914A633FB987}" type="slidenum">
              <a:rPr kumimoji="0" lang="ja-JP" altLang="en-US" sz="1800" b="0" i="0" u="none" strike="noStrike" kern="0" cap="none" spc="0" normalizeH="0" baseline="0" noProof="0" smtClean="0">
                <a:ln>
                  <a:noFill/>
                </a:ln>
                <a:solidFill>
                  <a:sysClr val="windowText" lastClr="000000"/>
                </a:solidFill>
                <a:effectLst/>
                <a:uLnTx/>
                <a:uFillTx/>
                <a:ea typeface="ＭＳ Ｐゴシック" charset="-128"/>
              </a:rPr>
              <a:pPr marL="0" marR="0" lvl="0" indent="0" defTabSz="914400" eaLnBrk="1" fontAlgn="auto" latinLnBrk="0" hangingPunct="1">
                <a:lnSpc>
                  <a:spcPct val="100000"/>
                </a:lnSpc>
                <a:spcBef>
                  <a:spcPts val="0"/>
                </a:spcBef>
                <a:spcAft>
                  <a:spcPts val="0"/>
                </a:spcAft>
                <a:buClrTx/>
                <a:buSzTx/>
                <a:buFontTx/>
                <a:buNone/>
                <a:tabLst/>
                <a:defRPr/>
              </a:pPr>
              <a:t>86</a:t>
            </a:fld>
            <a:endParaRPr kumimoji="0" lang="en-US" altLang="ja-JP" sz="1800" b="0" i="0" u="none" strike="noStrike" kern="0" cap="none" spc="0" normalizeH="0" baseline="0" noProof="0">
              <a:ln>
                <a:noFill/>
              </a:ln>
              <a:solidFill>
                <a:sysClr val="windowText" lastClr="000000"/>
              </a:solidFill>
              <a:effectLst/>
              <a:uLnTx/>
              <a:uFillTx/>
              <a:ea typeface="ＭＳ Ｐゴシック" charset="-128"/>
            </a:endParaRPr>
          </a:p>
        </p:txBody>
      </p:sp>
      <p:sp>
        <p:nvSpPr>
          <p:cNvPr id="7" name="Rectangle 7"/>
          <p:cNvSpPr txBox="1">
            <a:spLocks noGrp="1" noChangeArrowheads="1"/>
          </p:cNvSpPr>
          <p:nvPr/>
        </p:nvSpPr>
        <p:spPr bwMode="auto">
          <a:xfrm>
            <a:off x="3816932" y="9372997"/>
            <a:ext cx="2918831" cy="493316"/>
          </a:xfrm>
          <a:prstGeom prst="rect">
            <a:avLst/>
          </a:prstGeom>
          <a:noFill/>
          <a:ln>
            <a:miter lim="800000"/>
            <a:headEnd/>
            <a:tailEnd/>
          </a:ln>
        </p:spPr>
        <p:txBody>
          <a:bodyPr anchor="b"/>
          <a:lstStyle/>
          <a:p>
            <a:pPr marL="0" marR="0" lvl="0" indent="0" algn="r" defTabSz="914400" eaLnBrk="1" fontAlgn="auto" latinLnBrk="0" hangingPunct="1">
              <a:lnSpc>
                <a:spcPct val="100000"/>
              </a:lnSpc>
              <a:spcBef>
                <a:spcPts val="0"/>
              </a:spcBef>
              <a:spcAft>
                <a:spcPts val="0"/>
              </a:spcAft>
              <a:buClrTx/>
              <a:buSzTx/>
              <a:buFontTx/>
              <a:buNone/>
              <a:tabLst/>
              <a:defRPr/>
            </a:pPr>
            <a:fld id="{858F9EE3-4193-47F4-A589-7B9419473F60}" type="slidenum">
              <a:rPr kumimoji="0" lang="en-US" altLang="ja-JP" sz="1200" b="0" i="0" u="none" strike="noStrike" kern="0" cap="none" spc="0" normalizeH="0" baseline="0" noProof="0">
                <a:ln>
                  <a:noFill/>
                </a:ln>
                <a:solidFill>
                  <a:sysClr val="windowText" lastClr="000000"/>
                </a:solidFill>
                <a:effectLst>
                  <a:outerShdw blurRad="38100" dist="38100" dir="2700000" algn="tl">
                    <a:srgbClr val="C0C0C0"/>
                  </a:outerShdw>
                </a:effectLst>
                <a:uLnTx/>
                <a:uFillTx/>
                <a:latin typeface="Times New Roman" charset="0"/>
              </a:rPr>
              <a:pPr marL="0" marR="0" lvl="0" indent="0" algn="r" defTabSz="914400" eaLnBrk="1" fontAlgn="auto" latinLnBrk="0" hangingPunct="1">
                <a:lnSpc>
                  <a:spcPct val="100000"/>
                </a:lnSpc>
                <a:spcBef>
                  <a:spcPts val="0"/>
                </a:spcBef>
                <a:spcAft>
                  <a:spcPts val="0"/>
                </a:spcAft>
                <a:buClrTx/>
                <a:buSzTx/>
                <a:buFontTx/>
                <a:buNone/>
                <a:tabLst/>
                <a:defRPr/>
              </a:pPr>
              <a:t>86</a:t>
            </a:fld>
            <a:endParaRPr kumimoji="0" lang="en-US" altLang="ja-JP" sz="1200" b="0" i="0" u="none" strike="noStrike" kern="0" cap="none" spc="0" normalizeH="0" baseline="0" noProof="0">
              <a:ln>
                <a:noFill/>
              </a:ln>
              <a:solidFill>
                <a:sysClr val="windowText" lastClr="000000"/>
              </a:solidFill>
              <a:effectLst>
                <a:outerShdw blurRad="38100" dist="38100" dir="2700000" algn="tl">
                  <a:srgbClr val="C0C0C0"/>
                </a:outerShdw>
              </a:effectLst>
              <a:uLnTx/>
              <a:uFillTx/>
              <a:latin typeface="Times New Roman" charset="0"/>
            </a:endParaRPr>
          </a:p>
        </p:txBody>
      </p:sp>
      <p:sp>
        <p:nvSpPr>
          <p:cNvPr id="7987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87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ja-JP" altLang="en-US" b="1" dirty="0">
              <a:solidFill>
                <a:srgbClr val="FF9900"/>
              </a:solidFill>
            </a:endParaRPr>
          </a:p>
        </p:txBody>
      </p:sp>
      <p:sp>
        <p:nvSpPr>
          <p:cNvPr id="6" name="日付プレースホルダ 5"/>
          <p:cNvSpPr>
            <a:spLocks noGrp="1"/>
          </p:cNvSpPr>
          <p:nvPr>
            <p:ph type="dt" idx="10"/>
          </p:nvPr>
        </p:nvSpPr>
        <p:spPr/>
        <p:txBody>
          <a:bodyPr/>
          <a:lstStyle/>
          <a:p>
            <a:pPr>
              <a:defRPr/>
            </a:pPr>
            <a:r>
              <a:rPr lang="ja-JP" altLang="en-US"/>
              <a:t>平成２９年３月４日（土）</a:t>
            </a:r>
            <a:endParaRPr lang="en-US" altLang="ja-JP"/>
          </a:p>
        </p:txBody>
      </p:sp>
      <p:sp>
        <p:nvSpPr>
          <p:cNvPr id="8" name="フッター プレースホルダ 7"/>
          <p:cNvSpPr>
            <a:spLocks noGrp="1"/>
          </p:cNvSpPr>
          <p:nvPr>
            <p:ph type="ftr" sz="quarter" idx="11"/>
          </p:nvPr>
        </p:nvSpPr>
        <p:spPr/>
        <p:txBody>
          <a:bodyPr/>
          <a:lstStyle/>
          <a:p>
            <a:pPr>
              <a:defRPr/>
            </a:pPr>
            <a:r>
              <a:rPr lang="ja-JP" altLang="en-US"/>
              <a:t>廣川　裕＠広島平和クリニック</a:t>
            </a:r>
            <a:endParaRPr lang="en-US" altLang="ja-JP"/>
          </a:p>
        </p:txBody>
      </p:sp>
      <p:sp>
        <p:nvSpPr>
          <p:cNvPr id="9" name="ヘッダー プレースホルダ 8"/>
          <p:cNvSpPr>
            <a:spLocks noGrp="1"/>
          </p:cNvSpPr>
          <p:nvPr>
            <p:ph type="hdr" sz="quarter" idx="12"/>
          </p:nvPr>
        </p:nvSpPr>
        <p:spPr/>
        <p:txBody>
          <a:body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Tree>
    <p:extLst>
      <p:ext uri="{BB962C8B-B14F-4D97-AF65-F5344CB8AC3E}">
        <p14:creationId xmlns:p14="http://schemas.microsoft.com/office/powerpoint/2010/main" val="34521257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54D75D8-BC0A-4B42-A6D1-FEF8D5483534}" type="slidenum">
              <a:rPr kumimoji="0" lang="en-US" altLang="ja-JP"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88</a:t>
            </a:fld>
            <a:endParaRPr kumimoji="0" lang="en-US" altLang="ja-JP" sz="1800" b="0" i="0" u="none" strike="noStrike" kern="0" cap="none" spc="0" normalizeH="0" baseline="0" noProof="0">
              <a:ln>
                <a:noFill/>
              </a:ln>
              <a:solidFill>
                <a:sysClr val="windowText" lastClr="000000"/>
              </a:solidFill>
              <a:effectLst/>
              <a:uLnTx/>
              <a:uFillTx/>
            </a:endParaRPr>
          </a:p>
        </p:txBody>
      </p:sp>
      <p:sp>
        <p:nvSpPr>
          <p:cNvPr id="5" name="日付プレースホルダ 4"/>
          <p:cNvSpPr>
            <a:spLocks noGrp="1"/>
          </p:cNvSpPr>
          <p:nvPr>
            <p:ph type="dt" idx="11"/>
          </p:nvPr>
        </p:nvSpPr>
        <p:spPr/>
        <p:txBody>
          <a:bodyPr/>
          <a:lstStyle/>
          <a:p>
            <a:pPr>
              <a:defRPr/>
            </a:pPr>
            <a:r>
              <a:rPr lang="ja-JP" altLang="en-US"/>
              <a:t>平成２９年３月４日（土）</a:t>
            </a:r>
            <a:endParaRPr lang="en-US" altLang="ja-JP"/>
          </a:p>
        </p:txBody>
      </p:sp>
      <p:sp>
        <p:nvSpPr>
          <p:cNvPr id="6" name="フッター プレースホルダ 5"/>
          <p:cNvSpPr>
            <a:spLocks noGrp="1"/>
          </p:cNvSpPr>
          <p:nvPr>
            <p:ph type="ftr" sz="quarter" idx="12"/>
          </p:nvPr>
        </p:nvSpPr>
        <p:spPr/>
        <p:txBody>
          <a:bodyPr/>
          <a:lstStyle/>
          <a:p>
            <a:pPr>
              <a:defRPr/>
            </a:pPr>
            <a:r>
              <a:rPr lang="ja-JP" altLang="en-US"/>
              <a:t>廣川　裕＠広島平和クリニック</a:t>
            </a:r>
            <a:endParaRPr lang="en-US" altLang="ja-JP"/>
          </a:p>
        </p:txBody>
      </p:sp>
      <p:sp>
        <p:nvSpPr>
          <p:cNvPr id="7" name="ヘッダー プレースホルダ 6"/>
          <p:cNvSpPr>
            <a:spLocks noGrp="1"/>
          </p:cNvSpPr>
          <p:nvPr>
            <p:ph type="hdr" sz="quarter" idx="13"/>
          </p:nvPr>
        </p:nvSpPr>
        <p:spPr/>
        <p:txBody>
          <a:body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Tree>
    <p:extLst>
      <p:ext uri="{BB962C8B-B14F-4D97-AF65-F5344CB8AC3E}">
        <p14:creationId xmlns:p14="http://schemas.microsoft.com/office/powerpoint/2010/main" val="3661275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
        <p:nvSpPr>
          <p:cNvPr id="5" name="日付プレースホルダー 4"/>
          <p:cNvSpPr>
            <a:spLocks noGrp="1"/>
          </p:cNvSpPr>
          <p:nvPr>
            <p:ph type="dt" idx="11"/>
          </p:nvPr>
        </p:nvSpPr>
        <p:spPr/>
        <p:txBody>
          <a:bodyPr/>
          <a:lstStyle/>
          <a:p>
            <a:pPr>
              <a:defRPr/>
            </a:pPr>
            <a:r>
              <a:rPr lang="ja-JP" altLang="en-US"/>
              <a:t>平成２９年３月４日（土）</a:t>
            </a:r>
            <a:endParaRPr lang="en-US" altLang="ja-JP"/>
          </a:p>
        </p:txBody>
      </p:sp>
      <p:sp>
        <p:nvSpPr>
          <p:cNvPr id="6" name="フッター プレースホルダー 5"/>
          <p:cNvSpPr>
            <a:spLocks noGrp="1"/>
          </p:cNvSpPr>
          <p:nvPr>
            <p:ph type="ftr" sz="quarter" idx="12"/>
          </p:nvPr>
        </p:nvSpPr>
        <p:spPr/>
        <p:txBody>
          <a:bodyPr/>
          <a:lstStyle/>
          <a:p>
            <a:pPr>
              <a:defRPr/>
            </a:pPr>
            <a:r>
              <a:rPr lang="ja-JP" altLang="en-US"/>
              <a:t>廣川　裕＠広島平和クリニック</a:t>
            </a:r>
            <a:endParaRPr lang="en-US" altLang="ja-JP"/>
          </a:p>
        </p:txBody>
      </p:sp>
      <p:sp>
        <p:nvSpPr>
          <p:cNvPr id="7" name="スライド番号プレースホルダー 6"/>
          <p:cNvSpPr>
            <a:spLocks noGrp="1"/>
          </p:cNvSpPr>
          <p:nvPr>
            <p:ph type="sldNum" sz="quarter" idx="13"/>
          </p:nvPr>
        </p:nvSpPr>
        <p:spPr/>
        <p:txBody>
          <a:bodyPr/>
          <a:lstStyle/>
          <a:p>
            <a:pPr>
              <a:defRPr/>
            </a:pPr>
            <a:fld id="{C54D75D8-BC0A-4B42-A6D1-FEF8D5483534}" type="slidenum">
              <a:rPr lang="en-US" altLang="ja-JP" smtClean="0"/>
              <a:pPr>
                <a:defRPr/>
              </a:pPr>
              <a:t>89</a:t>
            </a:fld>
            <a:endParaRPr lang="en-US" altLang="ja-JP"/>
          </a:p>
        </p:txBody>
      </p:sp>
    </p:spTree>
    <p:extLst>
      <p:ext uri="{BB962C8B-B14F-4D97-AF65-F5344CB8AC3E}">
        <p14:creationId xmlns:p14="http://schemas.microsoft.com/office/powerpoint/2010/main" val="22514502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noFill/>
          <a:ln>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56C53CB-0BC9-4B7C-8705-914A633FB987}" type="slidenum">
              <a:rPr kumimoji="0" lang="ja-JP" altLang="en-US" sz="1800" b="0" i="0" u="none" strike="noStrike" kern="0" cap="none" spc="0" normalizeH="0" baseline="0" noProof="0" smtClean="0">
                <a:ln>
                  <a:noFill/>
                </a:ln>
                <a:solidFill>
                  <a:sysClr val="windowText" lastClr="000000"/>
                </a:solidFill>
                <a:effectLst/>
                <a:uLnTx/>
                <a:uFillTx/>
                <a:ea typeface="ＭＳ Ｐゴシック" charset="-128"/>
              </a:rPr>
              <a:pPr marL="0" marR="0" lvl="0" indent="0" defTabSz="914400" eaLnBrk="1" fontAlgn="auto" latinLnBrk="0" hangingPunct="1">
                <a:lnSpc>
                  <a:spcPct val="100000"/>
                </a:lnSpc>
                <a:spcBef>
                  <a:spcPts val="0"/>
                </a:spcBef>
                <a:spcAft>
                  <a:spcPts val="0"/>
                </a:spcAft>
                <a:buClrTx/>
                <a:buSzTx/>
                <a:buFontTx/>
                <a:buNone/>
                <a:tabLst/>
                <a:defRPr/>
              </a:pPr>
              <a:t>90</a:t>
            </a:fld>
            <a:endParaRPr kumimoji="0" lang="en-US" altLang="ja-JP" sz="1800" b="0" i="0" u="none" strike="noStrike" kern="0" cap="none" spc="0" normalizeH="0" baseline="0" noProof="0">
              <a:ln>
                <a:noFill/>
              </a:ln>
              <a:solidFill>
                <a:sysClr val="windowText" lastClr="000000"/>
              </a:solidFill>
              <a:effectLst/>
              <a:uLnTx/>
              <a:uFillTx/>
              <a:ea typeface="ＭＳ Ｐゴシック" charset="-128"/>
            </a:endParaRPr>
          </a:p>
        </p:txBody>
      </p:sp>
      <p:sp>
        <p:nvSpPr>
          <p:cNvPr id="7" name="Rectangle 7"/>
          <p:cNvSpPr txBox="1">
            <a:spLocks noGrp="1" noChangeArrowheads="1"/>
          </p:cNvSpPr>
          <p:nvPr/>
        </p:nvSpPr>
        <p:spPr bwMode="auto">
          <a:xfrm>
            <a:off x="3816932" y="9372997"/>
            <a:ext cx="2918831" cy="493316"/>
          </a:xfrm>
          <a:prstGeom prst="rect">
            <a:avLst/>
          </a:prstGeom>
          <a:noFill/>
          <a:ln>
            <a:miter lim="800000"/>
            <a:headEnd/>
            <a:tailEnd/>
          </a:ln>
        </p:spPr>
        <p:txBody>
          <a:bodyPr anchor="b"/>
          <a:lstStyle/>
          <a:p>
            <a:pPr marL="0" marR="0" lvl="0" indent="0" algn="r" defTabSz="914400" eaLnBrk="1" fontAlgn="auto" latinLnBrk="0" hangingPunct="1">
              <a:lnSpc>
                <a:spcPct val="100000"/>
              </a:lnSpc>
              <a:spcBef>
                <a:spcPts val="0"/>
              </a:spcBef>
              <a:spcAft>
                <a:spcPts val="0"/>
              </a:spcAft>
              <a:buClrTx/>
              <a:buSzTx/>
              <a:buFontTx/>
              <a:buNone/>
              <a:tabLst/>
              <a:defRPr/>
            </a:pPr>
            <a:fld id="{858F9EE3-4193-47F4-A589-7B9419473F60}" type="slidenum">
              <a:rPr kumimoji="0" lang="en-US" altLang="ja-JP" sz="1200" b="0" i="0" u="none" strike="noStrike" kern="0" cap="none" spc="0" normalizeH="0" baseline="0" noProof="0">
                <a:ln>
                  <a:noFill/>
                </a:ln>
                <a:solidFill>
                  <a:sysClr val="windowText" lastClr="000000"/>
                </a:solidFill>
                <a:effectLst>
                  <a:outerShdw blurRad="38100" dist="38100" dir="2700000" algn="tl">
                    <a:srgbClr val="C0C0C0"/>
                  </a:outerShdw>
                </a:effectLst>
                <a:uLnTx/>
                <a:uFillTx/>
                <a:latin typeface="Times New Roman" charset="0"/>
              </a:rPr>
              <a:pPr marL="0" marR="0" lvl="0" indent="0" algn="r" defTabSz="914400" eaLnBrk="1" fontAlgn="auto" latinLnBrk="0" hangingPunct="1">
                <a:lnSpc>
                  <a:spcPct val="100000"/>
                </a:lnSpc>
                <a:spcBef>
                  <a:spcPts val="0"/>
                </a:spcBef>
                <a:spcAft>
                  <a:spcPts val="0"/>
                </a:spcAft>
                <a:buClrTx/>
                <a:buSzTx/>
                <a:buFontTx/>
                <a:buNone/>
                <a:tabLst/>
                <a:defRPr/>
              </a:pPr>
              <a:t>90</a:t>
            </a:fld>
            <a:endParaRPr kumimoji="0" lang="en-US" altLang="ja-JP" sz="1200" b="0" i="0" u="none" strike="noStrike" kern="0" cap="none" spc="0" normalizeH="0" baseline="0" noProof="0">
              <a:ln>
                <a:noFill/>
              </a:ln>
              <a:solidFill>
                <a:sysClr val="windowText" lastClr="000000"/>
              </a:solidFill>
              <a:effectLst>
                <a:outerShdw blurRad="38100" dist="38100" dir="2700000" algn="tl">
                  <a:srgbClr val="C0C0C0"/>
                </a:outerShdw>
              </a:effectLst>
              <a:uLnTx/>
              <a:uFillTx/>
              <a:latin typeface="Times New Roman" charset="0"/>
            </a:endParaRPr>
          </a:p>
        </p:txBody>
      </p:sp>
      <p:sp>
        <p:nvSpPr>
          <p:cNvPr id="7987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87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ja-JP" altLang="en-US" b="1" dirty="0">
              <a:solidFill>
                <a:srgbClr val="FF9900"/>
              </a:solidFill>
            </a:endParaRPr>
          </a:p>
        </p:txBody>
      </p:sp>
      <p:sp>
        <p:nvSpPr>
          <p:cNvPr id="6" name="日付プレースホルダ 5"/>
          <p:cNvSpPr>
            <a:spLocks noGrp="1"/>
          </p:cNvSpPr>
          <p:nvPr>
            <p:ph type="dt" idx="10"/>
          </p:nvPr>
        </p:nvSpPr>
        <p:spPr/>
        <p:txBody>
          <a:bodyPr/>
          <a:lstStyle/>
          <a:p>
            <a:pPr>
              <a:defRPr/>
            </a:pPr>
            <a:r>
              <a:rPr lang="ja-JP" altLang="en-US"/>
              <a:t>平成２９年３月４日（土）</a:t>
            </a:r>
            <a:endParaRPr lang="en-US" altLang="ja-JP"/>
          </a:p>
        </p:txBody>
      </p:sp>
      <p:sp>
        <p:nvSpPr>
          <p:cNvPr id="8" name="フッター プレースホルダ 7"/>
          <p:cNvSpPr>
            <a:spLocks noGrp="1"/>
          </p:cNvSpPr>
          <p:nvPr>
            <p:ph type="ftr" sz="quarter" idx="11"/>
          </p:nvPr>
        </p:nvSpPr>
        <p:spPr/>
        <p:txBody>
          <a:bodyPr/>
          <a:lstStyle/>
          <a:p>
            <a:pPr>
              <a:defRPr/>
            </a:pPr>
            <a:r>
              <a:rPr lang="ja-JP" altLang="en-US"/>
              <a:t>廣川　裕＠広島平和クリニック</a:t>
            </a:r>
            <a:endParaRPr lang="en-US" altLang="ja-JP"/>
          </a:p>
        </p:txBody>
      </p:sp>
      <p:sp>
        <p:nvSpPr>
          <p:cNvPr id="9" name="ヘッダー プレースホルダ 8"/>
          <p:cNvSpPr>
            <a:spLocks noGrp="1"/>
          </p:cNvSpPr>
          <p:nvPr>
            <p:ph type="hdr" sz="quarter" idx="12"/>
          </p:nvPr>
        </p:nvSpPr>
        <p:spPr/>
        <p:txBody>
          <a:body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Tree>
    <p:extLst>
      <p:ext uri="{BB962C8B-B14F-4D97-AF65-F5344CB8AC3E}">
        <p14:creationId xmlns:p14="http://schemas.microsoft.com/office/powerpoint/2010/main" val="3359329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C54D75D8-BC0A-4B42-A6D1-FEF8D5483534}" type="slidenum">
              <a:rPr lang="en-US" altLang="ja-JP" smtClean="0"/>
              <a:pPr>
                <a:defRPr/>
              </a:pPr>
              <a:t>13</a:t>
            </a:fld>
            <a:endParaRPr lang="en-US" altLang="ja-JP"/>
          </a:p>
        </p:txBody>
      </p:sp>
      <p:sp>
        <p:nvSpPr>
          <p:cNvPr id="5" name="日付プレースホルダ 4"/>
          <p:cNvSpPr>
            <a:spLocks noGrp="1"/>
          </p:cNvSpPr>
          <p:nvPr>
            <p:ph type="dt" idx="11"/>
          </p:nvPr>
        </p:nvSpPr>
        <p:spPr/>
        <p:txBody>
          <a:bodyPr/>
          <a:lstStyle/>
          <a:p>
            <a:pPr>
              <a:defRPr/>
            </a:pPr>
            <a:r>
              <a:rPr lang="ja-JP" altLang="en-US"/>
              <a:t>平成２９年３月４日（土）</a:t>
            </a:r>
            <a:endParaRPr lang="en-US" altLang="ja-JP"/>
          </a:p>
        </p:txBody>
      </p:sp>
      <p:sp>
        <p:nvSpPr>
          <p:cNvPr id="6" name="フッター プレースホルダ 5"/>
          <p:cNvSpPr>
            <a:spLocks noGrp="1"/>
          </p:cNvSpPr>
          <p:nvPr>
            <p:ph type="ftr" sz="quarter" idx="12"/>
          </p:nvPr>
        </p:nvSpPr>
        <p:spPr/>
        <p:txBody>
          <a:bodyPr/>
          <a:lstStyle/>
          <a:p>
            <a:pPr>
              <a:defRPr/>
            </a:pPr>
            <a:r>
              <a:rPr lang="ja-JP" altLang="en-US"/>
              <a:t>廣川　裕＠広島平和クリニック</a:t>
            </a:r>
            <a:endParaRPr lang="en-US" altLang="ja-JP"/>
          </a:p>
        </p:txBody>
      </p:sp>
      <p:sp>
        <p:nvSpPr>
          <p:cNvPr id="7" name="ヘッダー プレースホルダ 6"/>
          <p:cNvSpPr>
            <a:spLocks noGrp="1"/>
          </p:cNvSpPr>
          <p:nvPr>
            <p:ph type="hdr" sz="quarter" idx="13"/>
          </p:nvPr>
        </p:nvSpPr>
        <p:spPr/>
        <p:txBody>
          <a:body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Tree>
    <p:extLst>
      <p:ext uri="{BB962C8B-B14F-4D97-AF65-F5344CB8AC3E}">
        <p14:creationId xmlns:p14="http://schemas.microsoft.com/office/powerpoint/2010/main" val="366985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C54D75D8-BC0A-4B42-A6D1-FEF8D5483534}" type="slidenum">
              <a:rPr lang="en-US" altLang="ja-JP" smtClean="0"/>
              <a:pPr>
                <a:defRPr/>
              </a:pPr>
              <a:t>18</a:t>
            </a:fld>
            <a:endParaRPr lang="en-US" altLang="ja-JP"/>
          </a:p>
        </p:txBody>
      </p:sp>
      <p:sp>
        <p:nvSpPr>
          <p:cNvPr id="5" name="日付プレースホルダ 4"/>
          <p:cNvSpPr>
            <a:spLocks noGrp="1"/>
          </p:cNvSpPr>
          <p:nvPr>
            <p:ph type="dt" idx="11"/>
          </p:nvPr>
        </p:nvSpPr>
        <p:spPr/>
        <p:txBody>
          <a:bodyPr/>
          <a:lstStyle/>
          <a:p>
            <a:pPr>
              <a:defRPr/>
            </a:pPr>
            <a:r>
              <a:rPr lang="ja-JP" altLang="en-US"/>
              <a:t>平成２９年３月４日（土）</a:t>
            </a:r>
            <a:endParaRPr lang="en-US" altLang="ja-JP"/>
          </a:p>
        </p:txBody>
      </p:sp>
      <p:sp>
        <p:nvSpPr>
          <p:cNvPr id="6" name="フッター プレースホルダ 5"/>
          <p:cNvSpPr>
            <a:spLocks noGrp="1"/>
          </p:cNvSpPr>
          <p:nvPr>
            <p:ph type="ftr" sz="quarter" idx="12"/>
          </p:nvPr>
        </p:nvSpPr>
        <p:spPr/>
        <p:txBody>
          <a:bodyPr/>
          <a:lstStyle/>
          <a:p>
            <a:pPr>
              <a:defRPr/>
            </a:pPr>
            <a:r>
              <a:rPr lang="ja-JP" altLang="en-US"/>
              <a:t>廣川　裕＠広島平和クリニック</a:t>
            </a:r>
            <a:endParaRPr lang="en-US" altLang="ja-JP"/>
          </a:p>
        </p:txBody>
      </p:sp>
      <p:sp>
        <p:nvSpPr>
          <p:cNvPr id="7" name="ヘッダー プレースホルダ 6"/>
          <p:cNvSpPr>
            <a:spLocks noGrp="1"/>
          </p:cNvSpPr>
          <p:nvPr>
            <p:ph type="hdr" sz="quarter" idx="13"/>
          </p:nvPr>
        </p:nvSpPr>
        <p:spPr/>
        <p:txBody>
          <a:body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Tree>
    <p:extLst>
      <p:ext uri="{BB962C8B-B14F-4D97-AF65-F5344CB8AC3E}">
        <p14:creationId xmlns:p14="http://schemas.microsoft.com/office/powerpoint/2010/main" val="187070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
        <p:nvSpPr>
          <p:cNvPr id="5" name="日付プレースホルダー 4"/>
          <p:cNvSpPr>
            <a:spLocks noGrp="1"/>
          </p:cNvSpPr>
          <p:nvPr>
            <p:ph type="dt" idx="11"/>
          </p:nvPr>
        </p:nvSpPr>
        <p:spPr/>
        <p:txBody>
          <a:bodyPr/>
          <a:lstStyle/>
          <a:p>
            <a:pPr>
              <a:defRPr/>
            </a:pPr>
            <a:r>
              <a:rPr lang="ja-JP" altLang="en-US"/>
              <a:t>平成２９年３月４日（土）</a:t>
            </a:r>
            <a:endParaRPr lang="en-US" altLang="ja-JP"/>
          </a:p>
        </p:txBody>
      </p:sp>
      <p:sp>
        <p:nvSpPr>
          <p:cNvPr id="6" name="フッター プレースホルダー 5"/>
          <p:cNvSpPr>
            <a:spLocks noGrp="1"/>
          </p:cNvSpPr>
          <p:nvPr>
            <p:ph type="ftr" sz="quarter" idx="12"/>
          </p:nvPr>
        </p:nvSpPr>
        <p:spPr/>
        <p:txBody>
          <a:bodyPr/>
          <a:lstStyle/>
          <a:p>
            <a:pPr>
              <a:defRPr/>
            </a:pPr>
            <a:r>
              <a:rPr lang="ja-JP" altLang="en-US"/>
              <a:t>廣川　裕＠広島平和クリニック</a:t>
            </a:r>
            <a:endParaRPr lang="en-US" altLang="ja-JP"/>
          </a:p>
        </p:txBody>
      </p:sp>
      <p:sp>
        <p:nvSpPr>
          <p:cNvPr id="7" name="スライド番号プレースホルダー 6"/>
          <p:cNvSpPr>
            <a:spLocks noGrp="1"/>
          </p:cNvSpPr>
          <p:nvPr>
            <p:ph type="sldNum" sz="quarter" idx="13"/>
          </p:nvPr>
        </p:nvSpPr>
        <p:spPr/>
        <p:txBody>
          <a:bodyPr/>
          <a:lstStyle/>
          <a:p>
            <a:pPr>
              <a:defRPr/>
            </a:pPr>
            <a:fld id="{C54D75D8-BC0A-4B42-A6D1-FEF8D5483534}" type="slidenum">
              <a:rPr lang="en-US" altLang="ja-JP" smtClean="0"/>
              <a:pPr>
                <a:defRPr/>
              </a:pPr>
              <a:t>27</a:t>
            </a:fld>
            <a:endParaRPr lang="en-US" altLang="ja-JP"/>
          </a:p>
        </p:txBody>
      </p:sp>
    </p:spTree>
    <p:extLst>
      <p:ext uri="{BB962C8B-B14F-4D97-AF65-F5344CB8AC3E}">
        <p14:creationId xmlns:p14="http://schemas.microsoft.com/office/powerpoint/2010/main" val="1490839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
        <p:nvSpPr>
          <p:cNvPr id="5" name="日付プレースホルダー 4"/>
          <p:cNvSpPr>
            <a:spLocks noGrp="1"/>
          </p:cNvSpPr>
          <p:nvPr>
            <p:ph type="dt" idx="11"/>
          </p:nvPr>
        </p:nvSpPr>
        <p:spPr/>
        <p:txBody>
          <a:bodyPr/>
          <a:lstStyle/>
          <a:p>
            <a:pPr>
              <a:defRPr/>
            </a:pPr>
            <a:r>
              <a:rPr lang="ja-JP" altLang="en-US"/>
              <a:t>平成２９年３月４日（土）</a:t>
            </a:r>
            <a:endParaRPr lang="en-US" altLang="ja-JP"/>
          </a:p>
        </p:txBody>
      </p:sp>
      <p:sp>
        <p:nvSpPr>
          <p:cNvPr id="6" name="フッター プレースホルダー 5"/>
          <p:cNvSpPr>
            <a:spLocks noGrp="1"/>
          </p:cNvSpPr>
          <p:nvPr>
            <p:ph type="ftr" sz="quarter" idx="12"/>
          </p:nvPr>
        </p:nvSpPr>
        <p:spPr/>
        <p:txBody>
          <a:bodyPr/>
          <a:lstStyle/>
          <a:p>
            <a:pPr>
              <a:defRPr/>
            </a:pPr>
            <a:r>
              <a:rPr lang="ja-JP" altLang="en-US"/>
              <a:t>廣川　裕＠広島平和クリニック</a:t>
            </a:r>
            <a:endParaRPr lang="en-US" altLang="ja-JP"/>
          </a:p>
        </p:txBody>
      </p:sp>
      <p:sp>
        <p:nvSpPr>
          <p:cNvPr id="7" name="スライド番号プレースホルダー 6"/>
          <p:cNvSpPr>
            <a:spLocks noGrp="1"/>
          </p:cNvSpPr>
          <p:nvPr>
            <p:ph type="sldNum" sz="quarter" idx="13"/>
          </p:nvPr>
        </p:nvSpPr>
        <p:spPr/>
        <p:txBody>
          <a:bodyPr/>
          <a:lstStyle/>
          <a:p>
            <a:pPr>
              <a:defRPr/>
            </a:pPr>
            <a:fld id="{C54D75D8-BC0A-4B42-A6D1-FEF8D5483534}" type="slidenum">
              <a:rPr lang="en-US" altLang="ja-JP" smtClean="0"/>
              <a:pPr>
                <a:defRPr/>
              </a:pPr>
              <a:t>28</a:t>
            </a:fld>
            <a:endParaRPr lang="en-US" altLang="ja-JP"/>
          </a:p>
        </p:txBody>
      </p:sp>
    </p:spTree>
    <p:extLst>
      <p:ext uri="{BB962C8B-B14F-4D97-AF65-F5344CB8AC3E}">
        <p14:creationId xmlns:p14="http://schemas.microsoft.com/office/powerpoint/2010/main" val="3128624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itchFamily="18" charset="0"/>
                <a:ea typeface="ＭＳ Ｐ明朝" pitchFamily="18" charset="-128"/>
              </a:defRPr>
            </a:lvl1pPr>
            <a:lvl2pPr marL="742950" indent="-285750" eaLnBrk="0" hangingPunct="0">
              <a:spcBef>
                <a:spcPct val="30000"/>
              </a:spcBef>
              <a:defRPr kumimoji="1" sz="1200">
                <a:solidFill>
                  <a:schemeClr val="tx1"/>
                </a:solidFill>
                <a:latin typeface="Times New Roman" pitchFamily="18" charset="0"/>
                <a:ea typeface="ＭＳ Ｐ明朝" pitchFamily="18" charset="-128"/>
              </a:defRPr>
            </a:lvl2pPr>
            <a:lvl3pPr marL="1143000" indent="-228600" eaLnBrk="0" hangingPunct="0">
              <a:spcBef>
                <a:spcPct val="30000"/>
              </a:spcBef>
              <a:defRPr kumimoji="1" sz="1200">
                <a:solidFill>
                  <a:schemeClr val="tx1"/>
                </a:solidFill>
                <a:latin typeface="Times New Roman" pitchFamily="18" charset="0"/>
                <a:ea typeface="ＭＳ Ｐ明朝" pitchFamily="18" charset="-128"/>
              </a:defRPr>
            </a:lvl3pPr>
            <a:lvl4pPr marL="1600200" indent="-228600" eaLnBrk="0" hangingPunct="0">
              <a:spcBef>
                <a:spcPct val="30000"/>
              </a:spcBef>
              <a:defRPr kumimoji="1" sz="1200">
                <a:solidFill>
                  <a:schemeClr val="tx1"/>
                </a:solidFill>
                <a:latin typeface="Times New Roman" pitchFamily="18" charset="0"/>
                <a:ea typeface="ＭＳ Ｐ明朝" pitchFamily="18" charset="-128"/>
              </a:defRPr>
            </a:lvl4pPr>
            <a:lvl5pPr marL="2057400" indent="-228600" eaLnBrk="0" hangingPunct="0">
              <a:spcBef>
                <a:spcPct val="30000"/>
              </a:spcBef>
              <a:defRPr kumimoji="1" sz="1200">
                <a:solidFill>
                  <a:schemeClr val="tx1"/>
                </a:solidFill>
                <a:latin typeface="Times New Roman" pitchFamily="18" charset="0"/>
                <a:ea typeface="ＭＳ Ｐ明朝" pitchFamily="18" charset="-128"/>
              </a:defRPr>
            </a:lvl5pPr>
            <a:lvl6pPr marL="25146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6pPr>
            <a:lvl7pPr marL="29718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7pPr>
            <a:lvl8pPr marL="34290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8pPr>
            <a:lvl9pPr marL="38862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9pPr>
          </a:lstStyle>
          <a:p>
            <a:pPr eaLnBrk="1" hangingPunct="1">
              <a:spcBef>
                <a:spcPct val="0"/>
              </a:spcBef>
            </a:pPr>
            <a:r>
              <a:rPr lang="en-US" altLang="ja-JP">
                <a:ea typeface="ＭＳ Ｐゴシック" pitchFamily="50" charset="-128"/>
              </a:rPr>
              <a:t>RI 2710</a:t>
            </a:r>
            <a:r>
              <a:rPr lang="ja-JP" altLang="en-US">
                <a:ea typeface="ＭＳ Ｐゴシック" pitchFamily="50" charset="-128"/>
              </a:rPr>
              <a:t>地区 </a:t>
            </a:r>
            <a:r>
              <a:rPr lang="en-US" altLang="ja-JP">
                <a:ea typeface="ＭＳ Ｐゴシック" pitchFamily="50" charset="-128"/>
              </a:rPr>
              <a:t>G10</a:t>
            </a:r>
            <a:r>
              <a:rPr lang="ja-JP" altLang="en-US">
                <a:ea typeface="ＭＳ Ｐゴシック" pitchFamily="50" charset="-128"/>
              </a:rPr>
              <a:t>・</a:t>
            </a:r>
            <a:r>
              <a:rPr lang="en-US" altLang="ja-JP">
                <a:ea typeface="ＭＳ Ｐゴシック" pitchFamily="50" charset="-128"/>
              </a:rPr>
              <a:t>11 IM</a:t>
            </a:r>
            <a:r>
              <a:rPr lang="ja-JP" altLang="en-US">
                <a:ea typeface="ＭＳ Ｐゴシック" pitchFamily="50" charset="-128"/>
              </a:rPr>
              <a:t>　　　　　　　　　　　がんの二次予防　　　　　　　　　　　　　　　　「各種がんの早期発見について」</a:t>
            </a:r>
            <a:endParaRPr lang="en-US" altLang="ja-JP">
              <a:ea typeface="ＭＳ Ｐゴシック" pitchFamily="50" charset="-128"/>
            </a:endParaRPr>
          </a:p>
        </p:txBody>
      </p:sp>
      <p:sp>
        <p:nvSpPr>
          <p:cNvPr id="4096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itchFamily="18" charset="0"/>
                <a:ea typeface="ＭＳ Ｐ明朝" pitchFamily="18" charset="-128"/>
              </a:defRPr>
            </a:lvl1pPr>
            <a:lvl2pPr marL="742950" indent="-285750" eaLnBrk="0" hangingPunct="0">
              <a:spcBef>
                <a:spcPct val="30000"/>
              </a:spcBef>
              <a:defRPr kumimoji="1" sz="1200">
                <a:solidFill>
                  <a:schemeClr val="tx1"/>
                </a:solidFill>
                <a:latin typeface="Times New Roman" pitchFamily="18" charset="0"/>
                <a:ea typeface="ＭＳ Ｐ明朝" pitchFamily="18" charset="-128"/>
              </a:defRPr>
            </a:lvl2pPr>
            <a:lvl3pPr marL="1143000" indent="-228600" eaLnBrk="0" hangingPunct="0">
              <a:spcBef>
                <a:spcPct val="30000"/>
              </a:spcBef>
              <a:defRPr kumimoji="1" sz="1200">
                <a:solidFill>
                  <a:schemeClr val="tx1"/>
                </a:solidFill>
                <a:latin typeface="Times New Roman" pitchFamily="18" charset="0"/>
                <a:ea typeface="ＭＳ Ｐ明朝" pitchFamily="18" charset="-128"/>
              </a:defRPr>
            </a:lvl3pPr>
            <a:lvl4pPr marL="1600200" indent="-228600" eaLnBrk="0" hangingPunct="0">
              <a:spcBef>
                <a:spcPct val="30000"/>
              </a:spcBef>
              <a:defRPr kumimoji="1" sz="1200">
                <a:solidFill>
                  <a:schemeClr val="tx1"/>
                </a:solidFill>
                <a:latin typeface="Times New Roman" pitchFamily="18" charset="0"/>
                <a:ea typeface="ＭＳ Ｐ明朝" pitchFamily="18" charset="-128"/>
              </a:defRPr>
            </a:lvl4pPr>
            <a:lvl5pPr marL="2057400" indent="-228600" eaLnBrk="0" hangingPunct="0">
              <a:spcBef>
                <a:spcPct val="30000"/>
              </a:spcBef>
              <a:defRPr kumimoji="1" sz="1200">
                <a:solidFill>
                  <a:schemeClr val="tx1"/>
                </a:solidFill>
                <a:latin typeface="Times New Roman" pitchFamily="18" charset="0"/>
                <a:ea typeface="ＭＳ Ｐ明朝" pitchFamily="18" charset="-128"/>
              </a:defRPr>
            </a:lvl5pPr>
            <a:lvl6pPr marL="25146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6pPr>
            <a:lvl7pPr marL="29718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7pPr>
            <a:lvl8pPr marL="34290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8pPr>
            <a:lvl9pPr marL="38862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9pPr>
          </a:lstStyle>
          <a:p>
            <a:pPr eaLnBrk="1" hangingPunct="1">
              <a:spcBef>
                <a:spcPct val="0"/>
              </a:spcBef>
            </a:pPr>
            <a:r>
              <a:rPr lang="ja-JP" altLang="en-US">
                <a:ea typeface="ＭＳ Ｐゴシック" pitchFamily="50" charset="-128"/>
              </a:rPr>
              <a:t>平成２９年３月４日（土）</a:t>
            </a:r>
            <a:endParaRPr lang="en-US" altLang="ja-JP">
              <a:ea typeface="ＭＳ Ｐゴシック" pitchFamily="50" charset="-128"/>
            </a:endParaRPr>
          </a:p>
        </p:txBody>
      </p:sp>
      <p:sp>
        <p:nvSpPr>
          <p:cNvPr id="4096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itchFamily="18" charset="0"/>
                <a:ea typeface="ＭＳ Ｐ明朝" pitchFamily="18" charset="-128"/>
              </a:defRPr>
            </a:lvl1pPr>
            <a:lvl2pPr marL="742950" indent="-285750" eaLnBrk="0" hangingPunct="0">
              <a:spcBef>
                <a:spcPct val="30000"/>
              </a:spcBef>
              <a:defRPr kumimoji="1" sz="1200">
                <a:solidFill>
                  <a:schemeClr val="tx1"/>
                </a:solidFill>
                <a:latin typeface="Times New Roman" pitchFamily="18" charset="0"/>
                <a:ea typeface="ＭＳ Ｐ明朝" pitchFamily="18" charset="-128"/>
              </a:defRPr>
            </a:lvl2pPr>
            <a:lvl3pPr marL="1143000" indent="-228600" eaLnBrk="0" hangingPunct="0">
              <a:spcBef>
                <a:spcPct val="30000"/>
              </a:spcBef>
              <a:defRPr kumimoji="1" sz="1200">
                <a:solidFill>
                  <a:schemeClr val="tx1"/>
                </a:solidFill>
                <a:latin typeface="Times New Roman" pitchFamily="18" charset="0"/>
                <a:ea typeface="ＭＳ Ｐ明朝" pitchFamily="18" charset="-128"/>
              </a:defRPr>
            </a:lvl3pPr>
            <a:lvl4pPr marL="1600200" indent="-228600" eaLnBrk="0" hangingPunct="0">
              <a:spcBef>
                <a:spcPct val="30000"/>
              </a:spcBef>
              <a:defRPr kumimoji="1" sz="1200">
                <a:solidFill>
                  <a:schemeClr val="tx1"/>
                </a:solidFill>
                <a:latin typeface="Times New Roman" pitchFamily="18" charset="0"/>
                <a:ea typeface="ＭＳ Ｐ明朝" pitchFamily="18" charset="-128"/>
              </a:defRPr>
            </a:lvl4pPr>
            <a:lvl5pPr marL="2057400" indent="-228600" eaLnBrk="0" hangingPunct="0">
              <a:spcBef>
                <a:spcPct val="30000"/>
              </a:spcBef>
              <a:defRPr kumimoji="1" sz="1200">
                <a:solidFill>
                  <a:schemeClr val="tx1"/>
                </a:solidFill>
                <a:latin typeface="Times New Roman" pitchFamily="18" charset="0"/>
                <a:ea typeface="ＭＳ Ｐ明朝" pitchFamily="18" charset="-128"/>
              </a:defRPr>
            </a:lvl5pPr>
            <a:lvl6pPr marL="25146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6pPr>
            <a:lvl7pPr marL="29718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7pPr>
            <a:lvl8pPr marL="34290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8pPr>
            <a:lvl9pPr marL="38862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9pPr>
          </a:lstStyle>
          <a:p>
            <a:pPr eaLnBrk="1" hangingPunct="1">
              <a:spcBef>
                <a:spcPct val="0"/>
              </a:spcBef>
            </a:pPr>
            <a:r>
              <a:rPr lang="ja-JP" altLang="en-US">
                <a:ea typeface="ＭＳ Ｐゴシック" pitchFamily="50" charset="-128"/>
              </a:rPr>
              <a:t>廣川 裕＠広島平和クリニック</a:t>
            </a:r>
            <a:endParaRPr lang="en-US" altLang="ja-JP">
              <a:ea typeface="ＭＳ Ｐゴシック" pitchFamily="50" charset="-128"/>
            </a:endParaRPr>
          </a:p>
        </p:txBody>
      </p:sp>
      <p:sp>
        <p:nvSpPr>
          <p:cNvPr id="409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Times New Roman" pitchFamily="18" charset="0"/>
                <a:ea typeface="ＭＳ Ｐ明朝" pitchFamily="18" charset="-128"/>
              </a:defRPr>
            </a:lvl1pPr>
            <a:lvl2pPr marL="742950" indent="-285750" eaLnBrk="0" hangingPunct="0">
              <a:spcBef>
                <a:spcPct val="30000"/>
              </a:spcBef>
              <a:defRPr kumimoji="1" sz="1200">
                <a:solidFill>
                  <a:schemeClr val="tx1"/>
                </a:solidFill>
                <a:latin typeface="Times New Roman" pitchFamily="18" charset="0"/>
                <a:ea typeface="ＭＳ Ｐ明朝" pitchFamily="18" charset="-128"/>
              </a:defRPr>
            </a:lvl2pPr>
            <a:lvl3pPr marL="1143000" indent="-228600" eaLnBrk="0" hangingPunct="0">
              <a:spcBef>
                <a:spcPct val="30000"/>
              </a:spcBef>
              <a:defRPr kumimoji="1" sz="1200">
                <a:solidFill>
                  <a:schemeClr val="tx1"/>
                </a:solidFill>
                <a:latin typeface="Times New Roman" pitchFamily="18" charset="0"/>
                <a:ea typeface="ＭＳ Ｐ明朝" pitchFamily="18" charset="-128"/>
              </a:defRPr>
            </a:lvl3pPr>
            <a:lvl4pPr marL="1600200" indent="-228600" eaLnBrk="0" hangingPunct="0">
              <a:spcBef>
                <a:spcPct val="30000"/>
              </a:spcBef>
              <a:defRPr kumimoji="1" sz="1200">
                <a:solidFill>
                  <a:schemeClr val="tx1"/>
                </a:solidFill>
                <a:latin typeface="Times New Roman" pitchFamily="18" charset="0"/>
                <a:ea typeface="ＭＳ Ｐ明朝" pitchFamily="18" charset="-128"/>
              </a:defRPr>
            </a:lvl4pPr>
            <a:lvl5pPr marL="2057400" indent="-228600" eaLnBrk="0" hangingPunct="0">
              <a:spcBef>
                <a:spcPct val="30000"/>
              </a:spcBef>
              <a:defRPr kumimoji="1" sz="1200">
                <a:solidFill>
                  <a:schemeClr val="tx1"/>
                </a:solidFill>
                <a:latin typeface="Times New Roman" pitchFamily="18" charset="0"/>
                <a:ea typeface="ＭＳ Ｐ明朝" pitchFamily="18" charset="-128"/>
              </a:defRPr>
            </a:lvl5pPr>
            <a:lvl6pPr marL="25146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6pPr>
            <a:lvl7pPr marL="29718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7pPr>
            <a:lvl8pPr marL="34290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8pPr>
            <a:lvl9pPr marL="3886200" indent="-228600" eaLnBrk="0" fontAlgn="base" hangingPunct="0">
              <a:spcBef>
                <a:spcPct val="30000"/>
              </a:spcBef>
              <a:spcAft>
                <a:spcPct val="0"/>
              </a:spcAft>
              <a:defRPr kumimoji="1" sz="1200">
                <a:solidFill>
                  <a:schemeClr val="tx1"/>
                </a:solidFill>
                <a:latin typeface="Times New Roman" pitchFamily="18" charset="0"/>
                <a:ea typeface="ＭＳ Ｐ明朝" pitchFamily="18" charset="-128"/>
              </a:defRPr>
            </a:lvl9pPr>
          </a:lstStyle>
          <a:p>
            <a:pPr eaLnBrk="1" hangingPunct="1">
              <a:spcBef>
                <a:spcPct val="0"/>
              </a:spcBef>
            </a:pPr>
            <a:fld id="{A085B916-9E2B-46B2-8E7C-E404E42BC518}" type="slidenum">
              <a:rPr lang="en-US" altLang="ja-JP" smtClean="0">
                <a:ea typeface="ＭＳ Ｐゴシック" pitchFamily="50" charset="-128"/>
              </a:rPr>
              <a:pPr eaLnBrk="1" hangingPunct="1">
                <a:spcBef>
                  <a:spcPct val="0"/>
                </a:spcBef>
              </a:pPr>
              <a:t>34</a:t>
            </a:fld>
            <a:endParaRPr lang="en-US" altLang="ja-JP">
              <a:ea typeface="ＭＳ Ｐゴシック" pitchFamily="50" charset="-128"/>
            </a:endParaRPr>
          </a:p>
        </p:txBody>
      </p:sp>
      <p:sp>
        <p:nvSpPr>
          <p:cNvPr id="40966" name="Rectangle 2"/>
          <p:cNvSpPr>
            <a:spLocks noGrp="1" noRot="1" noChangeAspect="1" noChangeArrowheads="1" noTextEdit="1"/>
          </p:cNvSpPr>
          <p:nvPr>
            <p:ph type="sldImg"/>
          </p:nvPr>
        </p:nvSpPr>
        <p:spPr>
          <a:xfrm>
            <a:off x="900113" y="739775"/>
            <a:ext cx="4935537" cy="3700463"/>
          </a:xfrm>
          <a:ln/>
        </p:spPr>
      </p:sp>
      <p:sp>
        <p:nvSpPr>
          <p:cNvPr id="409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p>
        </p:txBody>
      </p:sp>
    </p:spTree>
    <p:extLst>
      <p:ext uri="{BB962C8B-B14F-4D97-AF65-F5344CB8AC3E}">
        <p14:creationId xmlns:p14="http://schemas.microsoft.com/office/powerpoint/2010/main" val="2287523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pPr>
              <a:defRPr/>
            </a:pPr>
            <a:r>
              <a:rPr lang="en-US" altLang="ja-JP"/>
              <a:t>RI 2710</a:t>
            </a:r>
            <a:r>
              <a:rPr lang="ja-JP" altLang="en-US"/>
              <a:t>地区 </a:t>
            </a:r>
            <a:r>
              <a:rPr lang="en-US" altLang="ja-JP"/>
              <a:t>G10</a:t>
            </a:r>
            <a:r>
              <a:rPr lang="ja-JP" altLang="en-US"/>
              <a:t>・</a:t>
            </a:r>
            <a:r>
              <a:rPr lang="en-US" altLang="ja-JP"/>
              <a:t>11 IM</a:t>
            </a:r>
            <a:r>
              <a:rPr lang="ja-JP" altLang="en-US"/>
              <a:t>　　　　　　　　　　　がんの二次予防　　　　　　　　　　　　　　　　「各種がんの早期発見について」</a:t>
            </a:r>
            <a:endParaRPr lang="en-US" altLang="ja-JP"/>
          </a:p>
        </p:txBody>
      </p:sp>
      <p:sp>
        <p:nvSpPr>
          <p:cNvPr id="5" name="日付プレースホルダー 4"/>
          <p:cNvSpPr>
            <a:spLocks noGrp="1"/>
          </p:cNvSpPr>
          <p:nvPr>
            <p:ph type="dt" idx="11"/>
          </p:nvPr>
        </p:nvSpPr>
        <p:spPr/>
        <p:txBody>
          <a:bodyPr/>
          <a:lstStyle/>
          <a:p>
            <a:pPr>
              <a:defRPr/>
            </a:pPr>
            <a:r>
              <a:rPr lang="ja-JP" altLang="en-US"/>
              <a:t>平成２９年３月４日（土）</a:t>
            </a:r>
            <a:endParaRPr lang="en-US" altLang="ja-JP"/>
          </a:p>
        </p:txBody>
      </p:sp>
      <p:sp>
        <p:nvSpPr>
          <p:cNvPr id="6" name="フッター プレースホルダー 5"/>
          <p:cNvSpPr>
            <a:spLocks noGrp="1"/>
          </p:cNvSpPr>
          <p:nvPr>
            <p:ph type="ftr" sz="quarter" idx="12"/>
          </p:nvPr>
        </p:nvSpPr>
        <p:spPr/>
        <p:txBody>
          <a:bodyPr/>
          <a:lstStyle/>
          <a:p>
            <a:pPr>
              <a:defRPr/>
            </a:pPr>
            <a:r>
              <a:rPr lang="ja-JP" altLang="en-US"/>
              <a:t>廣川　裕＠広島平和クリニック</a:t>
            </a:r>
            <a:endParaRPr lang="en-US" altLang="ja-JP"/>
          </a:p>
        </p:txBody>
      </p:sp>
      <p:sp>
        <p:nvSpPr>
          <p:cNvPr id="7" name="スライド番号プレースホルダー 6"/>
          <p:cNvSpPr>
            <a:spLocks noGrp="1"/>
          </p:cNvSpPr>
          <p:nvPr>
            <p:ph type="sldNum" sz="quarter" idx="13"/>
          </p:nvPr>
        </p:nvSpPr>
        <p:spPr/>
        <p:txBody>
          <a:bodyPr/>
          <a:lstStyle/>
          <a:p>
            <a:pPr>
              <a:defRPr/>
            </a:pPr>
            <a:fld id="{C54D75D8-BC0A-4B42-A6D1-FEF8D5483534}" type="slidenum">
              <a:rPr lang="en-US" altLang="ja-JP" smtClean="0"/>
              <a:pPr>
                <a:defRPr/>
              </a:pPr>
              <a:t>40</a:t>
            </a:fld>
            <a:endParaRPr lang="en-US" altLang="ja-JP"/>
          </a:p>
        </p:txBody>
      </p:sp>
    </p:spTree>
    <p:extLst>
      <p:ext uri="{BB962C8B-B14F-4D97-AF65-F5344CB8AC3E}">
        <p14:creationId xmlns:p14="http://schemas.microsoft.com/office/powerpoint/2010/main" val="4170673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scene3d>
              <a:camera prst="orthographicFront"/>
              <a:lightRig rig="threePt" dir="t"/>
            </a:scene3d>
          </a:bodyPr>
          <a:lstStyle>
            <a:lvl1pPr>
              <a:defRPr b="1">
                <a:solidFill>
                  <a:srgbClr val="14436A"/>
                </a:solidFill>
                <a:latin typeface="Century Gothic" pitchFamily="34" charset="0"/>
                <a:cs typeface="Segoe UI" pitchFamily="34" charset="0"/>
              </a:defRPr>
            </a:lvl1pPr>
          </a:lstStyle>
          <a:p>
            <a:r>
              <a:rPr lang="ja-JP" altLang="en-US"/>
              <a:t>マスタ タイトルの書式設定</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rgbClr val="245A4D"/>
                </a:solidFill>
                <a:effectLst>
                  <a:outerShdw blurRad="50800" dist="38100" dir="2700000" algn="tl" rotWithShape="0">
                    <a:schemeClr val="bg1">
                      <a:lumMod val="75000"/>
                      <a:alpha val="40000"/>
                    </a:schemeClr>
                  </a:outerShdw>
                </a:effectLst>
                <a:latin typeface="Century Gothic"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 サブタイトルの書式設定</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a:xfrm>
            <a:off x="6553200" y="6356350"/>
            <a:ext cx="2133600" cy="365125"/>
          </a:xfrm>
        </p:spPr>
        <p:txBody>
          <a:bodyPr/>
          <a:lstStyle>
            <a:lvl1pPr>
              <a:defRPr/>
            </a:lvl1pPr>
          </a:lstStyle>
          <a:p>
            <a:pPr>
              <a:defRPr/>
            </a:pPr>
            <a:fld id="{7103BC05-2ECB-4EF3-A08A-EC10B0F24D99}" type="slidenum">
              <a:rPr lang="en-US" altLang="ja-JP"/>
              <a:pPr>
                <a:defRPr/>
              </a:pPr>
              <a:t>‹#›</a:t>
            </a:fld>
            <a:endParaRPr lang="en-US" altLang="ja-JP"/>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45B7868D-0BC9-4CF6-9968-1B9233AE7F43}" type="slidenum">
              <a:rPr lang="ja-JP" altLang="en-US"/>
              <a:pPr>
                <a:defRPr/>
              </a:pPr>
              <a:t>‹#›</a:t>
            </a:fld>
            <a:endParaRPr lang="en-US" altLang="ja-JP"/>
          </a:p>
        </p:txBody>
      </p:sp>
    </p:spTree>
  </p:cSld>
  <p:clrMapOvr>
    <a:masterClrMapping/>
  </p:clrMapOvr>
  <p:transition>
    <p:wipe dir="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BE54BF-C20A-4A89-B661-AC9E323BCEDC}" type="datetimeFigureOut">
              <a:rPr lang="ja-JP" altLang="en-US" smtClean="0">
                <a:solidFill>
                  <a:prstClr val="black">
                    <a:tint val="75000"/>
                  </a:prstClr>
                </a:solidFill>
              </a:rPr>
              <a:pPr/>
              <a:t>2017/4/27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B10D3B03-457D-4D29-B6ED-3FDDB7AE5EC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7456076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0"/>
            <a:ext cx="3008313" cy="1162050"/>
          </a:xfrm>
        </p:spPr>
        <p:txBody>
          <a:bodyPr anchor="b"/>
          <a:lstStyle>
            <a:lvl1pPr algn="l">
              <a:defRPr sz="2000" b="1"/>
            </a:lvl1pPr>
          </a:lstStyle>
          <a:p>
            <a:r>
              <a:rPr kumimoji="1" lang="ja-JP" altLang="en-US"/>
              <a:t>マスタ タイトルの書式設定</a:t>
            </a:r>
            <a:endParaRPr kumimoji="1" lang="en-US"/>
          </a:p>
        </p:txBody>
      </p:sp>
      <p:sp>
        <p:nvSpPr>
          <p:cNvPr id="3" name="Content Placeholder 2"/>
          <p:cNvSpPr>
            <a:spLocks noGrp="1"/>
          </p:cNvSpPr>
          <p:nvPr>
            <p:ph idx="1"/>
          </p:nvPr>
        </p:nvSpPr>
        <p:spPr>
          <a:xfrm>
            <a:off x="3575052" y="273053"/>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Text Placeholder 3"/>
          <p:cNvSpPr>
            <a:spLocks noGrp="1"/>
          </p:cNvSpPr>
          <p:nvPr>
            <p:ph type="body" sz="half" idx="2"/>
          </p:nvPr>
        </p:nvSpPr>
        <p:spPr>
          <a:xfrm>
            <a:off x="457203"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Date Placeholder 4"/>
          <p:cNvSpPr>
            <a:spLocks noGrp="1"/>
          </p:cNvSpPr>
          <p:nvPr>
            <p:ph type="dt" sz="half" idx="10"/>
          </p:nvPr>
        </p:nvSpPr>
        <p:spPr/>
        <p:txBody>
          <a:bodyPr/>
          <a:lstStyle/>
          <a:p>
            <a:fld id="{DCBE54BF-C20A-4A89-B661-AC9E323BCEDC}" type="datetimeFigureOut">
              <a:rPr lang="ja-JP" altLang="en-US" smtClean="0">
                <a:solidFill>
                  <a:prstClr val="black">
                    <a:tint val="75000"/>
                  </a:prstClr>
                </a:solidFill>
              </a:rPr>
              <a:pPr/>
              <a:t>2017/4/27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B10D3B03-457D-4D29-B6ED-3FDDB7AE5EC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4982414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kumimoji="1" lang="ja-JP" altLang="en-US"/>
              <a:t>マスタ タイトルの書式設定</a:t>
            </a:r>
            <a:endParaRPr kumimoji="1"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dirty="0"/>
              <a:t>アイコンをクリックして図を追加</a:t>
            </a:r>
            <a:endParaRPr kumimoji="1" lang="en-US" dirty="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Date Placeholder 4"/>
          <p:cNvSpPr>
            <a:spLocks noGrp="1"/>
          </p:cNvSpPr>
          <p:nvPr>
            <p:ph type="dt" sz="half" idx="10"/>
          </p:nvPr>
        </p:nvSpPr>
        <p:spPr/>
        <p:txBody>
          <a:bodyPr/>
          <a:lstStyle/>
          <a:p>
            <a:fld id="{DCBE54BF-C20A-4A89-B661-AC9E323BCEDC}" type="datetimeFigureOut">
              <a:rPr lang="ja-JP" altLang="en-US" smtClean="0">
                <a:solidFill>
                  <a:prstClr val="black">
                    <a:tint val="75000"/>
                  </a:prstClr>
                </a:solidFill>
              </a:rPr>
              <a:pPr/>
              <a:t>2017/4/27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B10D3B03-457D-4D29-B6ED-3FDDB7AE5EC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533924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ja-JP" altLang="en-US"/>
              <a:t>マスタ タイトルの書式設定</a:t>
            </a:r>
            <a:endParaRPr kumimoji="1" lang="en-US"/>
          </a:p>
        </p:txBody>
      </p:sp>
      <p:sp>
        <p:nvSpPr>
          <p:cNvPr id="3" name="Vertical Text Placeholder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Date Placeholder 3"/>
          <p:cNvSpPr>
            <a:spLocks noGrp="1"/>
          </p:cNvSpPr>
          <p:nvPr>
            <p:ph type="dt" sz="half" idx="10"/>
          </p:nvPr>
        </p:nvSpPr>
        <p:spPr/>
        <p:txBody>
          <a:bodyPr/>
          <a:lstStyle/>
          <a:p>
            <a:fld id="{DCBE54BF-C20A-4A89-B661-AC9E323BCEDC}" type="datetimeFigureOut">
              <a:rPr lang="ja-JP" altLang="en-US" smtClean="0">
                <a:solidFill>
                  <a:prstClr val="black">
                    <a:tint val="75000"/>
                  </a:prstClr>
                </a:solidFill>
              </a:rPr>
              <a:pPr/>
              <a:t>2017/4/27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10D3B03-457D-4D29-B6ED-3FDDB7AE5EC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0513373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3"/>
            <a:ext cx="2057400" cy="5851525"/>
          </a:xfrm>
        </p:spPr>
        <p:txBody>
          <a:bodyPr vert="eaVert"/>
          <a:lstStyle/>
          <a:p>
            <a:r>
              <a:rPr kumimoji="1" lang="ja-JP" altLang="en-US"/>
              <a:t>マスタ タイトルの書式設定</a:t>
            </a:r>
            <a:endParaRPr kumimoji="1" lang="en-US"/>
          </a:p>
        </p:txBody>
      </p:sp>
      <p:sp>
        <p:nvSpPr>
          <p:cNvPr id="3" name="Vertical Text Placeholder 2"/>
          <p:cNvSpPr>
            <a:spLocks noGrp="1"/>
          </p:cNvSpPr>
          <p:nvPr>
            <p:ph type="body" orient="vert" idx="1"/>
          </p:nvPr>
        </p:nvSpPr>
        <p:spPr>
          <a:xfrm>
            <a:off x="457200" y="274643"/>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Date Placeholder 3"/>
          <p:cNvSpPr>
            <a:spLocks noGrp="1"/>
          </p:cNvSpPr>
          <p:nvPr>
            <p:ph type="dt" sz="half" idx="10"/>
          </p:nvPr>
        </p:nvSpPr>
        <p:spPr/>
        <p:txBody>
          <a:bodyPr/>
          <a:lstStyle/>
          <a:p>
            <a:fld id="{DCBE54BF-C20A-4A89-B661-AC9E323BCEDC}" type="datetimeFigureOut">
              <a:rPr lang="ja-JP" altLang="en-US" smtClean="0">
                <a:solidFill>
                  <a:prstClr val="black">
                    <a:tint val="75000"/>
                  </a:prstClr>
                </a:solidFill>
              </a:rPr>
              <a:pPr/>
              <a:t>2017/4/27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10D3B03-457D-4D29-B6ED-3FDDB7AE5EC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7801664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タイトル スライド">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 タイトルの書式設定</a:t>
            </a:r>
            <a:endParaRPr lang="en-US" dirty="0"/>
          </a:p>
        </p:txBody>
      </p:sp>
      <p:sp>
        <p:nvSpPr>
          <p:cNvPr id="3" name="Subtitle 2"/>
          <p:cNvSpPr>
            <a:spLocks noGrp="1"/>
          </p:cNvSpPr>
          <p:nvPr>
            <p:ph type="subTitle" idx="1"/>
          </p:nvPr>
        </p:nvSpPr>
        <p:spPr>
          <a:xfrm>
            <a:off x="1371600" y="4857760"/>
            <a:ext cx="6400800" cy="1285884"/>
          </a:xfrm>
        </p:spPr>
        <p:txBody>
          <a:bodyPr/>
          <a:lstStyle>
            <a:lvl1pPr marL="0" indent="0" algn="ctr">
              <a:buNone/>
              <a:defRPr b="0">
                <a:ln>
                  <a:solidFill>
                    <a:schemeClr val="accent6">
                      <a:lumMod val="60000"/>
                      <a:lumOff val="40000"/>
                    </a:schemeClr>
                  </a:solidFill>
                </a:ln>
                <a:solidFill>
                  <a:schemeClr val="accent1">
                    <a:lumMod val="10000"/>
                  </a:schemeClr>
                </a:solidFill>
                <a:effectLst>
                  <a:glow rad="101600">
                    <a:srgbClr val="FFFFFF"/>
                  </a:glo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 サブタイトルの書式設定</a:t>
            </a:r>
            <a:endParaRPr lang="en-US" dirty="0"/>
          </a:p>
        </p:txBody>
      </p:sp>
      <p:sp>
        <p:nvSpPr>
          <p:cNvPr id="4" name="Date Placeholder 3"/>
          <p:cNvSpPr>
            <a:spLocks noGrp="1"/>
          </p:cNvSpPr>
          <p:nvPr>
            <p:ph type="dt" sz="half" idx="10"/>
          </p:nvPr>
        </p:nvSpPr>
        <p:spPr/>
        <p:txBody>
          <a:bodyPr/>
          <a:lstStyle/>
          <a:p>
            <a:fld id="{E462F2BE-758A-41B1-9712-5419755F4487}" type="datetimeFigureOut">
              <a:rPr lang="en-US" smtClean="0"/>
              <a:pPr/>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812974236"/>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dirty="0"/>
          </a:p>
        </p:txBody>
      </p:sp>
      <p:sp>
        <p:nvSpPr>
          <p:cNvPr id="3" name="Content Placeholder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462F2BE-758A-41B1-9712-5419755F4487}" type="datetimeFigureOut">
              <a:rPr lang="en-US" smtClean="0"/>
              <a:pPr/>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3388717767"/>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Date Placeholder 3"/>
          <p:cNvSpPr>
            <a:spLocks noGrp="1"/>
          </p:cNvSpPr>
          <p:nvPr>
            <p:ph type="dt" sz="half" idx="10"/>
          </p:nvPr>
        </p:nvSpPr>
        <p:spPr/>
        <p:txBody>
          <a:bodyPr/>
          <a:lstStyle/>
          <a:p>
            <a:fld id="{E462F2BE-758A-41B1-9712-5419755F4487}" type="datetimeFigureOut">
              <a:rPr lang="en-US" smtClean="0"/>
              <a:pPr/>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141173735"/>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E462F2BE-758A-41B1-9712-5419755F4487}" type="datetimeFigureOut">
              <a:rPr lang="en-US" smtClean="0"/>
              <a:pPr/>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2672652645"/>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E462F2BE-758A-41B1-9712-5419755F4487}" type="datetimeFigureOut">
              <a:rPr lang="en-US" smtClean="0"/>
              <a:pPr/>
              <a:t>4/27/2017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3818202025"/>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lvl5pPr>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CF90EB4B-2D6E-4AA6-AED5-18BF718C2005}" type="slidenum">
              <a:rPr lang="ja-JP" altLang="en-US"/>
              <a:pPr>
                <a:defRPr/>
              </a:pPr>
              <a:t>‹#›</a:t>
            </a:fld>
            <a:endParaRPr lang="en-US" altLang="ja-JP"/>
          </a:p>
        </p:txBody>
      </p:sp>
    </p:spTree>
  </p:cSld>
  <p:clrMapOvr>
    <a:masterClrMapping/>
  </p:clrMapOvr>
  <p:transition>
    <p:wipe dir="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Date Placeholder 2"/>
          <p:cNvSpPr>
            <a:spLocks noGrp="1"/>
          </p:cNvSpPr>
          <p:nvPr>
            <p:ph type="dt" sz="half" idx="10"/>
          </p:nvPr>
        </p:nvSpPr>
        <p:spPr/>
        <p:txBody>
          <a:bodyPr/>
          <a:lstStyle/>
          <a:p>
            <a:fld id="{E462F2BE-758A-41B1-9712-5419755F4487}" type="datetimeFigureOut">
              <a:rPr lang="en-US" smtClean="0"/>
              <a:pPr/>
              <a:t>4/27/2017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132421173"/>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62F2BE-758A-41B1-9712-5419755F4487}" type="datetimeFigureOut">
              <a:rPr lang="en-US" smtClean="0"/>
              <a:pPr/>
              <a:t>4/27/2017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7010400" y="6286520"/>
            <a:ext cx="2133600" cy="365125"/>
          </a:xfrm>
        </p:spPr>
        <p:txBody>
          <a:bodyPr/>
          <a:lstStyle>
            <a:lvl1pPr>
              <a:defRPr>
                <a:solidFill>
                  <a:sysClr val="windowText" lastClr="000000"/>
                </a:solidFill>
              </a:defRPr>
            </a:lvl1pPr>
          </a:lstStyle>
          <a:p>
            <a:fld id="{54CCA35E-2F19-4699-ADF9-392521152826}" type="slidenum">
              <a:rPr lang="en-US" smtClean="0"/>
              <a:pPr/>
              <a:t>‹#›</a:t>
            </a:fld>
            <a:endParaRPr lang="en-US" dirty="0"/>
          </a:p>
        </p:txBody>
      </p:sp>
    </p:spTree>
    <p:extLst>
      <p:ext uri="{BB962C8B-B14F-4D97-AF65-F5344CB8AC3E}">
        <p14:creationId xmlns:p14="http://schemas.microsoft.com/office/powerpoint/2010/main" val="2281038930"/>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Date Placeholder 4"/>
          <p:cNvSpPr>
            <a:spLocks noGrp="1"/>
          </p:cNvSpPr>
          <p:nvPr>
            <p:ph type="dt" sz="half" idx="10"/>
          </p:nvPr>
        </p:nvSpPr>
        <p:spPr/>
        <p:txBody>
          <a:bodyPr/>
          <a:lstStyle/>
          <a:p>
            <a:fld id="{E462F2BE-758A-41B1-9712-5419755F4487}" type="datetimeFigureOut">
              <a:rPr lang="en-US" smtClean="0"/>
              <a:pPr/>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4203550722"/>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Date Placeholder 4"/>
          <p:cNvSpPr>
            <a:spLocks noGrp="1"/>
          </p:cNvSpPr>
          <p:nvPr>
            <p:ph type="dt" sz="half" idx="10"/>
          </p:nvPr>
        </p:nvSpPr>
        <p:spPr/>
        <p:txBody>
          <a:bodyPr/>
          <a:lstStyle/>
          <a:p>
            <a:fld id="{E462F2BE-758A-41B1-9712-5419755F4487}" type="datetimeFigureOut">
              <a:rPr lang="en-US" smtClean="0"/>
              <a:pPr/>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1463897102"/>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E462F2BE-758A-41B1-9712-5419755F4487}" type="datetimeFigureOut">
              <a:rPr lang="en-US" smtClean="0"/>
              <a:pPr/>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4248232550"/>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E462F2BE-758A-41B1-9712-5419755F4487}" type="datetimeFigureOut">
              <a:rPr lang="en-US" smtClean="0"/>
              <a:pPr/>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1083959342"/>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685800" y="609600"/>
            <a:ext cx="7772400" cy="54864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13"/>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14"/>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15"/>
          <p:cNvSpPr>
            <a:spLocks noGrp="1" noChangeArrowheads="1"/>
          </p:cNvSpPr>
          <p:nvPr>
            <p:ph type="sldNum" sz="quarter" idx="12"/>
          </p:nvPr>
        </p:nvSpPr>
        <p:spPr>
          <a:ln/>
        </p:spPr>
        <p:txBody>
          <a:bodyPr/>
          <a:lstStyle>
            <a:lvl1pPr>
              <a:defRPr/>
            </a:lvl1pPr>
          </a:lstStyle>
          <a:p>
            <a:pPr>
              <a:defRPr/>
            </a:pPr>
            <a:fld id="{9AE6C051-E498-4BD5-AD48-F56727BF3F62}" type="slidenum">
              <a:rPr lang="ja-JP" altLang="en-US"/>
              <a:pPr>
                <a:defRPr/>
              </a:pPr>
              <a:t>‹#›</a:t>
            </a:fld>
            <a:endParaRPr lang="en-US" altLang="ja-JP"/>
          </a:p>
        </p:txBody>
      </p:sp>
    </p:spTree>
    <p:extLst>
      <p:ext uri="{BB962C8B-B14F-4D97-AF65-F5344CB8AC3E}">
        <p14:creationId xmlns:p14="http://schemas.microsoft.com/office/powerpoint/2010/main" val="1473348448"/>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7813"/>
            <a:ext cx="8229600" cy="1139825"/>
          </a:xfrm>
        </p:spPr>
        <p:txBody>
          <a:bodyPr/>
          <a:lstStyle/>
          <a:p>
            <a:r>
              <a:rPr lang="ja-JP" altLang="en-US"/>
              <a:t>マスタ タイトルの書式設定</a:t>
            </a:r>
          </a:p>
        </p:txBody>
      </p:sp>
      <p:sp>
        <p:nvSpPr>
          <p:cNvPr id="3" name="コンテンツ プレースホルダ 2"/>
          <p:cNvSpPr>
            <a:spLocks noGrp="1"/>
          </p:cNvSpPr>
          <p:nvPr>
            <p:ph sz="quarter" idx="1"/>
          </p:nvPr>
        </p:nvSpPr>
        <p:spPr>
          <a:xfrm>
            <a:off x="457200" y="1600200"/>
            <a:ext cx="4038600" cy="21891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48200" y="1600200"/>
            <a:ext cx="4038600" cy="21891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57200" y="3941763"/>
            <a:ext cx="4038600" cy="2189162"/>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コンテンツ プレースホルダ 5"/>
          <p:cNvSpPr>
            <a:spLocks noGrp="1"/>
          </p:cNvSpPr>
          <p:nvPr>
            <p:ph sz="quarter" idx="4"/>
          </p:nvPr>
        </p:nvSpPr>
        <p:spPr>
          <a:xfrm>
            <a:off x="4648200" y="3941763"/>
            <a:ext cx="4038600" cy="2189162"/>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p:txBody>
          <a:bodyPr/>
          <a:lstStyle>
            <a:lvl1pPr>
              <a:defRPr/>
            </a:lvl1pPr>
          </a:lstStyle>
          <a:p>
            <a:pPr>
              <a:defRPr/>
            </a:pPr>
            <a:fld id="{E05DAAEC-2482-4DDC-94C8-CF6FA15CE590}" type="slidenum">
              <a:rPr lang="en-US" altLang="ja-JP"/>
              <a:pPr>
                <a:defRPr/>
              </a:pPr>
              <a:t>‹#›</a:t>
            </a:fld>
            <a:endParaRPr lang="en-US" altLang="ja-JP"/>
          </a:p>
        </p:txBody>
      </p:sp>
    </p:spTree>
    <p:extLst>
      <p:ext uri="{BB962C8B-B14F-4D97-AF65-F5344CB8AC3E}">
        <p14:creationId xmlns:p14="http://schemas.microsoft.com/office/powerpoint/2010/main" val="14778653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6FABAC25-2092-4913-AE9A-E96417DC8A3F}" type="datetimeFigureOut">
              <a:rPr lang="ja-JP" altLang="en-US" smtClean="0">
                <a:solidFill>
                  <a:prstClr val="black">
                    <a:tint val="75000"/>
                  </a:prstClr>
                </a:solidFill>
              </a:rPr>
              <a:pPr/>
              <a:t>2017/4/27</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FB7C6E82-947D-4924-B74A-057BE1210DA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6073858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6FABAC25-2092-4913-AE9A-E96417DC8A3F}" type="datetimeFigureOut">
              <a:rPr lang="ja-JP" altLang="en-US" smtClean="0">
                <a:solidFill>
                  <a:prstClr val="black">
                    <a:tint val="75000"/>
                  </a:prstClr>
                </a:solidFill>
              </a:rPr>
              <a:pPr/>
              <a:t>2017/4/27</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FB7C6E82-947D-4924-B74A-057BE1210DA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970709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9FA3E1F5-7447-4D8D-BA1B-E78DF81C3960}" type="slidenum">
              <a:rPr lang="ja-JP" altLang="en-US"/>
              <a:pPr>
                <a:defRPr/>
              </a:pPr>
              <a:t>‹#›</a:t>
            </a:fld>
            <a:endParaRPr lang="en-US" altLang="ja-JP"/>
          </a:p>
        </p:txBody>
      </p:sp>
    </p:spTree>
  </p:cSld>
  <p:clrMapOvr>
    <a:masterClrMapping/>
  </p:clrMapOvr>
  <p:transition>
    <p:wipe dir="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6FABAC25-2092-4913-AE9A-E96417DC8A3F}" type="datetimeFigureOut">
              <a:rPr lang="ja-JP" altLang="en-US" smtClean="0">
                <a:solidFill>
                  <a:prstClr val="black">
                    <a:tint val="75000"/>
                  </a:prstClr>
                </a:solidFill>
              </a:rPr>
              <a:pPr/>
              <a:t>2017/4/27</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FB7C6E82-947D-4924-B74A-057BE1210DA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4154456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6FABAC25-2092-4913-AE9A-E96417DC8A3F}" type="datetimeFigureOut">
              <a:rPr lang="ja-JP" altLang="en-US" smtClean="0">
                <a:solidFill>
                  <a:prstClr val="black">
                    <a:tint val="75000"/>
                  </a:prstClr>
                </a:solidFill>
              </a:rPr>
              <a:pPr/>
              <a:t>2017/4/27</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FB7C6E82-947D-4924-B74A-057BE1210DA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514897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6FABAC25-2092-4913-AE9A-E96417DC8A3F}" type="datetimeFigureOut">
              <a:rPr lang="ja-JP" altLang="en-US" smtClean="0">
                <a:solidFill>
                  <a:prstClr val="black">
                    <a:tint val="75000"/>
                  </a:prstClr>
                </a:solidFill>
              </a:rPr>
              <a:pPr/>
              <a:t>2017/4/27</a:t>
            </a:fld>
            <a:endParaRPr lang="ja-JP" altLang="en-US">
              <a:solidFill>
                <a:prstClr val="black">
                  <a:tint val="75000"/>
                </a:prstClr>
              </a:solidFill>
            </a:endParaRPr>
          </a:p>
        </p:txBody>
      </p:sp>
      <p:sp>
        <p:nvSpPr>
          <p:cNvPr id="8" name="フッター プレースホルダ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 8"/>
          <p:cNvSpPr>
            <a:spLocks noGrp="1"/>
          </p:cNvSpPr>
          <p:nvPr>
            <p:ph type="sldNum" sz="quarter" idx="12"/>
          </p:nvPr>
        </p:nvSpPr>
        <p:spPr/>
        <p:txBody>
          <a:bodyPr/>
          <a:lstStyle/>
          <a:p>
            <a:fld id="{FB7C6E82-947D-4924-B74A-057BE1210DA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8192833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6FABAC25-2092-4913-AE9A-E96417DC8A3F}" type="datetimeFigureOut">
              <a:rPr lang="ja-JP" altLang="en-US" smtClean="0">
                <a:solidFill>
                  <a:prstClr val="black">
                    <a:tint val="75000"/>
                  </a:prstClr>
                </a:solidFill>
              </a:rPr>
              <a:pPr/>
              <a:t>2017/4/27</a:t>
            </a:fld>
            <a:endParaRPr lang="ja-JP" altLang="en-US">
              <a:solidFill>
                <a:prstClr val="black">
                  <a:tint val="75000"/>
                </a:prstClr>
              </a:solidFill>
            </a:endParaRPr>
          </a:p>
        </p:txBody>
      </p:sp>
      <p:sp>
        <p:nvSpPr>
          <p:cNvPr id="4" name="フッター プレースホルダ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 4"/>
          <p:cNvSpPr>
            <a:spLocks noGrp="1"/>
          </p:cNvSpPr>
          <p:nvPr>
            <p:ph type="sldNum" sz="quarter" idx="12"/>
          </p:nvPr>
        </p:nvSpPr>
        <p:spPr/>
        <p:txBody>
          <a:bodyPr/>
          <a:lstStyle/>
          <a:p>
            <a:fld id="{FB7C6E82-947D-4924-B74A-057BE1210DA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2662740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6FABAC25-2092-4913-AE9A-E96417DC8A3F}" type="datetimeFigureOut">
              <a:rPr lang="ja-JP" altLang="en-US" smtClean="0">
                <a:solidFill>
                  <a:prstClr val="black">
                    <a:tint val="75000"/>
                  </a:prstClr>
                </a:solidFill>
              </a:rPr>
              <a:pPr/>
              <a:t>2017/4/27</a:t>
            </a:fld>
            <a:endParaRPr lang="ja-JP" altLang="en-US">
              <a:solidFill>
                <a:prstClr val="black">
                  <a:tint val="75000"/>
                </a:prstClr>
              </a:solidFill>
            </a:endParaRPr>
          </a:p>
        </p:txBody>
      </p:sp>
      <p:sp>
        <p:nvSpPr>
          <p:cNvPr id="3" name="フッター プレースホルダ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 3"/>
          <p:cNvSpPr>
            <a:spLocks noGrp="1"/>
          </p:cNvSpPr>
          <p:nvPr>
            <p:ph type="sldNum" sz="quarter" idx="12"/>
          </p:nvPr>
        </p:nvSpPr>
        <p:spPr/>
        <p:txBody>
          <a:bodyPr/>
          <a:lstStyle/>
          <a:p>
            <a:fld id="{FB7C6E82-947D-4924-B74A-057BE1210DA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6009572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6FABAC25-2092-4913-AE9A-E96417DC8A3F}" type="datetimeFigureOut">
              <a:rPr lang="ja-JP" altLang="en-US" smtClean="0">
                <a:solidFill>
                  <a:prstClr val="black">
                    <a:tint val="75000"/>
                  </a:prstClr>
                </a:solidFill>
              </a:rPr>
              <a:pPr/>
              <a:t>2017/4/27</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FB7C6E82-947D-4924-B74A-057BE1210DA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3271535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6FABAC25-2092-4913-AE9A-E96417DC8A3F}" type="datetimeFigureOut">
              <a:rPr lang="ja-JP" altLang="en-US" smtClean="0">
                <a:solidFill>
                  <a:prstClr val="black">
                    <a:tint val="75000"/>
                  </a:prstClr>
                </a:solidFill>
              </a:rPr>
              <a:pPr/>
              <a:t>2017/4/27</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FB7C6E82-947D-4924-B74A-057BE1210DA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8160328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6FABAC25-2092-4913-AE9A-E96417DC8A3F}" type="datetimeFigureOut">
              <a:rPr lang="ja-JP" altLang="en-US" smtClean="0">
                <a:solidFill>
                  <a:prstClr val="black">
                    <a:tint val="75000"/>
                  </a:prstClr>
                </a:solidFill>
              </a:rPr>
              <a:pPr/>
              <a:t>2017/4/27</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FB7C6E82-947D-4924-B74A-057BE1210DA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9739199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6FABAC25-2092-4913-AE9A-E96417DC8A3F}" type="datetimeFigureOut">
              <a:rPr lang="ja-JP" altLang="en-US" smtClean="0">
                <a:solidFill>
                  <a:prstClr val="black">
                    <a:tint val="75000"/>
                  </a:prstClr>
                </a:solidFill>
              </a:rPr>
              <a:pPr/>
              <a:t>2017/4/27</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FB7C6E82-947D-4924-B74A-057BE1210DA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7330338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xAndTwoObj">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457200" y="1600200"/>
            <a:ext cx="40386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48200" y="3938588"/>
            <a:ext cx="403860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ja-JP">
              <a:solidFill>
                <a:prstClr val="black">
                  <a:tint val="75000"/>
                </a:prstClr>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tint val="75000"/>
                </a:prstClr>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B6ADE73A-1063-49AE-B661-744F5720A139}" type="slidenum">
              <a:rPr lang="en-US" altLang="ja-JP">
                <a:solidFill>
                  <a:prstClr val="black">
                    <a:tint val="75000"/>
                  </a:prstClr>
                </a:solidFill>
              </a:rPr>
              <a:pPr>
                <a:defRPr/>
              </a:pPr>
              <a:t>‹#›</a:t>
            </a:fld>
            <a:endParaRPr lang="en-US" altLang="ja-JP">
              <a:solidFill>
                <a:prstClr val="black">
                  <a:tint val="75000"/>
                </a:prstClr>
              </a:solidFill>
            </a:endParaRPr>
          </a:p>
        </p:txBody>
      </p:sp>
    </p:spTree>
    <p:extLst>
      <p:ext uri="{BB962C8B-B14F-4D97-AF65-F5344CB8AC3E}">
        <p14:creationId xmlns:p14="http://schemas.microsoft.com/office/powerpoint/2010/main" val="7462206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0" y="1484313"/>
            <a:ext cx="4038600" cy="4525962"/>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191000" y="1484313"/>
            <a:ext cx="4038600" cy="2185987"/>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191000" y="3822700"/>
            <a:ext cx="403860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Date Placeholder 3"/>
          <p:cNvSpPr>
            <a:spLocks noGrp="1"/>
          </p:cNvSpPr>
          <p:nvPr>
            <p:ph type="dt" sz="half" idx="10"/>
          </p:nvPr>
        </p:nvSpPr>
        <p:spPr/>
        <p:txBody>
          <a:bodyPr/>
          <a:lstStyle>
            <a:lvl1pPr>
              <a:defRPr/>
            </a:lvl1pPr>
          </a:lstStyle>
          <a:p>
            <a:pPr>
              <a:defRPr/>
            </a:pPr>
            <a:endParaRPr lang="en-US" altLang="ja-JP"/>
          </a:p>
        </p:txBody>
      </p:sp>
      <p:sp>
        <p:nvSpPr>
          <p:cNvPr id="7" name="Footer Placeholder 4"/>
          <p:cNvSpPr>
            <a:spLocks noGrp="1"/>
          </p:cNvSpPr>
          <p:nvPr>
            <p:ph type="ftr" sz="quarter" idx="11"/>
          </p:nvPr>
        </p:nvSpPr>
        <p:spPr/>
        <p:txBody>
          <a:bodyPr/>
          <a:lstStyle>
            <a:lvl1pPr>
              <a:defRPr/>
            </a:lvl1pPr>
          </a:lstStyle>
          <a:p>
            <a:pPr>
              <a:defRPr/>
            </a:pPr>
            <a:endParaRPr lang="en-US" altLang="ja-JP"/>
          </a:p>
        </p:txBody>
      </p:sp>
      <p:sp>
        <p:nvSpPr>
          <p:cNvPr id="8" name="Slide Number Placeholder 5"/>
          <p:cNvSpPr>
            <a:spLocks noGrp="1"/>
          </p:cNvSpPr>
          <p:nvPr>
            <p:ph type="sldNum" sz="quarter" idx="12"/>
          </p:nvPr>
        </p:nvSpPr>
        <p:spPr/>
        <p:txBody>
          <a:bodyPr/>
          <a:lstStyle>
            <a:lvl1pPr>
              <a:defRPr/>
            </a:lvl1pPr>
          </a:lstStyle>
          <a:p>
            <a:pPr>
              <a:defRPr/>
            </a:pPr>
            <a:fld id="{0D4D1FAE-7DBA-49DB-B297-7A61D5EF08D8}" type="slidenum">
              <a:rPr lang="ja-JP" altLang="en-US"/>
              <a:pPr>
                <a:defRPr/>
              </a:pPr>
              <a:t>‹#›</a:t>
            </a:fld>
            <a:endParaRPr lang="en-US" altLang="ja-JP"/>
          </a:p>
        </p:txBody>
      </p:sp>
    </p:spTree>
  </p:cSld>
  <p:clrMapOvr>
    <a:masterClrMapping/>
  </p:clrMapOvr>
  <p:transition>
    <p:wipe dir="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objAndTwoObj">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48200" y="3938588"/>
            <a:ext cx="403860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ja-JP">
              <a:solidFill>
                <a:prstClr val="black">
                  <a:tint val="75000"/>
                </a:prstClr>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tint val="75000"/>
                </a:prstClr>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AC9297EF-9102-4973-9B82-E9B164D19AD5}" type="slidenum">
              <a:rPr lang="en-US" altLang="ja-JP">
                <a:solidFill>
                  <a:prstClr val="black">
                    <a:tint val="75000"/>
                  </a:prstClr>
                </a:solidFill>
              </a:rPr>
              <a:pPr>
                <a:defRPr/>
              </a:pPr>
              <a:t>‹#›</a:t>
            </a:fld>
            <a:endParaRPr lang="en-US" altLang="ja-JP">
              <a:solidFill>
                <a:prstClr val="black">
                  <a:tint val="75000"/>
                </a:prstClr>
              </a:solidFill>
            </a:endParaRPr>
          </a:p>
        </p:txBody>
      </p:sp>
    </p:spTree>
    <p:extLst>
      <p:ext uri="{BB962C8B-B14F-4D97-AF65-F5344CB8AC3E}">
        <p14:creationId xmlns:p14="http://schemas.microsoft.com/office/powerpoint/2010/main" val="138907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0" y="274638"/>
            <a:ext cx="8686800" cy="5735637"/>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Date Placeholder 3"/>
          <p:cNvSpPr>
            <a:spLocks noGrp="1"/>
          </p:cNvSpPr>
          <p:nvPr>
            <p:ph type="dt" sz="half" idx="10"/>
          </p:nvPr>
        </p:nvSpPr>
        <p:spPr/>
        <p:txBody>
          <a:bodyPr/>
          <a:lstStyle>
            <a:lvl1pPr>
              <a:defRPr/>
            </a:lvl1pPr>
          </a:lstStyle>
          <a:p>
            <a:pPr>
              <a:defRPr/>
            </a:pPr>
            <a:endParaRPr lang="en-US" altLang="ja-JP"/>
          </a:p>
        </p:txBody>
      </p:sp>
      <p:sp>
        <p:nvSpPr>
          <p:cNvPr id="4" name="Footer Placeholder 4"/>
          <p:cNvSpPr>
            <a:spLocks noGrp="1"/>
          </p:cNvSpPr>
          <p:nvPr>
            <p:ph type="ftr" sz="quarter" idx="11"/>
          </p:nvPr>
        </p:nvSpPr>
        <p:spPr/>
        <p:txBody>
          <a:bodyPr/>
          <a:lstStyle>
            <a:lvl1pPr>
              <a:defRPr/>
            </a:lvl1pPr>
          </a:lstStyle>
          <a:p>
            <a:pPr>
              <a:defRPr/>
            </a:pPr>
            <a:endParaRPr lang="en-US" altLang="ja-JP"/>
          </a:p>
        </p:txBody>
      </p:sp>
      <p:sp>
        <p:nvSpPr>
          <p:cNvPr id="5" name="Slide Number Placeholder 5"/>
          <p:cNvSpPr>
            <a:spLocks noGrp="1"/>
          </p:cNvSpPr>
          <p:nvPr>
            <p:ph type="sldNum" sz="quarter" idx="12"/>
          </p:nvPr>
        </p:nvSpPr>
        <p:spPr/>
        <p:txBody>
          <a:bodyPr/>
          <a:lstStyle>
            <a:lvl1pPr>
              <a:defRPr/>
            </a:lvl1pPr>
          </a:lstStyle>
          <a:p>
            <a:pPr>
              <a:defRPr/>
            </a:pPr>
            <a:fld id="{94AD8EE6-76A1-4764-AD49-089A2FCC3569}" type="slidenum">
              <a:rPr lang="ja-JP" altLang="en-US"/>
              <a:pPr>
                <a:defRPr/>
              </a:pPr>
              <a:t>‹#›</a:t>
            </a:fld>
            <a:endParaRPr lang="en-US" altLang="ja-JP"/>
          </a:p>
        </p:txBody>
      </p:sp>
    </p:spTree>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685800" y="609600"/>
            <a:ext cx="7772400" cy="1143000"/>
          </a:xfrm>
        </p:spPr>
        <p:txBody>
          <a:bodyPr/>
          <a:lstStyle/>
          <a:p>
            <a:r>
              <a:rPr lang="ja-JP" altLang="en-US"/>
              <a:t>マスター タイトルの書式設定</a:t>
            </a:r>
          </a:p>
        </p:txBody>
      </p:sp>
      <p:sp>
        <p:nvSpPr>
          <p:cNvPr id="3" name="コンテンツ プレースホルダー 2"/>
          <p:cNvSpPr>
            <a:spLocks noGrp="1"/>
          </p:cNvSpPr>
          <p:nvPr>
            <p:ph sz="quarter" idx="1"/>
          </p:nvPr>
        </p:nvSpPr>
        <p:spPr>
          <a:xfrm>
            <a:off x="457200" y="1600200"/>
            <a:ext cx="4038600" cy="21859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quarter" idx="2"/>
          </p:nvPr>
        </p:nvSpPr>
        <p:spPr>
          <a:xfrm>
            <a:off x="4648200" y="1600200"/>
            <a:ext cx="4038600" cy="21859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ー 4"/>
          <p:cNvSpPr>
            <a:spLocks noGrp="1"/>
          </p:cNvSpPr>
          <p:nvPr>
            <p:ph sz="quarter" idx="3"/>
          </p:nvPr>
        </p:nvSpPr>
        <p:spPr>
          <a:xfrm>
            <a:off x="457200" y="3938588"/>
            <a:ext cx="4038600" cy="2187575"/>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コンテンツ プレースホルダー 5"/>
          <p:cNvSpPr>
            <a:spLocks noGrp="1"/>
          </p:cNvSpPr>
          <p:nvPr>
            <p:ph sz="quarter" idx="4"/>
          </p:nvPr>
        </p:nvSpPr>
        <p:spPr>
          <a:xfrm>
            <a:off x="4648200" y="3938588"/>
            <a:ext cx="4038600" cy="2187575"/>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0752413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タイトル スライド">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scene3d>
              <a:camera prst="orthographicFront"/>
              <a:lightRig rig="threePt" dir="t"/>
            </a:scene3d>
          </a:bodyPr>
          <a:lstStyle>
            <a:lvl1pPr>
              <a:defRPr b="1">
                <a:solidFill>
                  <a:srgbClr val="14436A"/>
                </a:solidFill>
                <a:latin typeface="Century Gothic" pitchFamily="34" charset="0"/>
                <a:cs typeface="Segoe UI" pitchFamily="34" charset="0"/>
              </a:defRPr>
            </a:lvl1pPr>
          </a:lstStyle>
          <a:p>
            <a:r>
              <a:rPr lang="ja-JP" altLang="en-US"/>
              <a:t>マスタ タイトルの書式設定</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rgbClr val="245A4D"/>
                </a:solidFill>
                <a:effectLst>
                  <a:outerShdw blurRad="50800" dist="38100" dir="2700000" algn="tl" rotWithShape="0">
                    <a:schemeClr val="bg1">
                      <a:lumMod val="75000"/>
                      <a:alpha val="40000"/>
                    </a:schemeClr>
                  </a:outerShdw>
                </a:effectLst>
                <a:latin typeface="Century Gothic"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 サブタイトルの書式設定</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a:xfrm>
            <a:off x="6553200" y="6356350"/>
            <a:ext cx="2133600" cy="365125"/>
          </a:xfrm>
        </p:spPr>
        <p:txBody>
          <a:bodyPr/>
          <a:lstStyle>
            <a:lvl1pPr>
              <a:defRPr/>
            </a:lvl1pPr>
          </a:lstStyle>
          <a:p>
            <a:pPr>
              <a:defRPr/>
            </a:pPr>
            <a:fld id="{7103BC05-2ECB-4EF3-A08A-EC10B0F24D99}" type="slidenum">
              <a:rPr lang="en-US" altLang="ja-JP"/>
              <a:pPr>
                <a:defRPr/>
              </a:pPr>
              <a:t>‹#›</a:t>
            </a:fld>
            <a:endParaRPr lang="en-US" altLang="ja-JP"/>
          </a:p>
        </p:txBody>
      </p:sp>
    </p:spTree>
    <p:extLst>
      <p:ext uri="{BB962C8B-B14F-4D97-AF65-F5344CB8AC3E}">
        <p14:creationId xmlns:p14="http://schemas.microsoft.com/office/powerpoint/2010/main" val="1284957245"/>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dirty="0"/>
          </a:p>
        </p:txBody>
      </p:sp>
      <p:sp>
        <p:nvSpPr>
          <p:cNvPr id="3" name="Content Placeholder 2"/>
          <p:cNvSpPr>
            <a:spLocks noGrp="1"/>
          </p:cNvSpPr>
          <p:nvPr>
            <p:ph idx="1"/>
          </p:nvPr>
        </p:nvSpPr>
        <p:spPr>
          <a:xfrm>
            <a:off x="467544" y="1484784"/>
            <a:ext cx="8229600" cy="4525962"/>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r>
              <a:rPr lang="en-US" altLang="ja-JP" dirty="0"/>
              <a:t>1</a:t>
            </a:r>
          </a:p>
        </p:txBody>
      </p:sp>
    </p:spTree>
    <p:extLst>
      <p:ext uri="{BB962C8B-B14F-4D97-AF65-F5344CB8AC3E}">
        <p14:creationId xmlns:p14="http://schemas.microsoft.com/office/powerpoint/2010/main" val="2579408742"/>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accent5">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32A049C7-5415-4652-800F-F156221B91F8}" type="slidenum">
              <a:rPr lang="ja-JP" altLang="en-US"/>
              <a:pPr>
                <a:defRPr/>
              </a:pPr>
              <a:t>‹#›</a:t>
            </a:fld>
            <a:endParaRPr lang="en-US" altLang="ja-JP"/>
          </a:p>
        </p:txBody>
      </p:sp>
    </p:spTree>
    <p:extLst>
      <p:ext uri="{BB962C8B-B14F-4D97-AF65-F5344CB8AC3E}">
        <p14:creationId xmlns:p14="http://schemas.microsoft.com/office/powerpoint/2010/main" val="1617754058"/>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rgbClr val="3A927D"/>
                </a:solidFill>
              </a:defRPr>
            </a:lvl1pPr>
            <a:lvl2pPr>
              <a:defRPr sz="2400">
                <a:solidFill>
                  <a:srgbClr val="3A927D"/>
                </a:solidFill>
              </a:defRPr>
            </a:lvl2pPr>
            <a:lvl3pPr>
              <a:defRPr sz="2000">
                <a:solidFill>
                  <a:srgbClr val="3A927D"/>
                </a:solidFill>
              </a:defRPr>
            </a:lvl3pPr>
            <a:lvl4pPr>
              <a:defRPr sz="1800">
                <a:solidFill>
                  <a:srgbClr val="3A927D"/>
                </a:solidFill>
              </a:defRPr>
            </a:lvl4pPr>
            <a:lvl5pPr>
              <a:defRPr sz="1800">
                <a:solidFill>
                  <a:srgbClr val="3A927D"/>
                </a:solidFill>
              </a:defRPr>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ja-JP"/>
          </a:p>
        </p:txBody>
      </p:sp>
      <p:sp>
        <p:nvSpPr>
          <p:cNvPr id="6" name="Footer Placeholder 4"/>
          <p:cNvSpPr>
            <a:spLocks noGrp="1"/>
          </p:cNvSpPr>
          <p:nvPr>
            <p:ph type="ftr" sz="quarter" idx="11"/>
          </p:nvPr>
        </p:nvSpPr>
        <p:spPr/>
        <p:txBody>
          <a:bodyPr/>
          <a:lstStyle>
            <a:lvl1pPr>
              <a:defRPr/>
            </a:lvl1pPr>
          </a:lstStyle>
          <a:p>
            <a:pPr>
              <a:defRPr/>
            </a:pPr>
            <a:endParaRPr lang="en-US" altLang="ja-JP"/>
          </a:p>
        </p:txBody>
      </p:sp>
      <p:sp>
        <p:nvSpPr>
          <p:cNvPr id="7" name="Slide Number Placeholder 5"/>
          <p:cNvSpPr>
            <a:spLocks noGrp="1"/>
          </p:cNvSpPr>
          <p:nvPr>
            <p:ph type="sldNum" sz="quarter" idx="12"/>
          </p:nvPr>
        </p:nvSpPr>
        <p:spPr/>
        <p:txBody>
          <a:bodyPr/>
          <a:lstStyle>
            <a:lvl1pPr>
              <a:defRPr/>
            </a:lvl1pPr>
          </a:lstStyle>
          <a:p>
            <a:pPr>
              <a:defRPr/>
            </a:pPr>
            <a:fld id="{08F155B6-C51B-44F2-A5B6-D58D66E1323C}" type="slidenum">
              <a:rPr lang="ja-JP" altLang="en-US"/>
              <a:pPr>
                <a:defRPr/>
              </a:pPr>
              <a:t>‹#›</a:t>
            </a:fld>
            <a:endParaRPr lang="en-US" altLang="ja-JP"/>
          </a:p>
        </p:txBody>
      </p:sp>
    </p:spTree>
    <p:extLst>
      <p:ext uri="{BB962C8B-B14F-4D97-AF65-F5344CB8AC3E}">
        <p14:creationId xmlns:p14="http://schemas.microsoft.com/office/powerpoint/2010/main" val="357391310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dirty="0"/>
          </a:p>
        </p:txBody>
      </p:sp>
      <p:sp>
        <p:nvSpPr>
          <p:cNvPr id="3" name="Content Placeholder 2"/>
          <p:cNvSpPr>
            <a:spLocks noGrp="1"/>
          </p:cNvSpPr>
          <p:nvPr>
            <p:ph idx="1"/>
          </p:nvPr>
        </p:nvSpPr>
        <p:spPr>
          <a:xfrm>
            <a:off x="467544" y="1484784"/>
            <a:ext cx="8229600" cy="4525962"/>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853982EF-C2C1-4EE6-9368-E61A68687344}" type="slidenum">
              <a:rPr lang="ja-JP" altLang="en-US"/>
              <a:pPr>
                <a:defRPr/>
              </a:pPr>
              <a:t>‹#›</a:t>
            </a:fld>
            <a:endParaRPr lang="en-US" altLang="ja-JP"/>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solidFill>
                  <a:srgbClr val="3A927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solidFill>
                  <a:srgbClr val="3A927D"/>
                </a:solidFill>
              </a:defRPr>
            </a:lvl1pPr>
            <a:lvl2pPr>
              <a:defRPr sz="2000">
                <a:solidFill>
                  <a:srgbClr val="3A927D"/>
                </a:solidFill>
              </a:defRPr>
            </a:lvl2pPr>
            <a:lvl3pPr>
              <a:defRPr sz="1800">
                <a:solidFill>
                  <a:srgbClr val="3A927D"/>
                </a:solidFill>
              </a:defRPr>
            </a:lvl3pPr>
            <a:lvl4pPr>
              <a:defRPr sz="1600">
                <a:solidFill>
                  <a:srgbClr val="3A927D"/>
                </a:solidFill>
              </a:defRPr>
            </a:lvl4pPr>
            <a:lvl5pPr>
              <a:defRPr sz="1600">
                <a:solidFill>
                  <a:srgbClr val="3A927D"/>
                </a:solidFill>
              </a:defRPr>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ltLang="ja-JP"/>
          </a:p>
        </p:txBody>
      </p:sp>
      <p:sp>
        <p:nvSpPr>
          <p:cNvPr id="8" name="Footer Placeholder 4"/>
          <p:cNvSpPr>
            <a:spLocks noGrp="1"/>
          </p:cNvSpPr>
          <p:nvPr>
            <p:ph type="ftr" sz="quarter" idx="11"/>
          </p:nvPr>
        </p:nvSpPr>
        <p:spPr/>
        <p:txBody>
          <a:bodyPr/>
          <a:lstStyle>
            <a:lvl1pPr>
              <a:defRPr/>
            </a:lvl1pPr>
          </a:lstStyle>
          <a:p>
            <a:pPr>
              <a:defRPr/>
            </a:pPr>
            <a:endParaRPr lang="en-US" altLang="ja-JP"/>
          </a:p>
        </p:txBody>
      </p:sp>
      <p:sp>
        <p:nvSpPr>
          <p:cNvPr id="9" name="Slide Number Placeholder 5"/>
          <p:cNvSpPr>
            <a:spLocks noGrp="1"/>
          </p:cNvSpPr>
          <p:nvPr>
            <p:ph type="sldNum" sz="quarter" idx="12"/>
          </p:nvPr>
        </p:nvSpPr>
        <p:spPr/>
        <p:txBody>
          <a:bodyPr/>
          <a:lstStyle>
            <a:lvl1pPr>
              <a:defRPr/>
            </a:lvl1pPr>
          </a:lstStyle>
          <a:p>
            <a:pPr>
              <a:defRPr/>
            </a:pPr>
            <a:fld id="{1668B3A1-A2D3-47D2-B9E9-A47CB5560DE9}" type="slidenum">
              <a:rPr lang="ja-JP" altLang="en-US"/>
              <a:pPr>
                <a:defRPr/>
              </a:pPr>
              <a:t>‹#›</a:t>
            </a:fld>
            <a:endParaRPr lang="en-US" altLang="ja-JP"/>
          </a:p>
        </p:txBody>
      </p:sp>
    </p:spTree>
    <p:extLst>
      <p:ext uri="{BB962C8B-B14F-4D97-AF65-F5344CB8AC3E}">
        <p14:creationId xmlns:p14="http://schemas.microsoft.com/office/powerpoint/2010/main" val="3693604656"/>
      </p:ext>
    </p:extLst>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Date Placeholder 3"/>
          <p:cNvSpPr>
            <a:spLocks noGrp="1"/>
          </p:cNvSpPr>
          <p:nvPr>
            <p:ph type="dt" sz="half" idx="10"/>
          </p:nvPr>
        </p:nvSpPr>
        <p:spPr/>
        <p:txBody>
          <a:bodyPr/>
          <a:lstStyle>
            <a:lvl1pPr>
              <a:defRPr/>
            </a:lvl1pPr>
          </a:lstStyle>
          <a:p>
            <a:pPr>
              <a:defRPr/>
            </a:pPr>
            <a:endParaRPr lang="en-US" altLang="ja-JP"/>
          </a:p>
        </p:txBody>
      </p:sp>
      <p:sp>
        <p:nvSpPr>
          <p:cNvPr id="4" name="Footer Placeholder 4"/>
          <p:cNvSpPr>
            <a:spLocks noGrp="1"/>
          </p:cNvSpPr>
          <p:nvPr>
            <p:ph type="ftr" sz="quarter" idx="11"/>
          </p:nvPr>
        </p:nvSpPr>
        <p:spPr/>
        <p:txBody>
          <a:bodyPr/>
          <a:lstStyle>
            <a:lvl1pPr>
              <a:defRPr/>
            </a:lvl1pPr>
          </a:lstStyle>
          <a:p>
            <a:pPr>
              <a:defRPr/>
            </a:pPr>
            <a:endParaRPr lang="en-US" altLang="ja-JP"/>
          </a:p>
        </p:txBody>
      </p:sp>
      <p:sp>
        <p:nvSpPr>
          <p:cNvPr id="5" name="Slide Number Placeholder 5"/>
          <p:cNvSpPr>
            <a:spLocks noGrp="1"/>
          </p:cNvSpPr>
          <p:nvPr>
            <p:ph type="sldNum" sz="quarter" idx="12"/>
          </p:nvPr>
        </p:nvSpPr>
        <p:spPr/>
        <p:txBody>
          <a:bodyPr/>
          <a:lstStyle>
            <a:lvl1pPr>
              <a:defRPr/>
            </a:lvl1pPr>
          </a:lstStyle>
          <a:p>
            <a:pPr>
              <a:defRPr/>
            </a:pPr>
            <a:fld id="{03B1FBCE-A39D-4ABE-A6EB-1EADAB3B8901}" type="slidenum">
              <a:rPr lang="ja-JP" altLang="en-US"/>
              <a:pPr>
                <a:defRPr/>
              </a:pPr>
              <a:t>‹#›</a:t>
            </a:fld>
            <a:endParaRPr lang="en-US" altLang="ja-JP"/>
          </a:p>
        </p:txBody>
      </p:sp>
    </p:spTree>
    <p:extLst>
      <p:ext uri="{BB962C8B-B14F-4D97-AF65-F5344CB8AC3E}">
        <p14:creationId xmlns:p14="http://schemas.microsoft.com/office/powerpoint/2010/main" val="208419040"/>
      </p:ext>
    </p:extLst>
  </p:cSld>
  <p:clrMapOvr>
    <a:masterClrMapping/>
  </p:clrMapOvr>
  <p:transition>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ja-JP"/>
          </a:p>
        </p:txBody>
      </p:sp>
      <p:sp>
        <p:nvSpPr>
          <p:cNvPr id="3" name="Footer Placeholder 4"/>
          <p:cNvSpPr>
            <a:spLocks noGrp="1"/>
          </p:cNvSpPr>
          <p:nvPr>
            <p:ph type="ftr" sz="quarter" idx="11"/>
          </p:nvPr>
        </p:nvSpPr>
        <p:spPr/>
        <p:txBody>
          <a:bodyPr/>
          <a:lstStyle>
            <a:lvl1pPr>
              <a:defRPr/>
            </a:lvl1pPr>
          </a:lstStyle>
          <a:p>
            <a:pPr>
              <a:defRPr/>
            </a:pPr>
            <a:endParaRPr lang="en-US" altLang="ja-JP"/>
          </a:p>
        </p:txBody>
      </p:sp>
      <p:sp>
        <p:nvSpPr>
          <p:cNvPr id="4" name="Slide Number Placeholder 5"/>
          <p:cNvSpPr>
            <a:spLocks noGrp="1"/>
          </p:cNvSpPr>
          <p:nvPr>
            <p:ph type="sldNum" sz="quarter" idx="12"/>
          </p:nvPr>
        </p:nvSpPr>
        <p:spPr/>
        <p:txBody>
          <a:bodyPr/>
          <a:lstStyle>
            <a:lvl1pPr>
              <a:defRPr/>
            </a:lvl1pPr>
          </a:lstStyle>
          <a:p>
            <a:pPr>
              <a:defRPr/>
            </a:pPr>
            <a:fld id="{A3F87E3B-88A1-4179-9BF8-C5563C8CB73E}" type="slidenum">
              <a:rPr lang="ja-JP" altLang="en-US"/>
              <a:pPr>
                <a:defRPr/>
              </a:pPr>
              <a:t>‹#›</a:t>
            </a:fld>
            <a:endParaRPr lang="en-US" altLang="ja-JP"/>
          </a:p>
        </p:txBody>
      </p:sp>
    </p:spTree>
    <p:extLst>
      <p:ext uri="{BB962C8B-B14F-4D97-AF65-F5344CB8AC3E}">
        <p14:creationId xmlns:p14="http://schemas.microsoft.com/office/powerpoint/2010/main" val="3878727076"/>
      </p:ext>
    </p:extLst>
  </p:cSld>
  <p:clrMapOvr>
    <a:masterClrMapping/>
  </p:clrMapOvr>
  <p:transition>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Date Placeholder 3"/>
          <p:cNvSpPr>
            <a:spLocks noGrp="1"/>
          </p:cNvSpPr>
          <p:nvPr>
            <p:ph type="dt" sz="half" idx="10"/>
          </p:nvPr>
        </p:nvSpPr>
        <p:spPr/>
        <p:txBody>
          <a:bodyPr/>
          <a:lstStyle>
            <a:lvl1pPr>
              <a:defRPr/>
            </a:lvl1pPr>
          </a:lstStyle>
          <a:p>
            <a:pPr>
              <a:defRPr/>
            </a:pPr>
            <a:endParaRPr lang="en-US" altLang="ja-JP"/>
          </a:p>
        </p:txBody>
      </p:sp>
      <p:sp>
        <p:nvSpPr>
          <p:cNvPr id="6" name="Footer Placeholder 4"/>
          <p:cNvSpPr>
            <a:spLocks noGrp="1"/>
          </p:cNvSpPr>
          <p:nvPr>
            <p:ph type="ftr" sz="quarter" idx="11"/>
          </p:nvPr>
        </p:nvSpPr>
        <p:spPr/>
        <p:txBody>
          <a:bodyPr/>
          <a:lstStyle>
            <a:lvl1pPr>
              <a:defRPr/>
            </a:lvl1pPr>
          </a:lstStyle>
          <a:p>
            <a:pPr>
              <a:defRPr/>
            </a:pPr>
            <a:endParaRPr lang="en-US" altLang="ja-JP"/>
          </a:p>
        </p:txBody>
      </p:sp>
      <p:sp>
        <p:nvSpPr>
          <p:cNvPr id="7" name="Slide Number Placeholder 5"/>
          <p:cNvSpPr>
            <a:spLocks noGrp="1"/>
          </p:cNvSpPr>
          <p:nvPr>
            <p:ph type="sldNum" sz="quarter" idx="12"/>
          </p:nvPr>
        </p:nvSpPr>
        <p:spPr/>
        <p:txBody>
          <a:bodyPr/>
          <a:lstStyle>
            <a:lvl1pPr>
              <a:defRPr/>
            </a:lvl1pPr>
          </a:lstStyle>
          <a:p>
            <a:pPr>
              <a:defRPr/>
            </a:pPr>
            <a:fld id="{A4000995-2B3C-4317-9DC8-A63867AD3DC9}" type="slidenum">
              <a:rPr lang="ja-JP" altLang="en-US"/>
              <a:pPr>
                <a:defRPr/>
              </a:pPr>
              <a:t>‹#›</a:t>
            </a:fld>
            <a:endParaRPr lang="en-US" altLang="ja-JP"/>
          </a:p>
        </p:txBody>
      </p:sp>
    </p:spTree>
    <p:extLst>
      <p:ext uri="{BB962C8B-B14F-4D97-AF65-F5344CB8AC3E}">
        <p14:creationId xmlns:p14="http://schemas.microsoft.com/office/powerpoint/2010/main" val="1040193993"/>
      </p:ext>
    </p:extLst>
  </p:cSld>
  <p:clrMapOvr>
    <a:masterClrMapping/>
  </p:clrMapOvr>
  <p:transition>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アイコンをクリックして図を追加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Date Placeholder 3"/>
          <p:cNvSpPr>
            <a:spLocks noGrp="1"/>
          </p:cNvSpPr>
          <p:nvPr>
            <p:ph type="dt" sz="half" idx="10"/>
          </p:nvPr>
        </p:nvSpPr>
        <p:spPr/>
        <p:txBody>
          <a:bodyPr/>
          <a:lstStyle>
            <a:lvl1pPr>
              <a:defRPr/>
            </a:lvl1pPr>
          </a:lstStyle>
          <a:p>
            <a:pPr>
              <a:defRPr/>
            </a:pPr>
            <a:endParaRPr lang="en-US" altLang="ja-JP"/>
          </a:p>
        </p:txBody>
      </p:sp>
      <p:sp>
        <p:nvSpPr>
          <p:cNvPr id="6" name="Footer Placeholder 4"/>
          <p:cNvSpPr>
            <a:spLocks noGrp="1"/>
          </p:cNvSpPr>
          <p:nvPr>
            <p:ph type="ftr" sz="quarter" idx="11"/>
          </p:nvPr>
        </p:nvSpPr>
        <p:spPr/>
        <p:txBody>
          <a:bodyPr/>
          <a:lstStyle>
            <a:lvl1pPr>
              <a:defRPr/>
            </a:lvl1pPr>
          </a:lstStyle>
          <a:p>
            <a:pPr>
              <a:defRPr/>
            </a:pPr>
            <a:endParaRPr lang="en-US" altLang="ja-JP"/>
          </a:p>
        </p:txBody>
      </p:sp>
      <p:sp>
        <p:nvSpPr>
          <p:cNvPr id="7" name="Slide Number Placeholder 5"/>
          <p:cNvSpPr>
            <a:spLocks noGrp="1"/>
          </p:cNvSpPr>
          <p:nvPr>
            <p:ph type="sldNum" sz="quarter" idx="12"/>
          </p:nvPr>
        </p:nvSpPr>
        <p:spPr/>
        <p:txBody>
          <a:bodyPr/>
          <a:lstStyle>
            <a:lvl1pPr>
              <a:defRPr/>
            </a:lvl1pPr>
          </a:lstStyle>
          <a:p>
            <a:pPr>
              <a:defRPr/>
            </a:pPr>
            <a:fld id="{73C88315-BC49-46CC-8D94-6F3400C03AE3}" type="slidenum">
              <a:rPr lang="ja-JP" altLang="en-US"/>
              <a:pPr>
                <a:defRPr/>
              </a:pPr>
              <a:t>‹#›</a:t>
            </a:fld>
            <a:endParaRPr lang="en-US" altLang="ja-JP"/>
          </a:p>
        </p:txBody>
      </p:sp>
    </p:spTree>
    <p:extLst>
      <p:ext uri="{BB962C8B-B14F-4D97-AF65-F5344CB8AC3E}">
        <p14:creationId xmlns:p14="http://schemas.microsoft.com/office/powerpoint/2010/main" val="1207829752"/>
      </p:ext>
    </p:extLst>
  </p:cSld>
  <p:clrMapOvr>
    <a:masterClrMapping/>
  </p:clrMapOvr>
  <p:transition>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45B7868D-0BC9-4CF6-9968-1B9233AE7F43}" type="slidenum">
              <a:rPr lang="ja-JP" altLang="en-US"/>
              <a:pPr>
                <a:defRPr/>
              </a:pPr>
              <a:t>‹#›</a:t>
            </a:fld>
            <a:endParaRPr lang="en-US" altLang="ja-JP"/>
          </a:p>
        </p:txBody>
      </p:sp>
    </p:spTree>
    <p:extLst>
      <p:ext uri="{BB962C8B-B14F-4D97-AF65-F5344CB8AC3E}">
        <p14:creationId xmlns:p14="http://schemas.microsoft.com/office/powerpoint/2010/main" val="1293594379"/>
      </p:ext>
    </p:extLst>
  </p:cSld>
  <p:clrMapOvr>
    <a:masterClrMapping/>
  </p:clrMapOvr>
  <p:transition>
    <p:wipe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lvl5pPr>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CF90EB4B-2D6E-4AA6-AED5-18BF718C2005}" type="slidenum">
              <a:rPr lang="ja-JP" altLang="en-US"/>
              <a:pPr>
                <a:defRPr/>
              </a:pPr>
              <a:t>‹#›</a:t>
            </a:fld>
            <a:endParaRPr lang="en-US" altLang="ja-JP"/>
          </a:p>
        </p:txBody>
      </p:sp>
    </p:spTree>
    <p:extLst>
      <p:ext uri="{BB962C8B-B14F-4D97-AF65-F5344CB8AC3E}">
        <p14:creationId xmlns:p14="http://schemas.microsoft.com/office/powerpoint/2010/main" val="529375781"/>
      </p:ext>
    </p:extLst>
  </p:cSld>
  <p:clrMapOvr>
    <a:masterClrMapping/>
  </p:clrMapOvr>
  <p:transition>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1_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solidFill>
                  <a:schemeClr val="tx1"/>
                </a:solidFill>
              </a:defRPr>
            </a:lvl1pPr>
          </a:lstStyle>
          <a:p>
            <a:pPr>
              <a:defRPr/>
            </a:pPr>
            <a:r>
              <a:rPr lang="en-US" altLang="ja-JP" dirty="0"/>
              <a:t>1</a:t>
            </a:r>
          </a:p>
        </p:txBody>
      </p:sp>
    </p:spTree>
    <p:extLst>
      <p:ext uri="{BB962C8B-B14F-4D97-AF65-F5344CB8AC3E}">
        <p14:creationId xmlns:p14="http://schemas.microsoft.com/office/powerpoint/2010/main" val="2409234064"/>
      </p:ext>
    </p:extLst>
  </p:cSld>
  <p:clrMapOvr>
    <a:masterClrMapping/>
  </p:clrMapOvr>
  <p:transition>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0" y="1484313"/>
            <a:ext cx="4038600" cy="4525962"/>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191000" y="1484313"/>
            <a:ext cx="4038600" cy="2185987"/>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191000" y="3822700"/>
            <a:ext cx="403860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Date Placeholder 3"/>
          <p:cNvSpPr>
            <a:spLocks noGrp="1"/>
          </p:cNvSpPr>
          <p:nvPr>
            <p:ph type="dt" sz="half" idx="10"/>
          </p:nvPr>
        </p:nvSpPr>
        <p:spPr/>
        <p:txBody>
          <a:bodyPr/>
          <a:lstStyle>
            <a:lvl1pPr>
              <a:defRPr/>
            </a:lvl1pPr>
          </a:lstStyle>
          <a:p>
            <a:pPr>
              <a:defRPr/>
            </a:pPr>
            <a:endParaRPr lang="en-US" altLang="ja-JP"/>
          </a:p>
        </p:txBody>
      </p:sp>
      <p:sp>
        <p:nvSpPr>
          <p:cNvPr id="7" name="Footer Placeholder 4"/>
          <p:cNvSpPr>
            <a:spLocks noGrp="1"/>
          </p:cNvSpPr>
          <p:nvPr>
            <p:ph type="ftr" sz="quarter" idx="11"/>
          </p:nvPr>
        </p:nvSpPr>
        <p:spPr/>
        <p:txBody>
          <a:bodyPr/>
          <a:lstStyle>
            <a:lvl1pPr>
              <a:defRPr/>
            </a:lvl1pPr>
          </a:lstStyle>
          <a:p>
            <a:pPr>
              <a:defRPr/>
            </a:pPr>
            <a:endParaRPr lang="en-US" altLang="ja-JP"/>
          </a:p>
        </p:txBody>
      </p:sp>
      <p:sp>
        <p:nvSpPr>
          <p:cNvPr id="8" name="Slide Number Placeholder 5"/>
          <p:cNvSpPr>
            <a:spLocks noGrp="1"/>
          </p:cNvSpPr>
          <p:nvPr>
            <p:ph type="sldNum" sz="quarter" idx="12"/>
          </p:nvPr>
        </p:nvSpPr>
        <p:spPr/>
        <p:txBody>
          <a:bodyPr/>
          <a:lstStyle>
            <a:lvl1pPr>
              <a:defRPr/>
            </a:lvl1pPr>
          </a:lstStyle>
          <a:p>
            <a:pPr>
              <a:defRPr/>
            </a:pPr>
            <a:fld id="{0D4D1FAE-7DBA-49DB-B297-7A61D5EF08D8}" type="slidenum">
              <a:rPr lang="ja-JP" altLang="en-US"/>
              <a:pPr>
                <a:defRPr/>
              </a:pPr>
              <a:t>‹#›</a:t>
            </a:fld>
            <a:endParaRPr lang="en-US" altLang="ja-JP"/>
          </a:p>
        </p:txBody>
      </p:sp>
    </p:spTree>
    <p:extLst>
      <p:ext uri="{BB962C8B-B14F-4D97-AF65-F5344CB8AC3E}">
        <p14:creationId xmlns:p14="http://schemas.microsoft.com/office/powerpoint/2010/main" val="2102913889"/>
      </p:ext>
    </p:extLst>
  </p:cSld>
  <p:clrMapOvr>
    <a:masterClrMapping/>
  </p:clrMapOvr>
  <p:transition>
    <p:wipe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0" y="274638"/>
            <a:ext cx="8686800" cy="5735637"/>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Date Placeholder 3"/>
          <p:cNvSpPr>
            <a:spLocks noGrp="1"/>
          </p:cNvSpPr>
          <p:nvPr>
            <p:ph type="dt" sz="half" idx="10"/>
          </p:nvPr>
        </p:nvSpPr>
        <p:spPr/>
        <p:txBody>
          <a:bodyPr/>
          <a:lstStyle>
            <a:lvl1pPr>
              <a:defRPr/>
            </a:lvl1pPr>
          </a:lstStyle>
          <a:p>
            <a:pPr>
              <a:defRPr/>
            </a:pPr>
            <a:endParaRPr lang="en-US" altLang="ja-JP"/>
          </a:p>
        </p:txBody>
      </p:sp>
      <p:sp>
        <p:nvSpPr>
          <p:cNvPr id="4" name="Footer Placeholder 4"/>
          <p:cNvSpPr>
            <a:spLocks noGrp="1"/>
          </p:cNvSpPr>
          <p:nvPr>
            <p:ph type="ftr" sz="quarter" idx="11"/>
          </p:nvPr>
        </p:nvSpPr>
        <p:spPr/>
        <p:txBody>
          <a:bodyPr/>
          <a:lstStyle>
            <a:lvl1pPr>
              <a:defRPr/>
            </a:lvl1pPr>
          </a:lstStyle>
          <a:p>
            <a:pPr>
              <a:defRPr/>
            </a:pPr>
            <a:endParaRPr lang="en-US" altLang="ja-JP"/>
          </a:p>
        </p:txBody>
      </p:sp>
      <p:sp>
        <p:nvSpPr>
          <p:cNvPr id="5" name="Slide Number Placeholder 5"/>
          <p:cNvSpPr>
            <a:spLocks noGrp="1"/>
          </p:cNvSpPr>
          <p:nvPr>
            <p:ph type="sldNum" sz="quarter" idx="12"/>
          </p:nvPr>
        </p:nvSpPr>
        <p:spPr/>
        <p:txBody>
          <a:bodyPr/>
          <a:lstStyle>
            <a:lvl1pPr>
              <a:defRPr/>
            </a:lvl1pPr>
          </a:lstStyle>
          <a:p>
            <a:pPr>
              <a:defRPr/>
            </a:pPr>
            <a:fld id="{94AD8EE6-76A1-4764-AD49-089A2FCC3569}" type="slidenum">
              <a:rPr lang="ja-JP" altLang="en-US"/>
              <a:pPr>
                <a:defRPr/>
              </a:pPr>
              <a:t>‹#›</a:t>
            </a:fld>
            <a:endParaRPr lang="en-US" altLang="ja-JP"/>
          </a:p>
        </p:txBody>
      </p:sp>
    </p:spTree>
    <p:extLst>
      <p:ext uri="{BB962C8B-B14F-4D97-AF65-F5344CB8AC3E}">
        <p14:creationId xmlns:p14="http://schemas.microsoft.com/office/powerpoint/2010/main" val="300330478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accent5">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32A049C7-5415-4652-800F-F156221B91F8}" type="slidenum">
              <a:rPr lang="ja-JP" altLang="en-US"/>
              <a:pPr>
                <a:defRPr/>
              </a:pPr>
              <a:t>‹#›</a:t>
            </a:fld>
            <a:endParaRPr lang="en-US" altLang="ja-JP"/>
          </a:p>
        </p:txBody>
      </p:sp>
    </p:spTree>
  </p:cSld>
  <p:clrMapOvr>
    <a:masterClrMapping/>
  </p:clrMapOvr>
  <p:transition>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AndTwoObj">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48200" y="3938588"/>
            <a:ext cx="403860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ja-JP" sz="1200" b="0" i="0" u="none" strike="noStrike" kern="1200" cap="none" spc="0" normalizeH="0" baseline="0" noProof="0">
              <a:ln>
                <a:noFill/>
              </a:ln>
              <a:solidFill>
                <a:prstClr val="black">
                  <a:tint val="75000"/>
                </a:prstClr>
              </a:solidFill>
              <a:effectLst/>
              <a:uLnTx/>
              <a:uFillTx/>
              <a:latin typeface="Century Gothic" pitchFamily="34" charset="0"/>
              <a:ea typeface="ＭＳ Ｐゴシック" pitchFamily="50" charset="-128"/>
              <a:cs typeface="+mn-cs"/>
            </a:endParaRPr>
          </a:p>
        </p:txBody>
      </p:sp>
      <p:sp>
        <p:nvSpPr>
          <p:cNvPr id="7"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ja-JP" sz="1200" b="0" i="0" u="none" strike="noStrike" kern="1200" cap="none" spc="0" normalizeH="0" baseline="0" noProof="0">
              <a:ln>
                <a:noFill/>
              </a:ln>
              <a:solidFill>
                <a:prstClr val="black">
                  <a:tint val="75000"/>
                </a:prstClr>
              </a:solidFill>
              <a:effectLst/>
              <a:uLnTx/>
              <a:uFillTx/>
              <a:latin typeface="Century Gothic" pitchFamily="34" charset="0"/>
              <a:ea typeface="ＭＳ Ｐゴシック" pitchFamily="50" charset="-128"/>
              <a:cs typeface="+mn-cs"/>
            </a:endParaRPr>
          </a:p>
        </p:txBody>
      </p:sp>
      <p:sp>
        <p:nvSpPr>
          <p:cNvPr id="8"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AC9297EF-9102-4973-9B82-E9B164D19AD5}" type="slidenum">
              <a:rPr kumimoji="0" lang="en-US" altLang="ja-JP" sz="1200" b="0" i="0" u="none" strike="noStrike" kern="1200" cap="none" spc="0" normalizeH="0" baseline="0" noProof="0">
                <a:ln>
                  <a:noFill/>
                </a:ln>
                <a:solidFill>
                  <a:prstClr val="black">
                    <a:tint val="75000"/>
                  </a:prstClr>
                </a:solidFill>
                <a:effectLst/>
                <a:uLnTx/>
                <a:uFillTx/>
                <a:latin typeface="Century Gothic"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ja-JP" sz="1200" b="0" i="0" u="none" strike="noStrike" kern="1200" cap="none" spc="0" normalizeH="0" baseline="0" noProof="0">
              <a:ln>
                <a:noFill/>
              </a:ln>
              <a:solidFill>
                <a:prstClr val="black">
                  <a:tint val="75000"/>
                </a:prstClr>
              </a:solidFill>
              <a:effectLst/>
              <a:uLnTx/>
              <a:uFillTx/>
              <a:latin typeface="Century Gothic" pitchFamily="34" charset="0"/>
              <a:ea typeface="ＭＳ Ｐゴシック" pitchFamily="50" charset="-128"/>
              <a:cs typeface="+mn-cs"/>
            </a:endParaRPr>
          </a:p>
        </p:txBody>
      </p:sp>
    </p:spTree>
    <p:extLst>
      <p:ext uri="{BB962C8B-B14F-4D97-AF65-F5344CB8AC3E}">
        <p14:creationId xmlns:p14="http://schemas.microsoft.com/office/powerpoint/2010/main" val="730271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Ref idx="1002">
        <a:schemeClr val="bg2"/>
      </p:bgRef>
    </p:bg>
    <p:spTree>
      <p:nvGrpSpPr>
        <p:cNvPr id="1" name=""/>
        <p:cNvGrpSpPr/>
        <p:nvPr/>
      </p:nvGrpSpPr>
      <p:grpSpPr>
        <a:xfrm>
          <a:off x="0" y="0"/>
          <a:ext cx="0" cy="0"/>
          <a:chOff x="0" y="0"/>
          <a:chExt cx="0" cy="0"/>
        </a:xfrm>
      </p:grpSpPr>
      <p:sp>
        <p:nvSpPr>
          <p:cNvPr id="7" name="フリーフォーム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solidFill>
                <a:prstClr val="white"/>
              </a:solidFill>
            </a:endParaRPr>
          </a:p>
        </p:txBody>
      </p:sp>
      <p:sp>
        <p:nvSpPr>
          <p:cNvPr id="8" name="フリーフォーム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solidFill>
                <a:prstClr val="white"/>
              </a:solidFill>
            </a:endParaRPr>
          </a:p>
        </p:txBody>
      </p:sp>
      <p:sp>
        <p:nvSpPr>
          <p:cNvPr id="9" name="タイトル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ja-JP" altLang="en-US"/>
              <a:t>マスタ タイトルの書式設定</a:t>
            </a:r>
            <a:endParaRPr kumimoji="0" lang="en-US"/>
          </a:p>
        </p:txBody>
      </p:sp>
      <p:sp>
        <p:nvSpPr>
          <p:cNvPr id="17" name="サブタイトル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ja-JP" altLang="en-US"/>
              <a:t>マスタ サブタイトルの書式設定</a:t>
            </a:r>
            <a:endParaRPr kumimoji="0" lang="en-US"/>
          </a:p>
        </p:txBody>
      </p:sp>
      <p:sp>
        <p:nvSpPr>
          <p:cNvPr id="30" name="日付プレースホルダ 29"/>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19" name="フッター プレースホルダ 18"/>
          <p:cNvSpPr>
            <a:spLocks noGrp="1"/>
          </p:cNvSpPr>
          <p:nvPr>
            <p:ph type="ftr" sz="quarter" idx="11"/>
          </p:nvPr>
        </p:nvSpPr>
        <p:spPr/>
        <p:txBody>
          <a:bodyPr/>
          <a:lstStyle/>
          <a:p>
            <a:endParaRPr kumimoji="1" lang="ja-JP" altLang="en-US">
              <a:solidFill>
                <a:srgbClr val="D4D2D0">
                  <a:shade val="50000"/>
                </a:srgbClr>
              </a:solidFill>
            </a:endParaRPr>
          </a:p>
        </p:txBody>
      </p:sp>
      <p:sp>
        <p:nvSpPr>
          <p:cNvPr id="27" name="スライド番号プレースホルダ 26"/>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24085195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lgn="l">
              <a:defRPr/>
            </a:lvl1pPr>
          </a:lstStyle>
          <a:p>
            <a:r>
              <a:rPr kumimoji="0" lang="ja-JP" altLang="en-US"/>
              <a:t>マスタ タイトルの書式設定</a:t>
            </a:r>
            <a:endParaRPr kumimoji="0" lang="en-US"/>
          </a:p>
        </p:txBody>
      </p:sp>
      <p:sp>
        <p:nvSpPr>
          <p:cNvPr id="3" name="コンテンツ プレースホルダ 2"/>
          <p:cNvSpPr>
            <a:spLocks noGrp="1"/>
          </p:cNvSpPr>
          <p:nvPr>
            <p:ph idx="1"/>
          </p:nvPr>
        </p:nvSpPr>
        <p:spPr/>
        <p:txBody>
          <a:bodyPr/>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5" name="フッター プレースホルダ 4"/>
          <p:cNvSpPr>
            <a:spLocks noGrp="1"/>
          </p:cNvSpPr>
          <p:nvPr>
            <p:ph type="ftr" sz="quarter" idx="11"/>
          </p:nvPr>
        </p:nvSpPr>
        <p:spPr/>
        <p:txBody>
          <a:bodyPr/>
          <a:lstStyle/>
          <a:p>
            <a:endParaRPr kumimoji="1" lang="ja-JP" altLang="en-US">
              <a:solidFill>
                <a:srgbClr val="D4D2D0">
                  <a:shade val="50000"/>
                </a:srgbClr>
              </a:solidFill>
            </a:endParaRPr>
          </a:p>
        </p:txBody>
      </p:sp>
      <p:sp>
        <p:nvSpPr>
          <p:cNvPr id="6" name="スライド番号プレースホルダ 5"/>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1141796590"/>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Ref idx="1002">
        <a:schemeClr val="bg2"/>
      </p:bgRef>
    </p:bg>
    <p:spTree>
      <p:nvGrpSpPr>
        <p:cNvPr id="1" name=""/>
        <p:cNvGrpSpPr/>
        <p:nvPr/>
      </p:nvGrpSpPr>
      <p:grpSpPr>
        <a:xfrm>
          <a:off x="0" y="0"/>
          <a:ext cx="0" cy="0"/>
          <a:chOff x="0" y="0"/>
          <a:chExt cx="0" cy="0"/>
        </a:xfrm>
      </p:grpSpPr>
      <p:sp>
        <p:nvSpPr>
          <p:cNvPr id="7" name="フリーフォーム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solidFill>
                <a:prstClr val="white"/>
              </a:solidFill>
            </a:endParaRPr>
          </a:p>
        </p:txBody>
      </p:sp>
      <p:sp>
        <p:nvSpPr>
          <p:cNvPr id="9" name="フリーフォーム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solidFill>
                <a:prstClr val="white"/>
              </a:solidFill>
            </a:endParaRPr>
          </a:p>
        </p:txBody>
      </p:sp>
      <p:sp>
        <p:nvSpPr>
          <p:cNvPr id="2" name="タイトル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ja-JP" altLang="en-US"/>
              <a:t>マスタ タイトルの書式設定</a:t>
            </a:r>
            <a:endParaRPr kumimoji="0" lang="en-US"/>
          </a:p>
        </p:txBody>
      </p:sp>
      <p:sp>
        <p:nvSpPr>
          <p:cNvPr id="3" name="テキスト プレースホルダ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ja-JP" altLang="en-US"/>
              <a:t>マスタ テキストの書式設定</a:t>
            </a:r>
          </a:p>
        </p:txBody>
      </p:sp>
      <p:sp>
        <p:nvSpPr>
          <p:cNvPr id="4" name="日付プレースホルダ 3"/>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5" name="フッター プレースホルダ 4"/>
          <p:cNvSpPr>
            <a:spLocks noGrp="1"/>
          </p:cNvSpPr>
          <p:nvPr>
            <p:ph type="ftr" sz="quarter" idx="11"/>
          </p:nvPr>
        </p:nvSpPr>
        <p:spPr/>
        <p:txBody>
          <a:bodyPr/>
          <a:lstStyle/>
          <a:p>
            <a:endParaRPr kumimoji="1" lang="ja-JP" altLang="en-US">
              <a:solidFill>
                <a:srgbClr val="D4D2D0">
                  <a:shade val="50000"/>
                </a:srgbClr>
              </a:solidFill>
            </a:endParaRPr>
          </a:p>
        </p:txBody>
      </p:sp>
      <p:sp>
        <p:nvSpPr>
          <p:cNvPr id="6" name="スライド番号プレースホルダ 5"/>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19685037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7467600" cy="1143000"/>
          </a:xfrm>
        </p:spPr>
        <p:txBody>
          <a:bodyPr/>
          <a:lstStyle/>
          <a:p>
            <a:r>
              <a:rPr kumimoji="0" lang="ja-JP" altLang="en-US"/>
              <a:t>マスタ タイトルの書式設定</a:t>
            </a:r>
            <a:endParaRPr kumimoji="0" lang="en-US"/>
          </a:p>
        </p:txBody>
      </p:sp>
      <p:sp>
        <p:nvSpPr>
          <p:cNvPr id="3" name="コンテンツ プレースホルダ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コンテンツ プレースホルダ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5" name="日付プレースホルダ 4"/>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6" name="フッター プレースホルダ 5"/>
          <p:cNvSpPr>
            <a:spLocks noGrp="1"/>
          </p:cNvSpPr>
          <p:nvPr>
            <p:ph type="ftr" sz="quarter" idx="11"/>
          </p:nvPr>
        </p:nvSpPr>
        <p:spPr/>
        <p:txBody>
          <a:bodyPr/>
          <a:lstStyle/>
          <a:p>
            <a:endParaRPr kumimoji="1" lang="ja-JP" altLang="en-US">
              <a:solidFill>
                <a:srgbClr val="D4D2D0">
                  <a:shade val="50000"/>
                </a:srgbClr>
              </a:solidFill>
            </a:endParaRPr>
          </a:p>
        </p:txBody>
      </p:sp>
      <p:sp>
        <p:nvSpPr>
          <p:cNvPr id="7" name="スライド番号プレースホルダ 6"/>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3224943475"/>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8229600" cy="1143000"/>
          </a:xfrm>
        </p:spPr>
        <p:txBody>
          <a:bodyPr anchor="ctr"/>
          <a:lstStyle>
            <a:lvl1pPr>
              <a:defRPr/>
            </a:lvl1pPr>
          </a:lstStyle>
          <a:p>
            <a:r>
              <a:rPr kumimoji="0" lang="ja-JP" altLang="en-US"/>
              <a:t>マスタ タイトルの書式設定</a:t>
            </a:r>
            <a:endParaRPr kumimoji="0" lang="en-US"/>
          </a:p>
        </p:txBody>
      </p:sp>
      <p:sp>
        <p:nvSpPr>
          <p:cNvPr id="3" name="テキスト プレースホルダ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a:t>マスタ テキストの書式設定</a:t>
            </a:r>
          </a:p>
        </p:txBody>
      </p:sp>
      <p:sp>
        <p:nvSpPr>
          <p:cNvPr id="4" name="テキスト プレースホルダ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a:t>マスタ テキストの書式設定</a:t>
            </a:r>
          </a:p>
        </p:txBody>
      </p:sp>
      <p:sp>
        <p:nvSpPr>
          <p:cNvPr id="5" name="コンテンツ プレースホルダ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6" name="コンテンツ プレースホルダ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7" name="日付プレースホルダ 6"/>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8" name="フッター プレースホルダ 7"/>
          <p:cNvSpPr>
            <a:spLocks noGrp="1"/>
          </p:cNvSpPr>
          <p:nvPr>
            <p:ph type="ftr" sz="quarter" idx="11"/>
          </p:nvPr>
        </p:nvSpPr>
        <p:spPr/>
        <p:txBody>
          <a:bodyPr/>
          <a:lstStyle/>
          <a:p>
            <a:endParaRPr kumimoji="1" lang="ja-JP" altLang="en-US">
              <a:solidFill>
                <a:srgbClr val="D4D2D0">
                  <a:shade val="50000"/>
                </a:srgbClr>
              </a:solidFill>
            </a:endParaRPr>
          </a:p>
        </p:txBody>
      </p:sp>
      <p:sp>
        <p:nvSpPr>
          <p:cNvPr id="9" name="スライド番号プレースホルダ 8"/>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870411710"/>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320"/>
            <a:ext cx="7470648" cy="1143000"/>
          </a:xfrm>
        </p:spPr>
        <p:txBody>
          <a:bodyPr anchor="ctr"/>
          <a:lstStyle>
            <a:lvl1pPr algn="l">
              <a:defRPr sz="4600"/>
            </a:lvl1pPr>
          </a:lstStyle>
          <a:p>
            <a:r>
              <a:rPr kumimoji="0" lang="ja-JP" altLang="en-US"/>
              <a:t>マスタ タイトルの書式設定</a:t>
            </a:r>
            <a:endParaRPr kumimoji="0" lang="en-US"/>
          </a:p>
        </p:txBody>
      </p:sp>
      <p:sp>
        <p:nvSpPr>
          <p:cNvPr id="7" name="日付プレースホルダ 6"/>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8" name="スライド番号プレースホルダ 7"/>
          <p:cNvSpPr>
            <a:spLocks noGrp="1"/>
          </p:cNvSpPr>
          <p:nvPr>
            <p:ph type="sldNum" sz="quarter" idx="11"/>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
        <p:nvSpPr>
          <p:cNvPr id="9" name="フッター プレースホルダ 8"/>
          <p:cNvSpPr>
            <a:spLocks noGrp="1"/>
          </p:cNvSpPr>
          <p:nvPr>
            <p:ph type="ftr" sz="quarter" idx="12"/>
          </p:nvPr>
        </p:nvSpPr>
        <p:spPr/>
        <p:txBody>
          <a:bodyPr/>
          <a:lstStyle/>
          <a:p>
            <a:endParaRPr kumimoji="1" lang="ja-JP" altLang="en-US">
              <a:solidFill>
                <a:srgbClr val="D4D2D0">
                  <a:shade val="50000"/>
                </a:srgbClr>
              </a:solidFill>
            </a:endParaRPr>
          </a:p>
        </p:txBody>
      </p:sp>
    </p:spTree>
    <p:extLst>
      <p:ext uri="{BB962C8B-B14F-4D97-AF65-F5344CB8AC3E}">
        <p14:creationId xmlns:p14="http://schemas.microsoft.com/office/powerpoint/2010/main" val="247139371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3" name="フッター プレースホルダ 2"/>
          <p:cNvSpPr>
            <a:spLocks noGrp="1"/>
          </p:cNvSpPr>
          <p:nvPr>
            <p:ph type="ftr" sz="quarter" idx="11"/>
          </p:nvPr>
        </p:nvSpPr>
        <p:spPr/>
        <p:txBody>
          <a:bodyPr/>
          <a:lstStyle/>
          <a:p>
            <a:endParaRPr kumimoji="1" lang="ja-JP" altLang="en-US">
              <a:solidFill>
                <a:srgbClr val="D4D2D0">
                  <a:shade val="50000"/>
                </a:srgbClr>
              </a:solidFill>
            </a:endParaRPr>
          </a:p>
        </p:txBody>
      </p:sp>
      <p:sp>
        <p:nvSpPr>
          <p:cNvPr id="4" name="スライド番号プレースホルダ 3"/>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2245127296"/>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ja-JP" altLang="en-US"/>
              <a:t>マスタ タイトルの書式設定</a:t>
            </a:r>
            <a:endParaRPr kumimoji="0" lang="en-US"/>
          </a:p>
        </p:txBody>
      </p:sp>
      <p:sp>
        <p:nvSpPr>
          <p:cNvPr id="3" name="テキスト プレースホルダ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ja-JP" altLang="en-US"/>
              <a:t>マスタ テキストの書式設定</a:t>
            </a:r>
          </a:p>
        </p:txBody>
      </p:sp>
      <p:sp>
        <p:nvSpPr>
          <p:cNvPr id="4" name="コンテンツ プレースホルダ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5" name="日付プレースホルダ 4"/>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6" name="フッター プレースホルダ 5"/>
          <p:cNvSpPr>
            <a:spLocks noGrp="1"/>
          </p:cNvSpPr>
          <p:nvPr>
            <p:ph type="ftr" sz="quarter" idx="11"/>
          </p:nvPr>
        </p:nvSpPr>
        <p:spPr/>
        <p:txBody>
          <a:bodyPr/>
          <a:lstStyle/>
          <a:p>
            <a:endParaRPr kumimoji="1" lang="ja-JP" altLang="en-US">
              <a:solidFill>
                <a:srgbClr val="D4D2D0">
                  <a:shade val="50000"/>
                </a:srgbClr>
              </a:solidFill>
            </a:endParaRPr>
          </a:p>
        </p:txBody>
      </p:sp>
      <p:sp>
        <p:nvSpPr>
          <p:cNvPr id="7" name="スライド番号プレースホルダ 6"/>
          <p:cNvSpPr>
            <a:spLocks noGrp="1"/>
          </p:cNvSpPr>
          <p:nvPr>
            <p:ph type="sldNum" sz="quarter" idx="12"/>
          </p:nvPr>
        </p:nvSpPr>
        <p:spPr>
          <a:xfrm>
            <a:off x="8156448" y="6422064"/>
            <a:ext cx="762000" cy="365125"/>
          </a:xfrm>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3398047803"/>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ja-JP" altLang="en-US"/>
              <a:t>マスタ タイトルの書式設定</a:t>
            </a:r>
            <a:endParaRPr kumimoji="0" lang="en-US"/>
          </a:p>
        </p:txBody>
      </p:sp>
      <p:sp>
        <p:nvSpPr>
          <p:cNvPr id="3" name="図プレースホルダ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ja-JP" altLang="en-US"/>
              <a:t>アイコンをクリックして図を追加</a:t>
            </a:r>
            <a:endParaRPr kumimoji="0" lang="en-US" dirty="0"/>
          </a:p>
        </p:txBody>
      </p:sp>
      <p:sp>
        <p:nvSpPr>
          <p:cNvPr id="4" name="テキスト プレースホルダ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ja-JP" altLang="en-US"/>
              <a:t>マスタ テキストの書式設定</a:t>
            </a:r>
          </a:p>
        </p:txBody>
      </p:sp>
      <p:sp>
        <p:nvSpPr>
          <p:cNvPr id="5" name="日付プレースホルダ 4"/>
          <p:cNvSpPr>
            <a:spLocks noGrp="1"/>
          </p:cNvSpPr>
          <p:nvPr>
            <p:ph type="dt" sz="half" idx="10"/>
          </p:nvPr>
        </p:nvSpPr>
        <p:spPr>
          <a:xfrm>
            <a:off x="457200" y="6422064"/>
            <a:ext cx="2133600" cy="365125"/>
          </a:xfrm>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6" name="フッター プレースホルダ 5"/>
          <p:cNvSpPr>
            <a:spLocks noGrp="1"/>
          </p:cNvSpPr>
          <p:nvPr>
            <p:ph type="ftr" sz="quarter" idx="11"/>
          </p:nvPr>
        </p:nvSpPr>
        <p:spPr/>
        <p:txBody>
          <a:bodyPr/>
          <a:lstStyle/>
          <a:p>
            <a:endParaRPr kumimoji="1" lang="ja-JP" altLang="en-US">
              <a:solidFill>
                <a:srgbClr val="D4D2D0">
                  <a:shade val="50000"/>
                </a:srgbClr>
              </a:solidFill>
            </a:endParaRPr>
          </a:p>
        </p:txBody>
      </p:sp>
      <p:sp>
        <p:nvSpPr>
          <p:cNvPr id="7" name="スライド番号プレースホルダ 6"/>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222101474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rgbClr val="3A927D"/>
                </a:solidFill>
              </a:defRPr>
            </a:lvl1pPr>
            <a:lvl2pPr>
              <a:defRPr sz="2400">
                <a:solidFill>
                  <a:srgbClr val="3A927D"/>
                </a:solidFill>
              </a:defRPr>
            </a:lvl2pPr>
            <a:lvl3pPr>
              <a:defRPr sz="2000">
                <a:solidFill>
                  <a:srgbClr val="3A927D"/>
                </a:solidFill>
              </a:defRPr>
            </a:lvl3pPr>
            <a:lvl4pPr>
              <a:defRPr sz="1800">
                <a:solidFill>
                  <a:srgbClr val="3A927D"/>
                </a:solidFill>
              </a:defRPr>
            </a:lvl4pPr>
            <a:lvl5pPr>
              <a:defRPr sz="1800">
                <a:solidFill>
                  <a:srgbClr val="3A927D"/>
                </a:solidFill>
              </a:defRPr>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ja-JP"/>
          </a:p>
        </p:txBody>
      </p:sp>
      <p:sp>
        <p:nvSpPr>
          <p:cNvPr id="6" name="Footer Placeholder 4"/>
          <p:cNvSpPr>
            <a:spLocks noGrp="1"/>
          </p:cNvSpPr>
          <p:nvPr>
            <p:ph type="ftr" sz="quarter" idx="11"/>
          </p:nvPr>
        </p:nvSpPr>
        <p:spPr/>
        <p:txBody>
          <a:bodyPr/>
          <a:lstStyle>
            <a:lvl1pPr>
              <a:defRPr/>
            </a:lvl1pPr>
          </a:lstStyle>
          <a:p>
            <a:pPr>
              <a:defRPr/>
            </a:pPr>
            <a:endParaRPr lang="en-US" altLang="ja-JP"/>
          </a:p>
        </p:txBody>
      </p:sp>
      <p:sp>
        <p:nvSpPr>
          <p:cNvPr id="7" name="Slide Number Placeholder 5"/>
          <p:cNvSpPr>
            <a:spLocks noGrp="1"/>
          </p:cNvSpPr>
          <p:nvPr>
            <p:ph type="sldNum" sz="quarter" idx="12"/>
          </p:nvPr>
        </p:nvSpPr>
        <p:spPr/>
        <p:txBody>
          <a:bodyPr/>
          <a:lstStyle>
            <a:lvl1pPr>
              <a:defRPr/>
            </a:lvl1pPr>
          </a:lstStyle>
          <a:p>
            <a:pPr>
              <a:defRPr/>
            </a:pPr>
            <a:fld id="{08F155B6-C51B-44F2-A5B6-D58D66E1323C}" type="slidenum">
              <a:rPr lang="ja-JP" altLang="en-US"/>
              <a:pPr>
                <a:defRPr/>
              </a:pPr>
              <a:t>‹#›</a:t>
            </a:fld>
            <a:endParaRPr lang="en-US" altLang="ja-JP"/>
          </a:p>
        </p:txBody>
      </p:sp>
    </p:spTree>
  </p:cSld>
  <p:clrMapOvr>
    <a:masterClrMapping/>
  </p:clrMapOvr>
  <p:transition>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a:t>マスタ タイトルの書式設定</a:t>
            </a:r>
            <a:endParaRPr kumimoji="0" lang="en-US"/>
          </a:p>
        </p:txBody>
      </p:sp>
      <p:sp>
        <p:nvSpPr>
          <p:cNvPr id="3" name="縦書きテキスト プレースホルダ 2"/>
          <p:cNvSpPr>
            <a:spLocks noGrp="1"/>
          </p:cNvSpPr>
          <p:nvPr>
            <p:ph type="body" orient="vert" idx="1"/>
          </p:nvPr>
        </p:nvSpPr>
        <p:spPr/>
        <p:txBody>
          <a:bodyPr vert="eaVert"/>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5" name="フッター プレースホルダ 4"/>
          <p:cNvSpPr>
            <a:spLocks noGrp="1"/>
          </p:cNvSpPr>
          <p:nvPr>
            <p:ph type="ftr" sz="quarter" idx="11"/>
          </p:nvPr>
        </p:nvSpPr>
        <p:spPr/>
        <p:txBody>
          <a:bodyPr/>
          <a:lstStyle/>
          <a:p>
            <a:endParaRPr kumimoji="1" lang="ja-JP" altLang="en-US">
              <a:solidFill>
                <a:srgbClr val="D4D2D0">
                  <a:shade val="50000"/>
                </a:srgbClr>
              </a:solidFill>
            </a:endParaRPr>
          </a:p>
        </p:txBody>
      </p:sp>
      <p:sp>
        <p:nvSpPr>
          <p:cNvPr id="6" name="スライド番号プレースホルダ 5"/>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370975486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0" lang="ja-JP" altLang="en-US"/>
              <a:t>マスタ タイトルの書式設定</a:t>
            </a:r>
            <a:endParaRPr kumimoji="0" 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5" name="フッター プレースホルダ 4"/>
          <p:cNvSpPr>
            <a:spLocks noGrp="1"/>
          </p:cNvSpPr>
          <p:nvPr>
            <p:ph type="ftr" sz="quarter" idx="11"/>
          </p:nvPr>
        </p:nvSpPr>
        <p:spPr/>
        <p:txBody>
          <a:bodyPr/>
          <a:lstStyle/>
          <a:p>
            <a:endParaRPr kumimoji="1" lang="ja-JP" altLang="en-US">
              <a:solidFill>
                <a:srgbClr val="D4D2D0">
                  <a:shade val="50000"/>
                </a:srgbClr>
              </a:solidFill>
            </a:endParaRPr>
          </a:p>
        </p:txBody>
      </p:sp>
      <p:sp>
        <p:nvSpPr>
          <p:cNvPr id="6" name="スライド番号プレースホルダ 5"/>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1212344140"/>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AndTwoObj">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388534" y="609600"/>
            <a:ext cx="6366933"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388534" y="1981200"/>
            <a:ext cx="3115733" cy="41148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39734" y="1981200"/>
            <a:ext cx="3115733" cy="19812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39734" y="4114800"/>
            <a:ext cx="3115733" cy="19812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88552355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Ref idx="1002">
        <a:schemeClr val="bg2"/>
      </p:bgRef>
    </p:bg>
    <p:spTree>
      <p:nvGrpSpPr>
        <p:cNvPr id="1" name=""/>
        <p:cNvGrpSpPr/>
        <p:nvPr/>
      </p:nvGrpSpPr>
      <p:grpSpPr>
        <a:xfrm>
          <a:off x="0" y="0"/>
          <a:ext cx="0" cy="0"/>
          <a:chOff x="0" y="0"/>
          <a:chExt cx="0" cy="0"/>
        </a:xfrm>
      </p:grpSpPr>
      <p:sp>
        <p:nvSpPr>
          <p:cNvPr id="7" name="フリーフォーム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solidFill>
                <a:prstClr val="white"/>
              </a:solidFill>
              <a:ea typeface="ＭＳ Ｐゴシック" pitchFamily="50" charset="-128"/>
            </a:endParaRPr>
          </a:p>
        </p:txBody>
      </p:sp>
      <p:sp>
        <p:nvSpPr>
          <p:cNvPr id="8" name="フリーフォーム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solidFill>
                <a:prstClr val="white"/>
              </a:solidFill>
              <a:ea typeface="ＭＳ Ｐゴシック" pitchFamily="50" charset="-128"/>
            </a:endParaRPr>
          </a:p>
        </p:txBody>
      </p:sp>
      <p:sp>
        <p:nvSpPr>
          <p:cNvPr id="9" name="タイトル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ja-JP" altLang="en-US"/>
              <a:t>マスタ タイトルの書式設定</a:t>
            </a:r>
            <a:endParaRPr kumimoji="0" lang="en-US"/>
          </a:p>
        </p:txBody>
      </p:sp>
      <p:sp>
        <p:nvSpPr>
          <p:cNvPr id="17" name="サブタイトル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ja-JP" altLang="en-US"/>
              <a:t>マスタ サブタイトルの書式設定</a:t>
            </a:r>
            <a:endParaRPr kumimoji="0" lang="en-US"/>
          </a:p>
        </p:txBody>
      </p:sp>
      <p:sp>
        <p:nvSpPr>
          <p:cNvPr id="30" name="日付プレースホルダ 29"/>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19" name="フッター プレースホルダ 18"/>
          <p:cNvSpPr>
            <a:spLocks noGrp="1"/>
          </p:cNvSpPr>
          <p:nvPr>
            <p:ph type="ftr" sz="quarter" idx="11"/>
          </p:nvPr>
        </p:nvSpPr>
        <p:spPr/>
        <p:txBody>
          <a:bodyPr/>
          <a:lstStyle/>
          <a:p>
            <a:endParaRPr kumimoji="1" lang="ja-JP" altLang="en-US">
              <a:solidFill>
                <a:srgbClr val="D4D2D0">
                  <a:shade val="50000"/>
                </a:srgbClr>
              </a:solidFill>
            </a:endParaRPr>
          </a:p>
        </p:txBody>
      </p:sp>
      <p:sp>
        <p:nvSpPr>
          <p:cNvPr id="27" name="スライド番号プレースホルダ 26"/>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140860044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lgn="l">
              <a:defRPr/>
            </a:lvl1pPr>
          </a:lstStyle>
          <a:p>
            <a:r>
              <a:rPr kumimoji="0" lang="ja-JP" altLang="en-US"/>
              <a:t>マスタ タイトルの書式設定</a:t>
            </a:r>
            <a:endParaRPr kumimoji="0" lang="en-US"/>
          </a:p>
        </p:txBody>
      </p:sp>
      <p:sp>
        <p:nvSpPr>
          <p:cNvPr id="3" name="コンテンツ プレースホルダ 2"/>
          <p:cNvSpPr>
            <a:spLocks noGrp="1"/>
          </p:cNvSpPr>
          <p:nvPr>
            <p:ph idx="1"/>
          </p:nvPr>
        </p:nvSpPr>
        <p:spPr/>
        <p:txBody>
          <a:bodyPr/>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5" name="フッター プレースホルダ 4"/>
          <p:cNvSpPr>
            <a:spLocks noGrp="1"/>
          </p:cNvSpPr>
          <p:nvPr>
            <p:ph type="ftr" sz="quarter" idx="11"/>
          </p:nvPr>
        </p:nvSpPr>
        <p:spPr/>
        <p:txBody>
          <a:bodyPr/>
          <a:lstStyle/>
          <a:p>
            <a:endParaRPr kumimoji="1" lang="ja-JP" altLang="en-US">
              <a:solidFill>
                <a:srgbClr val="D4D2D0">
                  <a:shade val="50000"/>
                </a:srgbClr>
              </a:solidFill>
            </a:endParaRPr>
          </a:p>
        </p:txBody>
      </p:sp>
      <p:sp>
        <p:nvSpPr>
          <p:cNvPr id="6" name="スライド番号プレースホルダ 5"/>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2340770937"/>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Ref idx="1002">
        <a:schemeClr val="bg2"/>
      </p:bgRef>
    </p:bg>
    <p:spTree>
      <p:nvGrpSpPr>
        <p:cNvPr id="1" name=""/>
        <p:cNvGrpSpPr/>
        <p:nvPr/>
      </p:nvGrpSpPr>
      <p:grpSpPr>
        <a:xfrm>
          <a:off x="0" y="0"/>
          <a:ext cx="0" cy="0"/>
          <a:chOff x="0" y="0"/>
          <a:chExt cx="0" cy="0"/>
        </a:xfrm>
      </p:grpSpPr>
      <p:sp>
        <p:nvSpPr>
          <p:cNvPr id="7" name="フリーフォーム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solidFill>
                <a:prstClr val="white"/>
              </a:solidFill>
              <a:ea typeface="ＭＳ Ｐゴシック" pitchFamily="50" charset="-128"/>
            </a:endParaRPr>
          </a:p>
        </p:txBody>
      </p:sp>
      <p:sp>
        <p:nvSpPr>
          <p:cNvPr id="9" name="フリーフォーム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solidFill>
                <a:prstClr val="white"/>
              </a:solidFill>
              <a:ea typeface="ＭＳ Ｐゴシック" pitchFamily="50" charset="-128"/>
            </a:endParaRPr>
          </a:p>
        </p:txBody>
      </p:sp>
      <p:sp>
        <p:nvSpPr>
          <p:cNvPr id="2" name="タイトル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ja-JP" altLang="en-US"/>
              <a:t>マスタ タイトルの書式設定</a:t>
            </a:r>
            <a:endParaRPr kumimoji="0" lang="en-US"/>
          </a:p>
        </p:txBody>
      </p:sp>
      <p:sp>
        <p:nvSpPr>
          <p:cNvPr id="3" name="テキスト プレースホルダ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ja-JP" altLang="en-US"/>
              <a:t>マスタ テキストの書式設定</a:t>
            </a:r>
          </a:p>
        </p:txBody>
      </p:sp>
      <p:sp>
        <p:nvSpPr>
          <p:cNvPr id="4" name="日付プレースホルダ 3"/>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5" name="フッター プレースホルダ 4"/>
          <p:cNvSpPr>
            <a:spLocks noGrp="1"/>
          </p:cNvSpPr>
          <p:nvPr>
            <p:ph type="ftr" sz="quarter" idx="11"/>
          </p:nvPr>
        </p:nvSpPr>
        <p:spPr/>
        <p:txBody>
          <a:bodyPr/>
          <a:lstStyle/>
          <a:p>
            <a:endParaRPr kumimoji="1" lang="ja-JP" altLang="en-US">
              <a:solidFill>
                <a:srgbClr val="D4D2D0">
                  <a:shade val="50000"/>
                </a:srgbClr>
              </a:solidFill>
            </a:endParaRPr>
          </a:p>
        </p:txBody>
      </p:sp>
      <p:sp>
        <p:nvSpPr>
          <p:cNvPr id="6" name="スライド番号プレースホルダ 5"/>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243873354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7467600" cy="1143000"/>
          </a:xfrm>
        </p:spPr>
        <p:txBody>
          <a:bodyPr/>
          <a:lstStyle/>
          <a:p>
            <a:r>
              <a:rPr kumimoji="0" lang="ja-JP" altLang="en-US"/>
              <a:t>マスタ タイトルの書式設定</a:t>
            </a:r>
            <a:endParaRPr kumimoji="0" lang="en-US"/>
          </a:p>
        </p:txBody>
      </p:sp>
      <p:sp>
        <p:nvSpPr>
          <p:cNvPr id="3" name="コンテンツ プレースホルダ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コンテンツ プレースホルダ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5" name="日付プレースホルダ 4"/>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6" name="フッター プレースホルダ 5"/>
          <p:cNvSpPr>
            <a:spLocks noGrp="1"/>
          </p:cNvSpPr>
          <p:nvPr>
            <p:ph type="ftr" sz="quarter" idx="11"/>
          </p:nvPr>
        </p:nvSpPr>
        <p:spPr/>
        <p:txBody>
          <a:bodyPr/>
          <a:lstStyle/>
          <a:p>
            <a:endParaRPr kumimoji="1" lang="ja-JP" altLang="en-US">
              <a:solidFill>
                <a:srgbClr val="D4D2D0">
                  <a:shade val="50000"/>
                </a:srgbClr>
              </a:solidFill>
            </a:endParaRPr>
          </a:p>
        </p:txBody>
      </p:sp>
      <p:sp>
        <p:nvSpPr>
          <p:cNvPr id="7" name="スライド番号プレースホルダ 6"/>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339500631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8229600" cy="1143000"/>
          </a:xfrm>
        </p:spPr>
        <p:txBody>
          <a:bodyPr anchor="ctr"/>
          <a:lstStyle>
            <a:lvl1pPr>
              <a:defRPr/>
            </a:lvl1pPr>
          </a:lstStyle>
          <a:p>
            <a:r>
              <a:rPr kumimoji="0" lang="ja-JP" altLang="en-US"/>
              <a:t>マスタ タイトルの書式設定</a:t>
            </a:r>
            <a:endParaRPr kumimoji="0" lang="en-US"/>
          </a:p>
        </p:txBody>
      </p:sp>
      <p:sp>
        <p:nvSpPr>
          <p:cNvPr id="3" name="テキスト プレースホルダ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a:t>マスタ テキストの書式設定</a:t>
            </a:r>
          </a:p>
        </p:txBody>
      </p:sp>
      <p:sp>
        <p:nvSpPr>
          <p:cNvPr id="4" name="テキスト プレースホルダ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a:t>マスタ テキストの書式設定</a:t>
            </a:r>
          </a:p>
        </p:txBody>
      </p:sp>
      <p:sp>
        <p:nvSpPr>
          <p:cNvPr id="5" name="コンテンツ プレースホルダ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6" name="コンテンツ プレースホルダ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7" name="日付プレースホルダ 6"/>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8" name="フッター プレースホルダ 7"/>
          <p:cNvSpPr>
            <a:spLocks noGrp="1"/>
          </p:cNvSpPr>
          <p:nvPr>
            <p:ph type="ftr" sz="quarter" idx="11"/>
          </p:nvPr>
        </p:nvSpPr>
        <p:spPr/>
        <p:txBody>
          <a:bodyPr/>
          <a:lstStyle/>
          <a:p>
            <a:endParaRPr kumimoji="1" lang="ja-JP" altLang="en-US">
              <a:solidFill>
                <a:srgbClr val="D4D2D0">
                  <a:shade val="50000"/>
                </a:srgbClr>
              </a:solidFill>
            </a:endParaRPr>
          </a:p>
        </p:txBody>
      </p:sp>
      <p:sp>
        <p:nvSpPr>
          <p:cNvPr id="9" name="スライド番号プレースホルダ 8"/>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86221398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320"/>
            <a:ext cx="7470648" cy="1143000"/>
          </a:xfrm>
        </p:spPr>
        <p:txBody>
          <a:bodyPr anchor="ctr"/>
          <a:lstStyle>
            <a:lvl1pPr algn="l">
              <a:defRPr sz="4600"/>
            </a:lvl1pPr>
          </a:lstStyle>
          <a:p>
            <a:r>
              <a:rPr kumimoji="0" lang="ja-JP" altLang="en-US"/>
              <a:t>マスタ タイトルの書式設定</a:t>
            </a:r>
            <a:endParaRPr kumimoji="0" lang="en-US"/>
          </a:p>
        </p:txBody>
      </p:sp>
      <p:sp>
        <p:nvSpPr>
          <p:cNvPr id="7" name="日付プレースホルダ 6"/>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8" name="スライド番号プレースホルダ 7"/>
          <p:cNvSpPr>
            <a:spLocks noGrp="1"/>
          </p:cNvSpPr>
          <p:nvPr>
            <p:ph type="sldNum" sz="quarter" idx="11"/>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
        <p:nvSpPr>
          <p:cNvPr id="9" name="フッター プレースホルダ 8"/>
          <p:cNvSpPr>
            <a:spLocks noGrp="1"/>
          </p:cNvSpPr>
          <p:nvPr>
            <p:ph type="ftr" sz="quarter" idx="12"/>
          </p:nvPr>
        </p:nvSpPr>
        <p:spPr/>
        <p:txBody>
          <a:bodyPr/>
          <a:lstStyle/>
          <a:p>
            <a:endParaRPr kumimoji="1" lang="ja-JP" altLang="en-US">
              <a:solidFill>
                <a:srgbClr val="D4D2D0">
                  <a:shade val="50000"/>
                </a:srgbClr>
              </a:solidFill>
            </a:endParaRPr>
          </a:p>
        </p:txBody>
      </p:sp>
    </p:spTree>
    <p:extLst>
      <p:ext uri="{BB962C8B-B14F-4D97-AF65-F5344CB8AC3E}">
        <p14:creationId xmlns:p14="http://schemas.microsoft.com/office/powerpoint/2010/main" val="297726992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3" name="フッター プレースホルダ 2"/>
          <p:cNvSpPr>
            <a:spLocks noGrp="1"/>
          </p:cNvSpPr>
          <p:nvPr>
            <p:ph type="ftr" sz="quarter" idx="11"/>
          </p:nvPr>
        </p:nvSpPr>
        <p:spPr/>
        <p:txBody>
          <a:bodyPr/>
          <a:lstStyle/>
          <a:p>
            <a:endParaRPr kumimoji="1" lang="ja-JP" altLang="en-US">
              <a:solidFill>
                <a:srgbClr val="D4D2D0">
                  <a:shade val="50000"/>
                </a:srgbClr>
              </a:solidFill>
            </a:endParaRPr>
          </a:p>
        </p:txBody>
      </p:sp>
      <p:sp>
        <p:nvSpPr>
          <p:cNvPr id="4" name="スライド番号プレースホルダ 3"/>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277484655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solidFill>
                  <a:srgbClr val="3A927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solidFill>
                  <a:srgbClr val="3A927D"/>
                </a:solidFill>
              </a:defRPr>
            </a:lvl1pPr>
            <a:lvl2pPr>
              <a:defRPr sz="2000">
                <a:solidFill>
                  <a:srgbClr val="3A927D"/>
                </a:solidFill>
              </a:defRPr>
            </a:lvl2pPr>
            <a:lvl3pPr>
              <a:defRPr sz="1800">
                <a:solidFill>
                  <a:srgbClr val="3A927D"/>
                </a:solidFill>
              </a:defRPr>
            </a:lvl3pPr>
            <a:lvl4pPr>
              <a:defRPr sz="1600">
                <a:solidFill>
                  <a:srgbClr val="3A927D"/>
                </a:solidFill>
              </a:defRPr>
            </a:lvl4pPr>
            <a:lvl5pPr>
              <a:defRPr sz="1600">
                <a:solidFill>
                  <a:srgbClr val="3A927D"/>
                </a:solidFill>
              </a:defRPr>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ltLang="ja-JP"/>
          </a:p>
        </p:txBody>
      </p:sp>
      <p:sp>
        <p:nvSpPr>
          <p:cNvPr id="8" name="Footer Placeholder 4"/>
          <p:cNvSpPr>
            <a:spLocks noGrp="1"/>
          </p:cNvSpPr>
          <p:nvPr>
            <p:ph type="ftr" sz="quarter" idx="11"/>
          </p:nvPr>
        </p:nvSpPr>
        <p:spPr/>
        <p:txBody>
          <a:bodyPr/>
          <a:lstStyle>
            <a:lvl1pPr>
              <a:defRPr/>
            </a:lvl1pPr>
          </a:lstStyle>
          <a:p>
            <a:pPr>
              <a:defRPr/>
            </a:pPr>
            <a:endParaRPr lang="en-US" altLang="ja-JP"/>
          </a:p>
        </p:txBody>
      </p:sp>
      <p:sp>
        <p:nvSpPr>
          <p:cNvPr id="9" name="Slide Number Placeholder 5"/>
          <p:cNvSpPr>
            <a:spLocks noGrp="1"/>
          </p:cNvSpPr>
          <p:nvPr>
            <p:ph type="sldNum" sz="quarter" idx="12"/>
          </p:nvPr>
        </p:nvSpPr>
        <p:spPr/>
        <p:txBody>
          <a:bodyPr/>
          <a:lstStyle>
            <a:lvl1pPr>
              <a:defRPr/>
            </a:lvl1pPr>
          </a:lstStyle>
          <a:p>
            <a:pPr>
              <a:defRPr/>
            </a:pPr>
            <a:fld id="{1668B3A1-A2D3-47D2-B9E9-A47CB5560DE9}" type="slidenum">
              <a:rPr lang="ja-JP" altLang="en-US"/>
              <a:pPr>
                <a:defRPr/>
              </a:pPr>
              <a:t>‹#›</a:t>
            </a:fld>
            <a:endParaRPr lang="en-US" altLang="ja-JP"/>
          </a:p>
        </p:txBody>
      </p:sp>
    </p:spTree>
  </p:cSld>
  <p:clrMapOvr>
    <a:masterClrMapping/>
  </p:clrMapOvr>
  <p:transition>
    <p:wipe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ja-JP" altLang="en-US"/>
              <a:t>マスタ タイトルの書式設定</a:t>
            </a:r>
            <a:endParaRPr kumimoji="0" lang="en-US"/>
          </a:p>
        </p:txBody>
      </p:sp>
      <p:sp>
        <p:nvSpPr>
          <p:cNvPr id="3" name="テキスト プレースホルダ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ja-JP" altLang="en-US"/>
              <a:t>マスタ テキストの書式設定</a:t>
            </a:r>
          </a:p>
        </p:txBody>
      </p:sp>
      <p:sp>
        <p:nvSpPr>
          <p:cNvPr id="4" name="コンテンツ プレースホルダ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5" name="日付プレースホルダ 4"/>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6" name="フッター プレースホルダ 5"/>
          <p:cNvSpPr>
            <a:spLocks noGrp="1"/>
          </p:cNvSpPr>
          <p:nvPr>
            <p:ph type="ftr" sz="quarter" idx="11"/>
          </p:nvPr>
        </p:nvSpPr>
        <p:spPr/>
        <p:txBody>
          <a:bodyPr/>
          <a:lstStyle/>
          <a:p>
            <a:endParaRPr kumimoji="1" lang="ja-JP" altLang="en-US">
              <a:solidFill>
                <a:srgbClr val="D4D2D0">
                  <a:shade val="50000"/>
                </a:srgbClr>
              </a:solidFill>
            </a:endParaRPr>
          </a:p>
        </p:txBody>
      </p:sp>
      <p:sp>
        <p:nvSpPr>
          <p:cNvPr id="7" name="スライド番号プレースホルダ 6"/>
          <p:cNvSpPr>
            <a:spLocks noGrp="1"/>
          </p:cNvSpPr>
          <p:nvPr>
            <p:ph type="sldNum" sz="quarter" idx="12"/>
          </p:nvPr>
        </p:nvSpPr>
        <p:spPr>
          <a:xfrm>
            <a:off x="8156448" y="6422064"/>
            <a:ext cx="762000" cy="365125"/>
          </a:xfrm>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327907902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ja-JP" altLang="en-US"/>
              <a:t>マスタ タイトルの書式設定</a:t>
            </a:r>
            <a:endParaRPr kumimoji="0" lang="en-US"/>
          </a:p>
        </p:txBody>
      </p:sp>
      <p:sp>
        <p:nvSpPr>
          <p:cNvPr id="3" name="図プレースホルダ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ja-JP" altLang="en-US"/>
              <a:t>アイコンをクリックして図を追加</a:t>
            </a:r>
            <a:endParaRPr kumimoji="0" lang="en-US" dirty="0"/>
          </a:p>
        </p:txBody>
      </p:sp>
      <p:sp>
        <p:nvSpPr>
          <p:cNvPr id="4" name="テキスト プレースホルダ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ja-JP" altLang="en-US"/>
              <a:t>マスタ テキストの書式設定</a:t>
            </a:r>
          </a:p>
        </p:txBody>
      </p:sp>
      <p:sp>
        <p:nvSpPr>
          <p:cNvPr id="5" name="日付プレースホルダ 4"/>
          <p:cNvSpPr>
            <a:spLocks noGrp="1"/>
          </p:cNvSpPr>
          <p:nvPr>
            <p:ph type="dt" sz="half" idx="10"/>
          </p:nvPr>
        </p:nvSpPr>
        <p:spPr>
          <a:xfrm>
            <a:off x="457200" y="6422064"/>
            <a:ext cx="2133600" cy="365125"/>
          </a:xfrm>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6" name="フッター プレースホルダ 5"/>
          <p:cNvSpPr>
            <a:spLocks noGrp="1"/>
          </p:cNvSpPr>
          <p:nvPr>
            <p:ph type="ftr" sz="quarter" idx="11"/>
          </p:nvPr>
        </p:nvSpPr>
        <p:spPr/>
        <p:txBody>
          <a:bodyPr/>
          <a:lstStyle/>
          <a:p>
            <a:endParaRPr kumimoji="1" lang="ja-JP" altLang="en-US">
              <a:solidFill>
                <a:srgbClr val="D4D2D0">
                  <a:shade val="50000"/>
                </a:srgbClr>
              </a:solidFill>
            </a:endParaRPr>
          </a:p>
        </p:txBody>
      </p:sp>
      <p:sp>
        <p:nvSpPr>
          <p:cNvPr id="7" name="スライド番号プレースホルダ 6"/>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408788234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a:t>マスタ タイトルの書式設定</a:t>
            </a:r>
            <a:endParaRPr kumimoji="0" lang="en-US"/>
          </a:p>
        </p:txBody>
      </p:sp>
      <p:sp>
        <p:nvSpPr>
          <p:cNvPr id="3" name="縦書きテキスト プレースホルダ 2"/>
          <p:cNvSpPr>
            <a:spLocks noGrp="1"/>
          </p:cNvSpPr>
          <p:nvPr>
            <p:ph type="body" orient="vert" idx="1"/>
          </p:nvPr>
        </p:nvSpPr>
        <p:spPr/>
        <p:txBody>
          <a:bodyPr vert="eaVert"/>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5" name="フッター プレースホルダ 4"/>
          <p:cNvSpPr>
            <a:spLocks noGrp="1"/>
          </p:cNvSpPr>
          <p:nvPr>
            <p:ph type="ftr" sz="quarter" idx="11"/>
          </p:nvPr>
        </p:nvSpPr>
        <p:spPr/>
        <p:txBody>
          <a:bodyPr/>
          <a:lstStyle/>
          <a:p>
            <a:endParaRPr kumimoji="1" lang="ja-JP" altLang="en-US">
              <a:solidFill>
                <a:srgbClr val="D4D2D0">
                  <a:shade val="50000"/>
                </a:srgbClr>
              </a:solidFill>
            </a:endParaRPr>
          </a:p>
        </p:txBody>
      </p:sp>
      <p:sp>
        <p:nvSpPr>
          <p:cNvPr id="6" name="スライド番号プレースホルダ 5"/>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3161053002"/>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0" lang="ja-JP" altLang="en-US"/>
              <a:t>マスタ タイトルの書式設定</a:t>
            </a:r>
            <a:endParaRPr kumimoji="0" 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eaLnBrk="1" latinLnBrk="0" hangingPunct="1"/>
            <a:r>
              <a:rPr lang="ja-JP" altLang="en-US"/>
              <a:t>マスタ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5" name="フッター プレースホルダ 4"/>
          <p:cNvSpPr>
            <a:spLocks noGrp="1"/>
          </p:cNvSpPr>
          <p:nvPr>
            <p:ph type="ftr" sz="quarter" idx="11"/>
          </p:nvPr>
        </p:nvSpPr>
        <p:spPr/>
        <p:txBody>
          <a:bodyPr/>
          <a:lstStyle/>
          <a:p>
            <a:endParaRPr kumimoji="1" lang="ja-JP" altLang="en-US">
              <a:solidFill>
                <a:srgbClr val="D4D2D0">
                  <a:shade val="50000"/>
                </a:srgbClr>
              </a:solidFill>
            </a:endParaRPr>
          </a:p>
        </p:txBody>
      </p:sp>
      <p:sp>
        <p:nvSpPr>
          <p:cNvPr id="6" name="スライド番号プレースホルダ 5"/>
          <p:cNvSpPr>
            <a:spLocks noGrp="1"/>
          </p:cNvSpPr>
          <p:nvPr>
            <p:ph type="sldNum" sz="quarter" idx="12"/>
          </p:nvPr>
        </p:nvSpPr>
        <p:spPr/>
        <p:txBody>
          <a:body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3287899840"/>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AndTwoObj">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388534" y="609600"/>
            <a:ext cx="6366933"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1388534" y="1981200"/>
            <a:ext cx="3115733" cy="41148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39734" y="1981200"/>
            <a:ext cx="3115733" cy="19812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39734" y="4114800"/>
            <a:ext cx="3115733" cy="19812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63776418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タイトル スライド">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scene3d>
              <a:camera prst="orthographicFront"/>
              <a:lightRig rig="threePt" dir="t"/>
            </a:scene3d>
          </a:bodyPr>
          <a:lstStyle>
            <a:lvl1pPr>
              <a:defRPr b="1">
                <a:solidFill>
                  <a:srgbClr val="14436A"/>
                </a:solidFill>
                <a:latin typeface="Century Gothic" pitchFamily="34" charset="0"/>
                <a:cs typeface="Segoe UI" pitchFamily="34" charset="0"/>
              </a:defRPr>
            </a:lvl1pPr>
          </a:lstStyle>
          <a:p>
            <a:r>
              <a:rPr lang="ja-JP" altLang="en-US"/>
              <a:t>マスタ タイトルの書式設定</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rgbClr val="245A4D"/>
                </a:solidFill>
                <a:effectLst>
                  <a:outerShdw blurRad="50800" dist="38100" dir="2700000" algn="tl" rotWithShape="0">
                    <a:schemeClr val="bg1">
                      <a:lumMod val="75000"/>
                      <a:alpha val="40000"/>
                    </a:schemeClr>
                  </a:outerShdw>
                </a:effectLst>
                <a:latin typeface="Century Gothic"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 サブタイトルの書式設定</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a:xfrm>
            <a:off x="6553200" y="6356350"/>
            <a:ext cx="2133600" cy="365125"/>
          </a:xfrm>
        </p:spPr>
        <p:txBody>
          <a:bodyPr/>
          <a:lstStyle>
            <a:lvl1pPr>
              <a:defRPr/>
            </a:lvl1pPr>
          </a:lstStyle>
          <a:p>
            <a:pPr>
              <a:defRPr/>
            </a:pPr>
            <a:fld id="{7103BC05-2ECB-4EF3-A08A-EC10B0F24D99}" type="slidenum">
              <a:rPr lang="en-US" altLang="ja-JP"/>
              <a:pPr>
                <a:defRPr/>
              </a:pPr>
              <a:t>‹#›</a:t>
            </a:fld>
            <a:endParaRPr lang="en-US" altLang="ja-JP"/>
          </a:p>
        </p:txBody>
      </p:sp>
    </p:spTree>
    <p:extLst>
      <p:ext uri="{BB962C8B-B14F-4D97-AF65-F5344CB8AC3E}">
        <p14:creationId xmlns:p14="http://schemas.microsoft.com/office/powerpoint/2010/main" val="943105206"/>
      </p:ext>
    </p:extLst>
  </p:cSld>
  <p:clrMapOvr>
    <a:masterClrMapping/>
  </p:clrMapOvr>
  <p:transition>
    <p:wipe dir="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dirty="0"/>
          </a:p>
        </p:txBody>
      </p:sp>
      <p:sp>
        <p:nvSpPr>
          <p:cNvPr id="3" name="Content Placeholder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853982EF-C2C1-4EE6-9368-E61A68687344}" type="slidenum">
              <a:rPr lang="ja-JP" altLang="en-US"/>
              <a:pPr>
                <a:defRPr/>
              </a:pPr>
              <a:t>‹#›</a:t>
            </a:fld>
            <a:endParaRPr lang="en-US" altLang="ja-JP"/>
          </a:p>
        </p:txBody>
      </p:sp>
    </p:spTree>
    <p:extLst>
      <p:ext uri="{BB962C8B-B14F-4D97-AF65-F5344CB8AC3E}">
        <p14:creationId xmlns:p14="http://schemas.microsoft.com/office/powerpoint/2010/main" val="2765331173"/>
      </p:ext>
    </p:extLst>
  </p:cSld>
  <p:clrMapOvr>
    <a:masterClrMapping/>
  </p:clrMapOvr>
  <p:transition>
    <p:wipe dir="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accent5">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32A049C7-5415-4652-800F-F156221B91F8}" type="slidenum">
              <a:rPr lang="ja-JP" altLang="en-US"/>
              <a:pPr>
                <a:defRPr/>
              </a:pPr>
              <a:t>‹#›</a:t>
            </a:fld>
            <a:endParaRPr lang="en-US" altLang="ja-JP"/>
          </a:p>
        </p:txBody>
      </p:sp>
    </p:spTree>
    <p:extLst>
      <p:ext uri="{BB962C8B-B14F-4D97-AF65-F5344CB8AC3E}">
        <p14:creationId xmlns:p14="http://schemas.microsoft.com/office/powerpoint/2010/main" val="2225854300"/>
      </p:ext>
    </p:extLst>
  </p:cSld>
  <p:clrMapOvr>
    <a:masterClrMapping/>
  </p:clrMapOvr>
  <p:transition>
    <p:wipe dir="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rgbClr val="3A927D"/>
                </a:solidFill>
              </a:defRPr>
            </a:lvl1pPr>
            <a:lvl2pPr>
              <a:defRPr sz="2400">
                <a:solidFill>
                  <a:srgbClr val="3A927D"/>
                </a:solidFill>
              </a:defRPr>
            </a:lvl2pPr>
            <a:lvl3pPr>
              <a:defRPr sz="2000">
                <a:solidFill>
                  <a:srgbClr val="3A927D"/>
                </a:solidFill>
              </a:defRPr>
            </a:lvl3pPr>
            <a:lvl4pPr>
              <a:defRPr sz="1800">
                <a:solidFill>
                  <a:srgbClr val="3A927D"/>
                </a:solidFill>
              </a:defRPr>
            </a:lvl4pPr>
            <a:lvl5pPr>
              <a:defRPr sz="1800">
                <a:solidFill>
                  <a:srgbClr val="3A927D"/>
                </a:solidFill>
              </a:defRPr>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ja-JP"/>
          </a:p>
        </p:txBody>
      </p:sp>
      <p:sp>
        <p:nvSpPr>
          <p:cNvPr id="6" name="Footer Placeholder 4"/>
          <p:cNvSpPr>
            <a:spLocks noGrp="1"/>
          </p:cNvSpPr>
          <p:nvPr>
            <p:ph type="ftr" sz="quarter" idx="11"/>
          </p:nvPr>
        </p:nvSpPr>
        <p:spPr/>
        <p:txBody>
          <a:bodyPr/>
          <a:lstStyle>
            <a:lvl1pPr>
              <a:defRPr/>
            </a:lvl1pPr>
          </a:lstStyle>
          <a:p>
            <a:pPr>
              <a:defRPr/>
            </a:pPr>
            <a:endParaRPr lang="en-US" altLang="ja-JP"/>
          </a:p>
        </p:txBody>
      </p:sp>
      <p:sp>
        <p:nvSpPr>
          <p:cNvPr id="7" name="Slide Number Placeholder 5"/>
          <p:cNvSpPr>
            <a:spLocks noGrp="1"/>
          </p:cNvSpPr>
          <p:nvPr>
            <p:ph type="sldNum" sz="quarter" idx="12"/>
          </p:nvPr>
        </p:nvSpPr>
        <p:spPr/>
        <p:txBody>
          <a:bodyPr/>
          <a:lstStyle>
            <a:lvl1pPr>
              <a:defRPr/>
            </a:lvl1pPr>
          </a:lstStyle>
          <a:p>
            <a:pPr>
              <a:defRPr/>
            </a:pPr>
            <a:fld id="{08F155B6-C51B-44F2-A5B6-D58D66E1323C}" type="slidenum">
              <a:rPr lang="ja-JP" altLang="en-US"/>
              <a:pPr>
                <a:defRPr/>
              </a:pPr>
              <a:t>‹#›</a:t>
            </a:fld>
            <a:endParaRPr lang="en-US" altLang="ja-JP"/>
          </a:p>
        </p:txBody>
      </p:sp>
    </p:spTree>
    <p:extLst>
      <p:ext uri="{BB962C8B-B14F-4D97-AF65-F5344CB8AC3E}">
        <p14:creationId xmlns:p14="http://schemas.microsoft.com/office/powerpoint/2010/main" val="1031604710"/>
      </p:ext>
    </p:extLst>
  </p:cSld>
  <p:clrMapOvr>
    <a:masterClrMapping/>
  </p:clrMapOvr>
  <p:transition>
    <p:wipe dir="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solidFill>
                  <a:srgbClr val="3A927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solidFill>
                  <a:srgbClr val="3A927D"/>
                </a:solidFill>
              </a:defRPr>
            </a:lvl1pPr>
            <a:lvl2pPr>
              <a:defRPr sz="2000">
                <a:solidFill>
                  <a:srgbClr val="3A927D"/>
                </a:solidFill>
              </a:defRPr>
            </a:lvl2pPr>
            <a:lvl3pPr>
              <a:defRPr sz="1800">
                <a:solidFill>
                  <a:srgbClr val="3A927D"/>
                </a:solidFill>
              </a:defRPr>
            </a:lvl3pPr>
            <a:lvl4pPr>
              <a:defRPr sz="1600">
                <a:solidFill>
                  <a:srgbClr val="3A927D"/>
                </a:solidFill>
              </a:defRPr>
            </a:lvl4pPr>
            <a:lvl5pPr>
              <a:defRPr sz="1600">
                <a:solidFill>
                  <a:srgbClr val="3A927D"/>
                </a:solidFill>
              </a:defRPr>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ltLang="ja-JP"/>
          </a:p>
        </p:txBody>
      </p:sp>
      <p:sp>
        <p:nvSpPr>
          <p:cNvPr id="8" name="Footer Placeholder 4"/>
          <p:cNvSpPr>
            <a:spLocks noGrp="1"/>
          </p:cNvSpPr>
          <p:nvPr>
            <p:ph type="ftr" sz="quarter" idx="11"/>
          </p:nvPr>
        </p:nvSpPr>
        <p:spPr/>
        <p:txBody>
          <a:bodyPr/>
          <a:lstStyle>
            <a:lvl1pPr>
              <a:defRPr/>
            </a:lvl1pPr>
          </a:lstStyle>
          <a:p>
            <a:pPr>
              <a:defRPr/>
            </a:pPr>
            <a:endParaRPr lang="en-US" altLang="ja-JP"/>
          </a:p>
        </p:txBody>
      </p:sp>
      <p:sp>
        <p:nvSpPr>
          <p:cNvPr id="9" name="Slide Number Placeholder 5"/>
          <p:cNvSpPr>
            <a:spLocks noGrp="1"/>
          </p:cNvSpPr>
          <p:nvPr>
            <p:ph type="sldNum" sz="quarter" idx="12"/>
          </p:nvPr>
        </p:nvSpPr>
        <p:spPr/>
        <p:txBody>
          <a:bodyPr/>
          <a:lstStyle>
            <a:lvl1pPr>
              <a:defRPr/>
            </a:lvl1pPr>
          </a:lstStyle>
          <a:p>
            <a:pPr>
              <a:defRPr/>
            </a:pPr>
            <a:fld id="{1668B3A1-A2D3-47D2-B9E9-A47CB5560DE9}" type="slidenum">
              <a:rPr lang="ja-JP" altLang="en-US"/>
              <a:pPr>
                <a:defRPr/>
              </a:pPr>
              <a:t>‹#›</a:t>
            </a:fld>
            <a:endParaRPr lang="en-US" altLang="ja-JP"/>
          </a:p>
        </p:txBody>
      </p:sp>
    </p:spTree>
    <p:extLst>
      <p:ext uri="{BB962C8B-B14F-4D97-AF65-F5344CB8AC3E}">
        <p14:creationId xmlns:p14="http://schemas.microsoft.com/office/powerpoint/2010/main" val="135259337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Date Placeholder 3"/>
          <p:cNvSpPr>
            <a:spLocks noGrp="1"/>
          </p:cNvSpPr>
          <p:nvPr>
            <p:ph type="dt" sz="half" idx="10"/>
          </p:nvPr>
        </p:nvSpPr>
        <p:spPr/>
        <p:txBody>
          <a:bodyPr/>
          <a:lstStyle>
            <a:lvl1pPr>
              <a:defRPr/>
            </a:lvl1pPr>
          </a:lstStyle>
          <a:p>
            <a:pPr>
              <a:defRPr/>
            </a:pPr>
            <a:endParaRPr lang="en-US" altLang="ja-JP"/>
          </a:p>
        </p:txBody>
      </p:sp>
      <p:sp>
        <p:nvSpPr>
          <p:cNvPr id="4" name="Footer Placeholder 4"/>
          <p:cNvSpPr>
            <a:spLocks noGrp="1"/>
          </p:cNvSpPr>
          <p:nvPr>
            <p:ph type="ftr" sz="quarter" idx="11"/>
          </p:nvPr>
        </p:nvSpPr>
        <p:spPr/>
        <p:txBody>
          <a:bodyPr/>
          <a:lstStyle>
            <a:lvl1pPr>
              <a:defRPr/>
            </a:lvl1pPr>
          </a:lstStyle>
          <a:p>
            <a:pPr>
              <a:defRPr/>
            </a:pPr>
            <a:endParaRPr lang="en-US" altLang="ja-JP"/>
          </a:p>
        </p:txBody>
      </p:sp>
      <p:sp>
        <p:nvSpPr>
          <p:cNvPr id="5" name="Slide Number Placeholder 5"/>
          <p:cNvSpPr>
            <a:spLocks noGrp="1"/>
          </p:cNvSpPr>
          <p:nvPr>
            <p:ph type="sldNum" sz="quarter" idx="12"/>
          </p:nvPr>
        </p:nvSpPr>
        <p:spPr/>
        <p:txBody>
          <a:bodyPr/>
          <a:lstStyle>
            <a:lvl1pPr>
              <a:defRPr/>
            </a:lvl1pPr>
          </a:lstStyle>
          <a:p>
            <a:pPr>
              <a:defRPr/>
            </a:pPr>
            <a:fld id="{03B1FBCE-A39D-4ABE-A6EB-1EADAB3B8901}" type="slidenum">
              <a:rPr lang="ja-JP" altLang="en-US"/>
              <a:pPr>
                <a:defRPr/>
              </a:pPr>
              <a:t>‹#›</a:t>
            </a:fld>
            <a:endParaRPr lang="en-US" altLang="ja-JP"/>
          </a:p>
        </p:txBody>
      </p:sp>
    </p:spTree>
  </p:cSld>
  <p:clrMapOvr>
    <a:masterClrMapping/>
  </p:clrMapOvr>
  <p:transition>
    <p:wipe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Date Placeholder 3"/>
          <p:cNvSpPr>
            <a:spLocks noGrp="1"/>
          </p:cNvSpPr>
          <p:nvPr>
            <p:ph type="dt" sz="half" idx="10"/>
          </p:nvPr>
        </p:nvSpPr>
        <p:spPr/>
        <p:txBody>
          <a:bodyPr/>
          <a:lstStyle>
            <a:lvl1pPr>
              <a:defRPr/>
            </a:lvl1pPr>
          </a:lstStyle>
          <a:p>
            <a:pPr>
              <a:defRPr/>
            </a:pPr>
            <a:endParaRPr lang="en-US" altLang="ja-JP"/>
          </a:p>
        </p:txBody>
      </p:sp>
      <p:sp>
        <p:nvSpPr>
          <p:cNvPr id="4" name="Footer Placeholder 4"/>
          <p:cNvSpPr>
            <a:spLocks noGrp="1"/>
          </p:cNvSpPr>
          <p:nvPr>
            <p:ph type="ftr" sz="quarter" idx="11"/>
          </p:nvPr>
        </p:nvSpPr>
        <p:spPr/>
        <p:txBody>
          <a:bodyPr/>
          <a:lstStyle>
            <a:lvl1pPr>
              <a:defRPr/>
            </a:lvl1pPr>
          </a:lstStyle>
          <a:p>
            <a:pPr>
              <a:defRPr/>
            </a:pPr>
            <a:endParaRPr lang="en-US" altLang="ja-JP"/>
          </a:p>
        </p:txBody>
      </p:sp>
      <p:sp>
        <p:nvSpPr>
          <p:cNvPr id="5" name="Slide Number Placeholder 5"/>
          <p:cNvSpPr>
            <a:spLocks noGrp="1"/>
          </p:cNvSpPr>
          <p:nvPr>
            <p:ph type="sldNum" sz="quarter" idx="12"/>
          </p:nvPr>
        </p:nvSpPr>
        <p:spPr/>
        <p:txBody>
          <a:bodyPr/>
          <a:lstStyle>
            <a:lvl1pPr>
              <a:defRPr/>
            </a:lvl1pPr>
          </a:lstStyle>
          <a:p>
            <a:pPr>
              <a:defRPr/>
            </a:pPr>
            <a:fld id="{03B1FBCE-A39D-4ABE-A6EB-1EADAB3B8901}" type="slidenum">
              <a:rPr lang="ja-JP" altLang="en-US"/>
              <a:pPr>
                <a:defRPr/>
              </a:pPr>
              <a:t>‹#›</a:t>
            </a:fld>
            <a:endParaRPr lang="en-US" altLang="ja-JP"/>
          </a:p>
        </p:txBody>
      </p:sp>
    </p:spTree>
    <p:extLst>
      <p:ext uri="{BB962C8B-B14F-4D97-AF65-F5344CB8AC3E}">
        <p14:creationId xmlns:p14="http://schemas.microsoft.com/office/powerpoint/2010/main" val="1126564506"/>
      </p:ext>
    </p:extLst>
  </p:cSld>
  <p:clrMapOvr>
    <a:masterClrMapping/>
  </p:clrMapOvr>
  <p:transition>
    <p:wipe dir="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ja-JP"/>
          </a:p>
        </p:txBody>
      </p:sp>
      <p:sp>
        <p:nvSpPr>
          <p:cNvPr id="3" name="Footer Placeholder 4"/>
          <p:cNvSpPr>
            <a:spLocks noGrp="1"/>
          </p:cNvSpPr>
          <p:nvPr>
            <p:ph type="ftr" sz="quarter" idx="11"/>
          </p:nvPr>
        </p:nvSpPr>
        <p:spPr/>
        <p:txBody>
          <a:bodyPr/>
          <a:lstStyle>
            <a:lvl1pPr>
              <a:defRPr/>
            </a:lvl1pPr>
          </a:lstStyle>
          <a:p>
            <a:pPr>
              <a:defRPr/>
            </a:pPr>
            <a:endParaRPr lang="en-US" altLang="ja-JP"/>
          </a:p>
        </p:txBody>
      </p:sp>
      <p:sp>
        <p:nvSpPr>
          <p:cNvPr id="4" name="Slide Number Placeholder 5"/>
          <p:cNvSpPr>
            <a:spLocks noGrp="1"/>
          </p:cNvSpPr>
          <p:nvPr>
            <p:ph type="sldNum" sz="quarter" idx="12"/>
          </p:nvPr>
        </p:nvSpPr>
        <p:spPr/>
        <p:txBody>
          <a:bodyPr/>
          <a:lstStyle>
            <a:lvl1pPr>
              <a:defRPr/>
            </a:lvl1pPr>
          </a:lstStyle>
          <a:p>
            <a:pPr>
              <a:defRPr/>
            </a:pPr>
            <a:fld id="{A3F87E3B-88A1-4179-9BF8-C5563C8CB73E}" type="slidenum">
              <a:rPr lang="ja-JP" altLang="en-US"/>
              <a:pPr>
                <a:defRPr/>
              </a:pPr>
              <a:t>‹#›</a:t>
            </a:fld>
            <a:endParaRPr lang="en-US" altLang="ja-JP"/>
          </a:p>
        </p:txBody>
      </p:sp>
    </p:spTree>
    <p:extLst>
      <p:ext uri="{BB962C8B-B14F-4D97-AF65-F5344CB8AC3E}">
        <p14:creationId xmlns:p14="http://schemas.microsoft.com/office/powerpoint/2010/main" val="650885484"/>
      </p:ext>
    </p:extLst>
  </p:cSld>
  <p:clrMapOvr>
    <a:masterClrMapping/>
  </p:clrMapOvr>
  <p:transition>
    <p:wipe dir="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Date Placeholder 3"/>
          <p:cNvSpPr>
            <a:spLocks noGrp="1"/>
          </p:cNvSpPr>
          <p:nvPr>
            <p:ph type="dt" sz="half" idx="10"/>
          </p:nvPr>
        </p:nvSpPr>
        <p:spPr/>
        <p:txBody>
          <a:bodyPr/>
          <a:lstStyle>
            <a:lvl1pPr>
              <a:defRPr/>
            </a:lvl1pPr>
          </a:lstStyle>
          <a:p>
            <a:pPr>
              <a:defRPr/>
            </a:pPr>
            <a:endParaRPr lang="en-US" altLang="ja-JP"/>
          </a:p>
        </p:txBody>
      </p:sp>
      <p:sp>
        <p:nvSpPr>
          <p:cNvPr id="6" name="Footer Placeholder 4"/>
          <p:cNvSpPr>
            <a:spLocks noGrp="1"/>
          </p:cNvSpPr>
          <p:nvPr>
            <p:ph type="ftr" sz="quarter" idx="11"/>
          </p:nvPr>
        </p:nvSpPr>
        <p:spPr/>
        <p:txBody>
          <a:bodyPr/>
          <a:lstStyle>
            <a:lvl1pPr>
              <a:defRPr/>
            </a:lvl1pPr>
          </a:lstStyle>
          <a:p>
            <a:pPr>
              <a:defRPr/>
            </a:pPr>
            <a:endParaRPr lang="en-US" altLang="ja-JP"/>
          </a:p>
        </p:txBody>
      </p:sp>
      <p:sp>
        <p:nvSpPr>
          <p:cNvPr id="7" name="Slide Number Placeholder 5"/>
          <p:cNvSpPr>
            <a:spLocks noGrp="1"/>
          </p:cNvSpPr>
          <p:nvPr>
            <p:ph type="sldNum" sz="quarter" idx="12"/>
          </p:nvPr>
        </p:nvSpPr>
        <p:spPr/>
        <p:txBody>
          <a:bodyPr/>
          <a:lstStyle>
            <a:lvl1pPr>
              <a:defRPr/>
            </a:lvl1pPr>
          </a:lstStyle>
          <a:p>
            <a:pPr>
              <a:defRPr/>
            </a:pPr>
            <a:fld id="{A4000995-2B3C-4317-9DC8-A63867AD3DC9}" type="slidenum">
              <a:rPr lang="ja-JP" altLang="en-US"/>
              <a:pPr>
                <a:defRPr/>
              </a:pPr>
              <a:t>‹#›</a:t>
            </a:fld>
            <a:endParaRPr lang="en-US" altLang="ja-JP"/>
          </a:p>
        </p:txBody>
      </p:sp>
    </p:spTree>
    <p:extLst>
      <p:ext uri="{BB962C8B-B14F-4D97-AF65-F5344CB8AC3E}">
        <p14:creationId xmlns:p14="http://schemas.microsoft.com/office/powerpoint/2010/main" val="1001451916"/>
      </p:ext>
    </p:extLst>
  </p:cSld>
  <p:clrMapOvr>
    <a:masterClrMapping/>
  </p:clrMapOvr>
  <p:transition>
    <p:wipe dir="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アイコンをクリックして図を追加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Date Placeholder 3"/>
          <p:cNvSpPr>
            <a:spLocks noGrp="1"/>
          </p:cNvSpPr>
          <p:nvPr>
            <p:ph type="dt" sz="half" idx="10"/>
          </p:nvPr>
        </p:nvSpPr>
        <p:spPr/>
        <p:txBody>
          <a:bodyPr/>
          <a:lstStyle>
            <a:lvl1pPr>
              <a:defRPr/>
            </a:lvl1pPr>
          </a:lstStyle>
          <a:p>
            <a:pPr>
              <a:defRPr/>
            </a:pPr>
            <a:endParaRPr lang="en-US" altLang="ja-JP"/>
          </a:p>
        </p:txBody>
      </p:sp>
      <p:sp>
        <p:nvSpPr>
          <p:cNvPr id="6" name="Footer Placeholder 4"/>
          <p:cNvSpPr>
            <a:spLocks noGrp="1"/>
          </p:cNvSpPr>
          <p:nvPr>
            <p:ph type="ftr" sz="quarter" idx="11"/>
          </p:nvPr>
        </p:nvSpPr>
        <p:spPr/>
        <p:txBody>
          <a:bodyPr/>
          <a:lstStyle>
            <a:lvl1pPr>
              <a:defRPr/>
            </a:lvl1pPr>
          </a:lstStyle>
          <a:p>
            <a:pPr>
              <a:defRPr/>
            </a:pPr>
            <a:endParaRPr lang="en-US" altLang="ja-JP"/>
          </a:p>
        </p:txBody>
      </p:sp>
      <p:sp>
        <p:nvSpPr>
          <p:cNvPr id="7" name="Slide Number Placeholder 5"/>
          <p:cNvSpPr>
            <a:spLocks noGrp="1"/>
          </p:cNvSpPr>
          <p:nvPr>
            <p:ph type="sldNum" sz="quarter" idx="12"/>
          </p:nvPr>
        </p:nvSpPr>
        <p:spPr/>
        <p:txBody>
          <a:bodyPr/>
          <a:lstStyle>
            <a:lvl1pPr>
              <a:defRPr/>
            </a:lvl1pPr>
          </a:lstStyle>
          <a:p>
            <a:pPr>
              <a:defRPr/>
            </a:pPr>
            <a:fld id="{73C88315-BC49-46CC-8D94-6F3400C03AE3}" type="slidenum">
              <a:rPr lang="ja-JP" altLang="en-US"/>
              <a:pPr>
                <a:defRPr/>
              </a:pPr>
              <a:t>‹#›</a:t>
            </a:fld>
            <a:endParaRPr lang="en-US" altLang="ja-JP"/>
          </a:p>
        </p:txBody>
      </p:sp>
    </p:spTree>
    <p:extLst>
      <p:ext uri="{BB962C8B-B14F-4D97-AF65-F5344CB8AC3E}">
        <p14:creationId xmlns:p14="http://schemas.microsoft.com/office/powerpoint/2010/main" val="862560560"/>
      </p:ext>
    </p:extLst>
  </p:cSld>
  <p:clrMapOvr>
    <a:masterClrMapping/>
  </p:clrMapOvr>
  <p:transition>
    <p:wipe dir="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45B7868D-0BC9-4CF6-9968-1B9233AE7F43}" type="slidenum">
              <a:rPr lang="ja-JP" altLang="en-US"/>
              <a:pPr>
                <a:defRPr/>
              </a:pPr>
              <a:t>‹#›</a:t>
            </a:fld>
            <a:endParaRPr lang="en-US" altLang="ja-JP"/>
          </a:p>
        </p:txBody>
      </p:sp>
    </p:spTree>
    <p:extLst>
      <p:ext uri="{BB962C8B-B14F-4D97-AF65-F5344CB8AC3E}">
        <p14:creationId xmlns:p14="http://schemas.microsoft.com/office/powerpoint/2010/main" val="2086936466"/>
      </p:ext>
    </p:extLst>
  </p:cSld>
  <p:clrMapOvr>
    <a:masterClrMapping/>
  </p:clrMapOvr>
  <p:transition>
    <p:wipe dir="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lvl5pPr>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CF90EB4B-2D6E-4AA6-AED5-18BF718C2005}" type="slidenum">
              <a:rPr lang="ja-JP" altLang="en-US"/>
              <a:pPr>
                <a:defRPr/>
              </a:pPr>
              <a:t>‹#›</a:t>
            </a:fld>
            <a:endParaRPr lang="en-US" altLang="ja-JP"/>
          </a:p>
        </p:txBody>
      </p:sp>
    </p:spTree>
    <p:extLst>
      <p:ext uri="{BB962C8B-B14F-4D97-AF65-F5344CB8AC3E}">
        <p14:creationId xmlns:p14="http://schemas.microsoft.com/office/powerpoint/2010/main" val="182060464"/>
      </p:ext>
    </p:extLst>
  </p:cSld>
  <p:clrMapOvr>
    <a:masterClrMapping/>
  </p:clrMapOvr>
  <p:transition>
    <p:wipe dir="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1_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Date Placeholder 3"/>
          <p:cNvSpPr>
            <a:spLocks noGrp="1"/>
          </p:cNvSpPr>
          <p:nvPr>
            <p:ph type="dt" sz="half" idx="10"/>
          </p:nvPr>
        </p:nvSpPr>
        <p:spPr/>
        <p:txBody>
          <a:bodyPr/>
          <a:lstStyle>
            <a:lvl1pPr>
              <a:defRPr/>
            </a:lvl1pPr>
          </a:lstStyle>
          <a:p>
            <a:pPr>
              <a:defRPr/>
            </a:pPr>
            <a:endParaRPr lang="en-US" altLang="ja-JP"/>
          </a:p>
        </p:txBody>
      </p:sp>
      <p:sp>
        <p:nvSpPr>
          <p:cNvPr id="5" name="Footer Placeholder 4"/>
          <p:cNvSpPr>
            <a:spLocks noGrp="1"/>
          </p:cNvSpPr>
          <p:nvPr>
            <p:ph type="ftr" sz="quarter" idx="11"/>
          </p:nvPr>
        </p:nvSpPr>
        <p:spPr/>
        <p:txBody>
          <a:bodyPr/>
          <a:lstStyle>
            <a:lvl1pPr>
              <a:defRPr/>
            </a:lvl1pPr>
          </a:lstStyle>
          <a:p>
            <a:pPr>
              <a:defRPr/>
            </a:pPr>
            <a:endParaRPr lang="en-US" altLang="ja-JP"/>
          </a:p>
        </p:txBody>
      </p:sp>
      <p:sp>
        <p:nvSpPr>
          <p:cNvPr id="6" name="Slide Number Placeholder 5"/>
          <p:cNvSpPr>
            <a:spLocks noGrp="1"/>
          </p:cNvSpPr>
          <p:nvPr>
            <p:ph type="sldNum" sz="quarter" idx="12"/>
          </p:nvPr>
        </p:nvSpPr>
        <p:spPr/>
        <p:txBody>
          <a:bodyPr/>
          <a:lstStyle>
            <a:lvl1pPr>
              <a:defRPr/>
            </a:lvl1pPr>
          </a:lstStyle>
          <a:p>
            <a:pPr>
              <a:defRPr/>
            </a:pPr>
            <a:fld id="{9FA3E1F5-7447-4D8D-BA1B-E78DF81C3960}" type="slidenum">
              <a:rPr lang="ja-JP" altLang="en-US"/>
              <a:pPr>
                <a:defRPr/>
              </a:pPr>
              <a:t>‹#›</a:t>
            </a:fld>
            <a:endParaRPr lang="en-US" altLang="ja-JP"/>
          </a:p>
        </p:txBody>
      </p:sp>
    </p:spTree>
    <p:extLst>
      <p:ext uri="{BB962C8B-B14F-4D97-AF65-F5344CB8AC3E}">
        <p14:creationId xmlns:p14="http://schemas.microsoft.com/office/powerpoint/2010/main" val="438461798"/>
      </p:ext>
    </p:extLst>
  </p:cSld>
  <p:clrMapOvr>
    <a:masterClrMapping/>
  </p:clrMapOvr>
  <p:transition>
    <p:wipe dir="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0" y="1484313"/>
            <a:ext cx="4038600" cy="4525962"/>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191000" y="1484313"/>
            <a:ext cx="4038600" cy="2185987"/>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191000" y="3822700"/>
            <a:ext cx="403860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Date Placeholder 3"/>
          <p:cNvSpPr>
            <a:spLocks noGrp="1"/>
          </p:cNvSpPr>
          <p:nvPr>
            <p:ph type="dt" sz="half" idx="10"/>
          </p:nvPr>
        </p:nvSpPr>
        <p:spPr/>
        <p:txBody>
          <a:bodyPr/>
          <a:lstStyle>
            <a:lvl1pPr>
              <a:defRPr/>
            </a:lvl1pPr>
          </a:lstStyle>
          <a:p>
            <a:pPr>
              <a:defRPr/>
            </a:pPr>
            <a:endParaRPr lang="en-US" altLang="ja-JP"/>
          </a:p>
        </p:txBody>
      </p:sp>
      <p:sp>
        <p:nvSpPr>
          <p:cNvPr id="7" name="Footer Placeholder 4"/>
          <p:cNvSpPr>
            <a:spLocks noGrp="1"/>
          </p:cNvSpPr>
          <p:nvPr>
            <p:ph type="ftr" sz="quarter" idx="11"/>
          </p:nvPr>
        </p:nvSpPr>
        <p:spPr/>
        <p:txBody>
          <a:bodyPr/>
          <a:lstStyle>
            <a:lvl1pPr>
              <a:defRPr/>
            </a:lvl1pPr>
          </a:lstStyle>
          <a:p>
            <a:pPr>
              <a:defRPr/>
            </a:pPr>
            <a:endParaRPr lang="en-US" altLang="ja-JP"/>
          </a:p>
        </p:txBody>
      </p:sp>
      <p:sp>
        <p:nvSpPr>
          <p:cNvPr id="8" name="Slide Number Placeholder 5"/>
          <p:cNvSpPr>
            <a:spLocks noGrp="1"/>
          </p:cNvSpPr>
          <p:nvPr>
            <p:ph type="sldNum" sz="quarter" idx="12"/>
          </p:nvPr>
        </p:nvSpPr>
        <p:spPr/>
        <p:txBody>
          <a:bodyPr/>
          <a:lstStyle>
            <a:lvl1pPr>
              <a:defRPr/>
            </a:lvl1pPr>
          </a:lstStyle>
          <a:p>
            <a:pPr>
              <a:defRPr/>
            </a:pPr>
            <a:fld id="{0D4D1FAE-7DBA-49DB-B297-7A61D5EF08D8}" type="slidenum">
              <a:rPr lang="ja-JP" altLang="en-US"/>
              <a:pPr>
                <a:defRPr/>
              </a:pPr>
              <a:t>‹#›</a:t>
            </a:fld>
            <a:endParaRPr lang="en-US" altLang="ja-JP"/>
          </a:p>
        </p:txBody>
      </p:sp>
    </p:spTree>
    <p:extLst>
      <p:ext uri="{BB962C8B-B14F-4D97-AF65-F5344CB8AC3E}">
        <p14:creationId xmlns:p14="http://schemas.microsoft.com/office/powerpoint/2010/main" val="1159414121"/>
      </p:ext>
    </p:extLst>
  </p:cSld>
  <p:clrMapOvr>
    <a:masterClrMapping/>
  </p:clrMapOvr>
  <p:transition>
    <p:wipe dir="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0" y="274638"/>
            <a:ext cx="8686800" cy="5735637"/>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Date Placeholder 3"/>
          <p:cNvSpPr>
            <a:spLocks noGrp="1"/>
          </p:cNvSpPr>
          <p:nvPr>
            <p:ph type="dt" sz="half" idx="10"/>
          </p:nvPr>
        </p:nvSpPr>
        <p:spPr/>
        <p:txBody>
          <a:bodyPr/>
          <a:lstStyle>
            <a:lvl1pPr>
              <a:defRPr/>
            </a:lvl1pPr>
          </a:lstStyle>
          <a:p>
            <a:pPr>
              <a:defRPr/>
            </a:pPr>
            <a:endParaRPr lang="en-US" altLang="ja-JP"/>
          </a:p>
        </p:txBody>
      </p:sp>
      <p:sp>
        <p:nvSpPr>
          <p:cNvPr id="4" name="Footer Placeholder 4"/>
          <p:cNvSpPr>
            <a:spLocks noGrp="1"/>
          </p:cNvSpPr>
          <p:nvPr>
            <p:ph type="ftr" sz="quarter" idx="11"/>
          </p:nvPr>
        </p:nvSpPr>
        <p:spPr/>
        <p:txBody>
          <a:bodyPr/>
          <a:lstStyle>
            <a:lvl1pPr>
              <a:defRPr/>
            </a:lvl1pPr>
          </a:lstStyle>
          <a:p>
            <a:pPr>
              <a:defRPr/>
            </a:pPr>
            <a:endParaRPr lang="en-US" altLang="ja-JP"/>
          </a:p>
        </p:txBody>
      </p:sp>
      <p:sp>
        <p:nvSpPr>
          <p:cNvPr id="5" name="Slide Number Placeholder 5"/>
          <p:cNvSpPr>
            <a:spLocks noGrp="1"/>
          </p:cNvSpPr>
          <p:nvPr>
            <p:ph type="sldNum" sz="quarter" idx="12"/>
          </p:nvPr>
        </p:nvSpPr>
        <p:spPr/>
        <p:txBody>
          <a:bodyPr/>
          <a:lstStyle>
            <a:lvl1pPr>
              <a:defRPr/>
            </a:lvl1pPr>
          </a:lstStyle>
          <a:p>
            <a:pPr>
              <a:defRPr/>
            </a:pPr>
            <a:fld id="{94AD8EE6-76A1-4764-AD49-089A2FCC3569}" type="slidenum">
              <a:rPr lang="ja-JP" altLang="en-US"/>
              <a:pPr>
                <a:defRPr/>
              </a:pPr>
              <a:t>‹#›</a:t>
            </a:fld>
            <a:endParaRPr lang="en-US" altLang="ja-JP"/>
          </a:p>
        </p:txBody>
      </p:sp>
    </p:spTree>
    <p:extLst>
      <p:ext uri="{BB962C8B-B14F-4D97-AF65-F5344CB8AC3E}">
        <p14:creationId xmlns:p14="http://schemas.microsoft.com/office/powerpoint/2010/main" val="871139122"/>
      </p:ext>
    </p:extLst>
  </p:cSld>
  <p:clrMapOvr>
    <a:masterClrMapping/>
  </p:clrMapOvr>
  <p:transition>
    <p:wipe dir="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685800" y="1981200"/>
            <a:ext cx="7772400" cy="4114800"/>
          </a:xfrm>
        </p:spPr>
        <p:txBody>
          <a:bodyPr/>
          <a:lstStyle/>
          <a:p>
            <a:pPr lvl="0"/>
            <a:endParaRPr lang="ja-JP" altLang="en-US" noProof="0"/>
          </a:p>
        </p:txBody>
      </p:sp>
      <p:sp>
        <p:nvSpPr>
          <p:cNvPr id="4" name="日付プレースホルダ 3"/>
          <p:cNvSpPr>
            <a:spLocks noGrp="1"/>
          </p:cNvSpPr>
          <p:nvPr>
            <p:ph type="dt" sz="half" idx="10"/>
          </p:nvPr>
        </p:nvSpPr>
        <p:spPr>
          <a:xfrm>
            <a:off x="685800" y="6248400"/>
            <a:ext cx="1905000" cy="457200"/>
          </a:xfrm>
        </p:spPr>
        <p:txBody>
          <a:bodyPr/>
          <a:lstStyle>
            <a:lvl1pPr>
              <a:defRPr/>
            </a:lvl1pPr>
          </a:lstStyle>
          <a:p>
            <a:pPr>
              <a:defRPr/>
            </a:pPr>
            <a:endParaRPr lang="en-US" altLang="ja-JP"/>
          </a:p>
        </p:txBody>
      </p:sp>
      <p:sp>
        <p:nvSpPr>
          <p:cNvPr id="5" name="フッター プレースホルダ 4"/>
          <p:cNvSpPr>
            <a:spLocks noGrp="1"/>
          </p:cNvSpPr>
          <p:nvPr>
            <p:ph type="ftr" sz="quarter" idx="11"/>
          </p:nvPr>
        </p:nvSpPr>
        <p:spPr>
          <a:xfrm>
            <a:off x="3124200" y="6248400"/>
            <a:ext cx="2895600" cy="457200"/>
          </a:xfrm>
        </p:spPr>
        <p:txBody>
          <a:bodyPr/>
          <a:lstStyle>
            <a:lvl1pPr>
              <a:defRPr/>
            </a:lvl1pPr>
          </a:lstStyle>
          <a:p>
            <a:pPr>
              <a:defRPr/>
            </a:pPr>
            <a:endParaRPr lang="en-US" altLang="ja-JP"/>
          </a:p>
        </p:txBody>
      </p:sp>
      <p:sp>
        <p:nvSpPr>
          <p:cNvPr id="6" name="スライド番号プレースホルダ 5"/>
          <p:cNvSpPr>
            <a:spLocks noGrp="1"/>
          </p:cNvSpPr>
          <p:nvPr>
            <p:ph type="sldNum" sz="quarter" idx="12"/>
          </p:nvPr>
        </p:nvSpPr>
        <p:spPr>
          <a:xfrm>
            <a:off x="6553200" y="6248400"/>
            <a:ext cx="1905000" cy="457200"/>
          </a:xfrm>
        </p:spPr>
        <p:txBody>
          <a:bodyPr/>
          <a:lstStyle>
            <a:lvl1pPr>
              <a:defRPr/>
            </a:lvl1pPr>
          </a:lstStyle>
          <a:p>
            <a:pPr>
              <a:defRPr/>
            </a:pPr>
            <a:fld id="{4CFD8E84-E5F8-4E78-A89B-6D8AF2A6E228}" type="slidenum">
              <a:rPr lang="ja-JP" altLang="en-US"/>
              <a:pPr>
                <a:defRPr/>
              </a:pPr>
              <a:t>‹#›</a:t>
            </a:fld>
            <a:endParaRPr lang="en-US" altLang="ja-JP"/>
          </a:p>
        </p:txBody>
      </p:sp>
    </p:spTree>
    <p:extLst>
      <p:ext uri="{BB962C8B-B14F-4D97-AF65-F5344CB8AC3E}">
        <p14:creationId xmlns:p14="http://schemas.microsoft.com/office/powerpoint/2010/main" val="375250328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ja-JP"/>
          </a:p>
        </p:txBody>
      </p:sp>
      <p:sp>
        <p:nvSpPr>
          <p:cNvPr id="3" name="Footer Placeholder 4"/>
          <p:cNvSpPr>
            <a:spLocks noGrp="1"/>
          </p:cNvSpPr>
          <p:nvPr>
            <p:ph type="ftr" sz="quarter" idx="11"/>
          </p:nvPr>
        </p:nvSpPr>
        <p:spPr/>
        <p:txBody>
          <a:bodyPr/>
          <a:lstStyle>
            <a:lvl1pPr>
              <a:defRPr/>
            </a:lvl1pPr>
          </a:lstStyle>
          <a:p>
            <a:pPr>
              <a:defRPr/>
            </a:pPr>
            <a:endParaRPr lang="en-US" altLang="ja-JP"/>
          </a:p>
        </p:txBody>
      </p:sp>
      <p:sp>
        <p:nvSpPr>
          <p:cNvPr id="4" name="Slide Number Placeholder 5"/>
          <p:cNvSpPr>
            <a:spLocks noGrp="1"/>
          </p:cNvSpPr>
          <p:nvPr>
            <p:ph type="sldNum" sz="quarter" idx="12"/>
          </p:nvPr>
        </p:nvSpPr>
        <p:spPr/>
        <p:txBody>
          <a:bodyPr/>
          <a:lstStyle>
            <a:lvl1pPr>
              <a:defRPr/>
            </a:lvl1pPr>
          </a:lstStyle>
          <a:p>
            <a:pPr>
              <a:defRPr/>
            </a:pPr>
            <a:fld id="{A3F87E3B-88A1-4179-9BF8-C5563C8CB73E}" type="slidenum">
              <a:rPr lang="ja-JP" altLang="en-US"/>
              <a:pPr>
                <a:defRPr/>
              </a:pPr>
              <a:t>‹#›</a:t>
            </a:fld>
            <a:endParaRPr lang="en-US" altLang="ja-JP"/>
          </a:p>
        </p:txBody>
      </p:sp>
    </p:spTree>
  </p:cSld>
  <p:clrMapOvr>
    <a:masterClrMapping/>
  </p:clrMapOvr>
  <p:transition>
    <p:wipe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chart">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685800" y="1981200"/>
            <a:ext cx="7772400" cy="4114800"/>
          </a:xfrm>
        </p:spPr>
        <p:txBody>
          <a:bodyPr/>
          <a:lstStyle/>
          <a:p>
            <a:pPr lvl="0"/>
            <a:endParaRPr lang="ja-JP" altLang="en-US" noProof="0"/>
          </a:p>
        </p:txBody>
      </p:sp>
      <p:sp>
        <p:nvSpPr>
          <p:cNvPr id="4" name="日付プレースホルダ 3"/>
          <p:cNvSpPr>
            <a:spLocks noGrp="1"/>
          </p:cNvSpPr>
          <p:nvPr>
            <p:ph type="dt" sz="half" idx="10"/>
          </p:nvPr>
        </p:nvSpPr>
        <p:spPr>
          <a:xfrm>
            <a:off x="685800" y="6248400"/>
            <a:ext cx="1905000" cy="457200"/>
          </a:xfrm>
        </p:spPr>
        <p:txBody>
          <a:bodyPr/>
          <a:lstStyle>
            <a:lvl1pPr>
              <a:defRPr/>
            </a:lvl1pPr>
          </a:lstStyle>
          <a:p>
            <a:pPr>
              <a:defRPr/>
            </a:pPr>
            <a:endParaRPr lang="en-US" altLang="ja-JP"/>
          </a:p>
        </p:txBody>
      </p:sp>
      <p:sp>
        <p:nvSpPr>
          <p:cNvPr id="5" name="フッター プレースホルダ 4"/>
          <p:cNvSpPr>
            <a:spLocks noGrp="1"/>
          </p:cNvSpPr>
          <p:nvPr>
            <p:ph type="ftr" sz="quarter" idx="11"/>
          </p:nvPr>
        </p:nvSpPr>
        <p:spPr>
          <a:xfrm>
            <a:off x="3124200" y="6248400"/>
            <a:ext cx="2895600" cy="457200"/>
          </a:xfrm>
        </p:spPr>
        <p:txBody>
          <a:bodyPr/>
          <a:lstStyle>
            <a:lvl1pPr>
              <a:defRPr/>
            </a:lvl1pPr>
          </a:lstStyle>
          <a:p>
            <a:pPr>
              <a:defRPr/>
            </a:pPr>
            <a:endParaRPr lang="en-US" altLang="ja-JP"/>
          </a:p>
        </p:txBody>
      </p:sp>
      <p:sp>
        <p:nvSpPr>
          <p:cNvPr id="6" name="スライド番号プレースホルダ 5"/>
          <p:cNvSpPr>
            <a:spLocks noGrp="1"/>
          </p:cNvSpPr>
          <p:nvPr>
            <p:ph type="sldNum" sz="quarter" idx="12"/>
          </p:nvPr>
        </p:nvSpPr>
        <p:spPr>
          <a:xfrm>
            <a:off x="6553200" y="6248400"/>
            <a:ext cx="1905000" cy="457200"/>
          </a:xfrm>
        </p:spPr>
        <p:txBody>
          <a:bodyPr/>
          <a:lstStyle>
            <a:lvl1pPr>
              <a:defRPr/>
            </a:lvl1pPr>
          </a:lstStyle>
          <a:p>
            <a:pPr>
              <a:defRPr/>
            </a:pPr>
            <a:fld id="{725B5B9C-9526-47C4-9EC7-27F68DB78572}" type="slidenum">
              <a:rPr lang="ja-JP" altLang="en-US"/>
              <a:pPr>
                <a:defRPr/>
              </a:pPr>
              <a:t>‹#›</a:t>
            </a:fld>
            <a:endParaRPr lang="en-US" altLang="ja-JP"/>
          </a:p>
        </p:txBody>
      </p:sp>
    </p:spTree>
    <p:extLst>
      <p:ext uri="{BB962C8B-B14F-4D97-AF65-F5344CB8AC3E}">
        <p14:creationId xmlns:p14="http://schemas.microsoft.com/office/powerpoint/2010/main" val="4234868603"/>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AndTx">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85800" y="1981200"/>
            <a:ext cx="3810000" cy="41148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648200" y="1981200"/>
            <a:ext cx="3810000" cy="41148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a:xfrm>
            <a:off x="685800" y="6248400"/>
            <a:ext cx="1905000" cy="457200"/>
          </a:xfrm>
        </p:spPr>
        <p:txBody>
          <a:bodyPr/>
          <a:lstStyle>
            <a:lvl1pPr>
              <a:defRPr/>
            </a:lvl1pPr>
          </a:lstStyle>
          <a:p>
            <a:pPr>
              <a:defRPr/>
            </a:pPr>
            <a:endParaRPr lang="en-US" altLang="ja-JP"/>
          </a:p>
        </p:txBody>
      </p:sp>
      <p:sp>
        <p:nvSpPr>
          <p:cNvPr id="6" name="フッター プレースホルダ 5"/>
          <p:cNvSpPr>
            <a:spLocks noGrp="1"/>
          </p:cNvSpPr>
          <p:nvPr>
            <p:ph type="ftr" sz="quarter" idx="11"/>
          </p:nvPr>
        </p:nvSpPr>
        <p:spPr>
          <a:xfrm>
            <a:off x="3124200" y="6248400"/>
            <a:ext cx="2895600" cy="457200"/>
          </a:xfrm>
        </p:spPr>
        <p:txBody>
          <a:bodyPr/>
          <a:lstStyle>
            <a:lvl1pPr>
              <a:defRPr/>
            </a:lvl1pPr>
          </a:lstStyle>
          <a:p>
            <a:pPr>
              <a:defRPr/>
            </a:pPr>
            <a:endParaRPr lang="en-US" altLang="ja-JP"/>
          </a:p>
        </p:txBody>
      </p:sp>
      <p:sp>
        <p:nvSpPr>
          <p:cNvPr id="7" name="スライド番号プレースホルダ 6"/>
          <p:cNvSpPr>
            <a:spLocks noGrp="1"/>
          </p:cNvSpPr>
          <p:nvPr>
            <p:ph type="sldNum" sz="quarter" idx="12"/>
          </p:nvPr>
        </p:nvSpPr>
        <p:spPr>
          <a:xfrm>
            <a:off x="6553200" y="6248400"/>
            <a:ext cx="1905000" cy="457200"/>
          </a:xfrm>
        </p:spPr>
        <p:txBody>
          <a:bodyPr/>
          <a:lstStyle>
            <a:lvl1pPr>
              <a:defRPr/>
            </a:lvl1pPr>
          </a:lstStyle>
          <a:p>
            <a:pPr>
              <a:defRPr/>
            </a:pPr>
            <a:fld id="{F4E4923A-1127-4661-974D-979623C24E47}" type="slidenum">
              <a:rPr lang="ja-JP" altLang="en-US"/>
              <a:pPr>
                <a:defRPr/>
              </a:pPr>
              <a:t>‹#›</a:t>
            </a:fld>
            <a:endParaRPr lang="en-US" altLang="ja-JP"/>
          </a:p>
        </p:txBody>
      </p:sp>
    </p:spTree>
    <p:extLst>
      <p:ext uri="{BB962C8B-B14F-4D97-AF65-F5344CB8AC3E}">
        <p14:creationId xmlns:p14="http://schemas.microsoft.com/office/powerpoint/2010/main" val="2890657408"/>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Flowchart: Document 6"/>
          <p:cNvSpPr/>
          <p:nvPr/>
        </p:nvSpPr>
        <p:spPr>
          <a:xfrm rot="10800000">
            <a:off x="1" y="1520735"/>
            <a:ext cx="9144000" cy="3435579"/>
          </a:xfrm>
          <a:custGeom>
            <a:avLst/>
            <a:gdLst>
              <a:gd name="connsiteX0" fmla="*/ 0 w 21600"/>
              <a:gd name="connsiteY0" fmla="*/ 0 h 18805"/>
              <a:gd name="connsiteX1" fmla="*/ 21600 w 21600"/>
              <a:gd name="connsiteY1" fmla="*/ 0 h 18805"/>
              <a:gd name="connsiteX2" fmla="*/ 21600 w 21600"/>
              <a:gd name="connsiteY2" fmla="*/ 17322 h 18805"/>
              <a:gd name="connsiteX3" fmla="*/ 0 w 21600"/>
              <a:gd name="connsiteY3" fmla="*/ 18805 h 18805"/>
              <a:gd name="connsiteX4" fmla="*/ 0 w 21600"/>
              <a:gd name="connsiteY4" fmla="*/ 0 h 18805"/>
              <a:gd name="connsiteX0" fmla="*/ 0 w 21600"/>
              <a:gd name="connsiteY0" fmla="*/ 0 h 18805"/>
              <a:gd name="connsiteX1" fmla="*/ 21600 w 21600"/>
              <a:gd name="connsiteY1" fmla="*/ 0 h 18805"/>
              <a:gd name="connsiteX2" fmla="*/ 21600 w 21600"/>
              <a:gd name="connsiteY2" fmla="*/ 17322 h 18805"/>
              <a:gd name="connsiteX3" fmla="*/ 0 w 21600"/>
              <a:gd name="connsiteY3" fmla="*/ 18805 h 18805"/>
              <a:gd name="connsiteX4" fmla="*/ 0 w 21600"/>
              <a:gd name="connsiteY4" fmla="*/ 0 h 18805"/>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9355"/>
              <a:gd name="connsiteX1" fmla="*/ 21600 w 21600"/>
              <a:gd name="connsiteY1" fmla="*/ 0 h 19355"/>
              <a:gd name="connsiteX2" fmla="*/ 21600 w 21600"/>
              <a:gd name="connsiteY2" fmla="*/ 17322 h 19355"/>
              <a:gd name="connsiteX3" fmla="*/ 0 w 21600"/>
              <a:gd name="connsiteY3" fmla="*/ 19355 h 19355"/>
              <a:gd name="connsiteX4" fmla="*/ 0 w 21600"/>
              <a:gd name="connsiteY4" fmla="*/ 0 h 19355"/>
              <a:gd name="connsiteX0" fmla="*/ 0 w 21600"/>
              <a:gd name="connsiteY0" fmla="*/ 0 h 19355"/>
              <a:gd name="connsiteX1" fmla="*/ 21600 w 21600"/>
              <a:gd name="connsiteY1" fmla="*/ 0 h 19355"/>
              <a:gd name="connsiteX2" fmla="*/ 21600 w 21600"/>
              <a:gd name="connsiteY2" fmla="*/ 17322 h 19355"/>
              <a:gd name="connsiteX3" fmla="*/ 0 w 21600"/>
              <a:gd name="connsiteY3" fmla="*/ 19355 h 19355"/>
              <a:gd name="connsiteX4" fmla="*/ 0 w 21600"/>
              <a:gd name="connsiteY4" fmla="*/ 0 h 19355"/>
              <a:gd name="connsiteX0" fmla="*/ 0 w 21600"/>
              <a:gd name="connsiteY0" fmla="*/ 0 h 19794"/>
              <a:gd name="connsiteX1" fmla="*/ 21600 w 21600"/>
              <a:gd name="connsiteY1" fmla="*/ 0 h 19794"/>
              <a:gd name="connsiteX2" fmla="*/ 21600 w 21600"/>
              <a:gd name="connsiteY2" fmla="*/ 17322 h 19794"/>
              <a:gd name="connsiteX3" fmla="*/ 0 w 21600"/>
              <a:gd name="connsiteY3" fmla="*/ 19794 h 19794"/>
              <a:gd name="connsiteX4" fmla="*/ 0 w 21600"/>
              <a:gd name="connsiteY4" fmla="*/ 0 h 19794"/>
              <a:gd name="connsiteX0" fmla="*/ 0 w 21600"/>
              <a:gd name="connsiteY0" fmla="*/ 0 h 19794"/>
              <a:gd name="connsiteX1" fmla="*/ 21600 w 21600"/>
              <a:gd name="connsiteY1" fmla="*/ 0 h 19794"/>
              <a:gd name="connsiteX2" fmla="*/ 21600 w 21600"/>
              <a:gd name="connsiteY2" fmla="*/ 17322 h 19794"/>
              <a:gd name="connsiteX3" fmla="*/ 0 w 21600"/>
              <a:gd name="connsiteY3" fmla="*/ 19794 h 19794"/>
              <a:gd name="connsiteX4" fmla="*/ 0 w 21600"/>
              <a:gd name="connsiteY4" fmla="*/ 0 h 19794"/>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19794">
                <a:moveTo>
                  <a:pt x="0" y="0"/>
                </a:moveTo>
                <a:lnTo>
                  <a:pt x="21600" y="0"/>
                </a:lnTo>
                <a:lnTo>
                  <a:pt x="21600" y="17322"/>
                </a:lnTo>
                <a:cubicBezTo>
                  <a:pt x="10800" y="17322"/>
                  <a:pt x="7466" y="25350"/>
                  <a:pt x="0" y="19794"/>
                </a:cubicBezTo>
                <a:lnTo>
                  <a:pt x="0" y="0"/>
                </a:lnTo>
                <a:close/>
              </a:path>
            </a:pathLst>
          </a:custGeom>
          <a:gradFill>
            <a:gsLst>
              <a:gs pos="100000">
                <a:schemeClr val="bg2">
                  <a:tint val="28000"/>
                  <a:satMod val="2000000"/>
                  <a:alpha val="30000"/>
                </a:schemeClr>
              </a:gs>
              <a:gs pos="35000">
                <a:schemeClr val="bg2">
                  <a:shade val="100000"/>
                  <a:satMod val="600000"/>
                  <a:alpha val="0"/>
                </a:schemeClr>
              </a:gs>
            </a:gsLst>
            <a:lin ang="54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76197" tIns="38098" rIns="76197" bIns="38098" anchor="ctr"/>
          <a:lstStyle/>
          <a:p>
            <a:pPr algn="ctr" defTabSz="761970" fontAlgn="auto">
              <a:spcBef>
                <a:spcPts val="0"/>
              </a:spcBef>
              <a:spcAft>
                <a:spcPts val="0"/>
              </a:spcAft>
            </a:pPr>
            <a:endParaRPr lang="en-US" sz="1500">
              <a:solidFill>
                <a:prstClr val="white"/>
              </a:solidFill>
            </a:endParaRPr>
          </a:p>
        </p:txBody>
      </p:sp>
      <p:sp>
        <p:nvSpPr>
          <p:cNvPr id="9" name="Title 8"/>
          <p:cNvSpPr>
            <a:spLocks noGrp="1"/>
          </p:cNvSpPr>
          <p:nvPr>
            <p:ph type="ctrTitle"/>
          </p:nvPr>
        </p:nvSpPr>
        <p:spPr>
          <a:xfrm>
            <a:off x="502920" y="2775745"/>
            <a:ext cx="8229600" cy="2167128"/>
          </a:xfrm>
        </p:spPr>
        <p:txBody>
          <a:bodyPr tIns="0" bIns="0" anchor="t"/>
          <a:lstStyle>
            <a:lvl1pPr>
              <a:defRPr sz="4200" cap="all" baseline="0">
                <a:effectLst>
                  <a:outerShdw blurRad="30000" dist="30000" dir="2700000" algn="tl" rotWithShape="0">
                    <a:schemeClr val="bg2">
                      <a:shade val="45000"/>
                      <a:satMod val="150000"/>
                      <a:alpha val="90000"/>
                    </a:schemeClr>
                  </a:outerShdw>
                  <a:reflection blurRad="12000" stA="25000" endPos="49000" dist="5000" dir="5400000" sy="-100000" algn="bl" rotWithShape="0"/>
                </a:effectLst>
              </a:defRPr>
            </a:lvl1pPr>
          </a:lstStyle>
          <a:p>
            <a:r>
              <a:rPr lang="ja-JP" altLang="en-US"/>
              <a:t>マスタ タイトルの書式設定</a:t>
            </a:r>
            <a:endParaRPr lang="en-US" dirty="0"/>
          </a:p>
        </p:txBody>
      </p:sp>
      <p:sp>
        <p:nvSpPr>
          <p:cNvPr id="17" name="Subtitle 16"/>
          <p:cNvSpPr>
            <a:spLocks noGrp="1"/>
          </p:cNvSpPr>
          <p:nvPr>
            <p:ph type="subTitle" idx="1"/>
          </p:nvPr>
        </p:nvSpPr>
        <p:spPr>
          <a:xfrm>
            <a:off x="500064" y="1559720"/>
            <a:ext cx="5105400" cy="1219200"/>
          </a:xfrm>
        </p:spPr>
        <p:txBody>
          <a:bodyPr lIns="0" tIns="0" rIns="0" bIns="0" anchor="b"/>
          <a:lstStyle>
            <a:lvl1pPr marL="0" indent="0" algn="l">
              <a:buNone/>
              <a:defRPr sz="1600">
                <a:solidFill>
                  <a:schemeClr val="tx1"/>
                </a:solidFill>
              </a:defRPr>
            </a:lvl1pPr>
            <a:lvl2pPr marL="380985" indent="0" algn="ctr">
              <a:buNone/>
            </a:lvl2pPr>
            <a:lvl3pPr marL="761970" indent="0" algn="ctr">
              <a:buNone/>
            </a:lvl3pPr>
            <a:lvl4pPr marL="1142954" indent="0" algn="ctr">
              <a:buNone/>
            </a:lvl4pPr>
            <a:lvl5pPr marL="1523939" indent="0" algn="ctr">
              <a:buNone/>
            </a:lvl5pPr>
            <a:lvl6pPr marL="1904924" indent="0" algn="ctr">
              <a:buNone/>
            </a:lvl6pPr>
            <a:lvl7pPr marL="2285909" indent="0" algn="ctr">
              <a:buNone/>
            </a:lvl7pPr>
            <a:lvl8pPr marL="2666893" indent="0" algn="ctr">
              <a:buNone/>
            </a:lvl8pPr>
            <a:lvl9pPr marL="3047878" indent="0" algn="ctr">
              <a:buNone/>
            </a:lvl9pPr>
          </a:lstStyle>
          <a:p>
            <a:r>
              <a:rPr lang="ja-JP" altLang="en-US"/>
              <a:t>マスタ サブタイトルの書式設定</a:t>
            </a:r>
            <a:endParaRPr lang="en-US" dirty="0"/>
          </a:p>
        </p:txBody>
      </p:sp>
      <p:sp>
        <p:nvSpPr>
          <p:cNvPr id="30" name="Date Placeholder 29"/>
          <p:cNvSpPr>
            <a:spLocks noGrp="1"/>
          </p:cNvSpPr>
          <p:nvPr>
            <p:ph type="dt" sz="half" idx="10"/>
          </p:nvPr>
        </p:nvSpPr>
        <p:spPr/>
        <p:txBody>
          <a:bodyPr/>
          <a:lstStyle/>
          <a:p>
            <a:fld id="{A80E76AE-E172-4CA0-9861-B38911034FFF}" type="datetimeFigureOut">
              <a:rPr lang="ja-JP" altLang="en-US" smtClean="0">
                <a:solidFill>
                  <a:srgbClr val="FFF9E5">
                    <a:shade val="50000"/>
                  </a:srgbClr>
                </a:solidFill>
              </a:rPr>
              <a:pPr/>
              <a:t>2017/4/27</a:t>
            </a:fld>
            <a:endParaRPr lang="ja-JP" altLang="en-US">
              <a:solidFill>
                <a:srgbClr val="FFF9E5">
                  <a:shade val="50000"/>
                </a:srgbClr>
              </a:solidFill>
            </a:endParaRPr>
          </a:p>
        </p:txBody>
      </p:sp>
      <p:sp>
        <p:nvSpPr>
          <p:cNvPr id="19" name="Footer Placeholder 18"/>
          <p:cNvSpPr>
            <a:spLocks noGrp="1"/>
          </p:cNvSpPr>
          <p:nvPr>
            <p:ph type="ftr" sz="quarter" idx="11"/>
          </p:nvPr>
        </p:nvSpPr>
        <p:spPr/>
        <p:txBody>
          <a:bodyPr/>
          <a:lstStyle/>
          <a:p>
            <a:endParaRPr lang="ja-JP" altLang="en-US">
              <a:solidFill>
                <a:srgbClr val="FFF9E5">
                  <a:shade val="50000"/>
                </a:srgbClr>
              </a:solidFill>
            </a:endParaRPr>
          </a:p>
        </p:txBody>
      </p:sp>
      <p:sp>
        <p:nvSpPr>
          <p:cNvPr id="27" name="Slide Number Placeholder 26"/>
          <p:cNvSpPr>
            <a:spLocks noGrp="1"/>
          </p:cNvSpPr>
          <p:nvPr>
            <p:ph type="sldNum" sz="quarter" idx="12"/>
          </p:nvPr>
        </p:nvSpPr>
        <p:spPr/>
        <p:txBody>
          <a:bodyPr/>
          <a:lstStyle/>
          <a:p>
            <a:fld id="{1538479E-AAC6-477D-8288-343C0E8598B8}" type="slidenum">
              <a:rPr lang="ja-JP" altLang="en-US" smtClean="0">
                <a:solidFill>
                  <a:srgbClr val="FFF9E5">
                    <a:shade val="50000"/>
                  </a:srgbClr>
                </a:solidFill>
              </a:rPr>
              <a:pPr/>
              <a:t>‹#›</a:t>
            </a:fld>
            <a:endParaRPr lang="ja-JP" altLang="en-US">
              <a:solidFill>
                <a:srgbClr val="FFF9E5">
                  <a:shade val="50000"/>
                </a:srgbClr>
              </a:solidFill>
            </a:endParaRPr>
          </a:p>
        </p:txBody>
      </p:sp>
    </p:spTree>
    <p:extLst>
      <p:ext uri="{BB962C8B-B14F-4D97-AF65-F5344CB8AC3E}">
        <p14:creationId xmlns:p14="http://schemas.microsoft.com/office/powerpoint/2010/main" val="62530466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dirty="0"/>
          </a:p>
        </p:txBody>
      </p:sp>
      <p:sp>
        <p:nvSpPr>
          <p:cNvPr id="3" name="Content Placeholder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80E76AE-E172-4CA0-9861-B38911034FFF}" type="datetimeFigureOut">
              <a:rPr lang="ja-JP" altLang="en-US" smtClean="0">
                <a:solidFill>
                  <a:srgbClr val="FFF9E5">
                    <a:shade val="50000"/>
                  </a:srgbClr>
                </a:solidFill>
              </a:rPr>
              <a:pPr/>
              <a:t>2017/4/27</a:t>
            </a:fld>
            <a:endParaRPr lang="ja-JP" altLang="en-US">
              <a:solidFill>
                <a:srgbClr val="FFF9E5">
                  <a:shade val="50000"/>
                </a:srgbClr>
              </a:solidFill>
            </a:endParaRPr>
          </a:p>
        </p:txBody>
      </p:sp>
      <p:sp>
        <p:nvSpPr>
          <p:cNvPr id="5" name="Footer Placeholder 4"/>
          <p:cNvSpPr>
            <a:spLocks noGrp="1"/>
          </p:cNvSpPr>
          <p:nvPr>
            <p:ph type="ftr" sz="quarter" idx="11"/>
          </p:nvPr>
        </p:nvSpPr>
        <p:spPr/>
        <p:txBody>
          <a:bodyPr/>
          <a:lstStyle/>
          <a:p>
            <a:endParaRPr lang="ja-JP" altLang="en-US">
              <a:solidFill>
                <a:srgbClr val="FFF9E5">
                  <a:shade val="50000"/>
                </a:srgbClr>
              </a:solidFill>
            </a:endParaRPr>
          </a:p>
        </p:txBody>
      </p:sp>
      <p:sp>
        <p:nvSpPr>
          <p:cNvPr id="6" name="Slide Number Placeholder 5"/>
          <p:cNvSpPr>
            <a:spLocks noGrp="1"/>
          </p:cNvSpPr>
          <p:nvPr>
            <p:ph type="sldNum" sz="quarter" idx="12"/>
          </p:nvPr>
        </p:nvSpPr>
        <p:spPr/>
        <p:txBody>
          <a:bodyPr/>
          <a:lstStyle/>
          <a:p>
            <a:fld id="{1538479E-AAC6-477D-8288-343C0E8598B8}" type="slidenum">
              <a:rPr lang="ja-JP" altLang="en-US" smtClean="0">
                <a:solidFill>
                  <a:srgbClr val="FFF9E5">
                    <a:shade val="50000"/>
                  </a:srgbClr>
                </a:solidFill>
              </a:rPr>
              <a:pPr/>
              <a:t>‹#›</a:t>
            </a:fld>
            <a:endParaRPr lang="ja-JP" altLang="en-US">
              <a:solidFill>
                <a:srgbClr val="FFF9E5">
                  <a:shade val="50000"/>
                </a:srgbClr>
              </a:solidFill>
            </a:endParaRPr>
          </a:p>
        </p:txBody>
      </p:sp>
    </p:spTree>
    <p:extLst>
      <p:ext uri="{BB962C8B-B14F-4D97-AF65-F5344CB8AC3E}">
        <p14:creationId xmlns:p14="http://schemas.microsoft.com/office/powerpoint/2010/main" val="302366433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76" y="990600"/>
            <a:ext cx="7772400" cy="1362456"/>
          </a:xfrm>
        </p:spPr>
        <p:txBody>
          <a:bodyPr>
            <a:noAutofit/>
          </a:bodyPr>
          <a:lstStyle>
            <a:lvl1pPr algn="l">
              <a:buNone/>
              <a:defRPr sz="4000" b="1" cap="none" baseline="0"/>
            </a:lvl1pPr>
          </a:lstStyle>
          <a:p>
            <a:r>
              <a:rPr lang="ja-JP" altLang="en-US"/>
              <a:t>マスタ タイトルの書式設定</a:t>
            </a:r>
            <a:endParaRPr lang="en-US" dirty="0"/>
          </a:p>
        </p:txBody>
      </p:sp>
      <p:sp>
        <p:nvSpPr>
          <p:cNvPr id="3" name="Text Placeholder 2"/>
          <p:cNvSpPr>
            <a:spLocks noGrp="1"/>
          </p:cNvSpPr>
          <p:nvPr>
            <p:ph type="body" idx="1"/>
          </p:nvPr>
        </p:nvSpPr>
        <p:spPr>
          <a:xfrm>
            <a:off x="722313" y="2352677"/>
            <a:ext cx="7772400" cy="1509712"/>
          </a:xfrm>
        </p:spPr>
        <p:txBody>
          <a:bodyPr anchor="t"/>
          <a:lstStyle>
            <a:lvl1pPr>
              <a:buNone/>
              <a:defRPr sz="1700">
                <a:solidFill>
                  <a:schemeClr val="tx1"/>
                </a:solidFill>
              </a:defRPr>
            </a:lvl1pPr>
            <a:lvl2pPr>
              <a:buNone/>
              <a:defRPr sz="1500">
                <a:solidFill>
                  <a:schemeClr val="tx1">
                    <a:tint val="75000"/>
                  </a:schemeClr>
                </a:solidFill>
              </a:defRPr>
            </a:lvl2pPr>
            <a:lvl3pPr>
              <a:buNone/>
              <a:defRPr sz="1300">
                <a:solidFill>
                  <a:schemeClr val="tx1">
                    <a:tint val="75000"/>
                  </a:schemeClr>
                </a:solidFill>
              </a:defRPr>
            </a:lvl3pPr>
            <a:lvl4pPr>
              <a:buNone/>
              <a:defRPr sz="1200">
                <a:solidFill>
                  <a:schemeClr val="tx1">
                    <a:tint val="75000"/>
                  </a:schemeClr>
                </a:solidFill>
              </a:defRPr>
            </a:lvl4pPr>
            <a:lvl5pPr>
              <a:buNone/>
              <a:defRPr sz="1200">
                <a:solidFill>
                  <a:schemeClr val="tx1">
                    <a:tint val="75000"/>
                  </a:schemeClr>
                </a:solidFill>
              </a:defRPr>
            </a:lvl5pPr>
          </a:lstStyle>
          <a:p>
            <a:pPr lvl="0"/>
            <a:r>
              <a:rPr lang="ja-JP" altLang="en-US"/>
              <a:t>マスタ テキストの書式設定</a:t>
            </a:r>
          </a:p>
        </p:txBody>
      </p:sp>
      <p:sp>
        <p:nvSpPr>
          <p:cNvPr id="4" name="Date Placeholder 3"/>
          <p:cNvSpPr>
            <a:spLocks noGrp="1"/>
          </p:cNvSpPr>
          <p:nvPr>
            <p:ph type="dt" sz="half" idx="10"/>
          </p:nvPr>
        </p:nvSpPr>
        <p:spPr/>
        <p:txBody>
          <a:bodyPr/>
          <a:lstStyle/>
          <a:p>
            <a:fld id="{A80E76AE-E172-4CA0-9861-B38911034FFF}" type="datetimeFigureOut">
              <a:rPr lang="ja-JP" altLang="en-US" smtClean="0">
                <a:solidFill>
                  <a:srgbClr val="FFF9E5">
                    <a:shade val="50000"/>
                  </a:srgbClr>
                </a:solidFill>
              </a:rPr>
              <a:pPr/>
              <a:t>2017/4/27</a:t>
            </a:fld>
            <a:endParaRPr lang="ja-JP" altLang="en-US">
              <a:solidFill>
                <a:srgbClr val="FFF9E5">
                  <a:shade val="50000"/>
                </a:srgbClr>
              </a:solidFill>
            </a:endParaRPr>
          </a:p>
        </p:txBody>
      </p:sp>
      <p:sp>
        <p:nvSpPr>
          <p:cNvPr id="5" name="Footer Placeholder 4"/>
          <p:cNvSpPr>
            <a:spLocks noGrp="1"/>
          </p:cNvSpPr>
          <p:nvPr>
            <p:ph type="ftr" sz="quarter" idx="11"/>
          </p:nvPr>
        </p:nvSpPr>
        <p:spPr/>
        <p:txBody>
          <a:bodyPr/>
          <a:lstStyle/>
          <a:p>
            <a:endParaRPr lang="ja-JP" altLang="en-US">
              <a:solidFill>
                <a:srgbClr val="FFF9E5">
                  <a:shade val="50000"/>
                </a:srgbClr>
              </a:solidFill>
            </a:endParaRPr>
          </a:p>
        </p:txBody>
      </p:sp>
      <p:sp>
        <p:nvSpPr>
          <p:cNvPr id="6" name="Slide Number Placeholder 5"/>
          <p:cNvSpPr>
            <a:spLocks noGrp="1"/>
          </p:cNvSpPr>
          <p:nvPr>
            <p:ph type="sldNum" sz="quarter" idx="12"/>
          </p:nvPr>
        </p:nvSpPr>
        <p:spPr/>
        <p:txBody>
          <a:bodyPr/>
          <a:lstStyle/>
          <a:p>
            <a:fld id="{1538479E-AAC6-477D-8288-343C0E8598B8}" type="slidenum">
              <a:rPr lang="ja-JP" altLang="en-US" smtClean="0">
                <a:solidFill>
                  <a:srgbClr val="FFF9E5">
                    <a:shade val="50000"/>
                  </a:srgbClr>
                </a:solidFill>
              </a:rPr>
              <a:pPr/>
              <a:t>‹#›</a:t>
            </a:fld>
            <a:endParaRPr lang="ja-JP" altLang="en-US">
              <a:solidFill>
                <a:srgbClr val="FFF9E5">
                  <a:shade val="50000"/>
                </a:srgbClr>
              </a:solidFill>
            </a:endParaRPr>
          </a:p>
        </p:txBody>
      </p:sp>
    </p:spTree>
    <p:extLst>
      <p:ext uri="{BB962C8B-B14F-4D97-AF65-F5344CB8AC3E}">
        <p14:creationId xmlns:p14="http://schemas.microsoft.com/office/powerpoint/2010/main" val="257859967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tIns="7620" bIns="7620"/>
          <a:lstStyle/>
          <a:p>
            <a:r>
              <a:rPr lang="ja-JP" altLang="en-US"/>
              <a:t>マスタ タイトルの書式設定</a:t>
            </a:r>
            <a:endParaRPr lang="en-US" dirty="0"/>
          </a:p>
        </p:txBody>
      </p:sp>
      <p:sp>
        <p:nvSpPr>
          <p:cNvPr id="3" name="Content Placeholder 2"/>
          <p:cNvSpPr>
            <a:spLocks noGrp="1"/>
          </p:cNvSpPr>
          <p:nvPr>
            <p:ph sz="half" idx="1"/>
          </p:nvPr>
        </p:nvSpPr>
        <p:spPr>
          <a:xfrm>
            <a:off x="457200" y="2199800"/>
            <a:ext cx="4038600" cy="4160520"/>
          </a:xfrm>
        </p:spPr>
        <p:txBody>
          <a:bodyPr/>
          <a:lstStyle>
            <a:lvl1pPr>
              <a:defRPr sz="2300"/>
            </a:lvl1pPr>
            <a:lvl2pPr>
              <a:defRPr sz="2000"/>
            </a:lvl2pPr>
            <a:lvl3pPr>
              <a:defRPr sz="1700"/>
            </a:lvl3pPr>
            <a:lvl4pPr>
              <a:defRPr sz="1500"/>
            </a:lvl4pPr>
            <a:lvl5pPr>
              <a:defRPr sz="1500"/>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48200" y="2199800"/>
            <a:ext cx="4038600" cy="4160520"/>
          </a:xfrm>
        </p:spPr>
        <p:txBody>
          <a:bodyPr/>
          <a:lstStyle>
            <a:lvl1pPr>
              <a:defRPr sz="2300"/>
            </a:lvl1pPr>
            <a:lvl2pPr>
              <a:defRPr sz="2000"/>
            </a:lvl2pPr>
            <a:lvl3pPr>
              <a:defRPr sz="1700"/>
            </a:lvl3pPr>
            <a:lvl4pPr>
              <a:defRPr sz="1500"/>
            </a:lvl4pPr>
            <a:lvl5pPr>
              <a:defRPr sz="1500"/>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A80E76AE-E172-4CA0-9861-B38911034FFF}" type="datetimeFigureOut">
              <a:rPr lang="ja-JP" altLang="en-US" smtClean="0">
                <a:solidFill>
                  <a:srgbClr val="FFF9E5">
                    <a:shade val="50000"/>
                  </a:srgbClr>
                </a:solidFill>
              </a:rPr>
              <a:pPr/>
              <a:t>2017/4/27</a:t>
            </a:fld>
            <a:endParaRPr lang="ja-JP" altLang="en-US">
              <a:solidFill>
                <a:srgbClr val="FFF9E5">
                  <a:shade val="50000"/>
                </a:srgbClr>
              </a:solidFill>
            </a:endParaRPr>
          </a:p>
        </p:txBody>
      </p:sp>
      <p:sp>
        <p:nvSpPr>
          <p:cNvPr id="6" name="Footer Placeholder 5"/>
          <p:cNvSpPr>
            <a:spLocks noGrp="1"/>
          </p:cNvSpPr>
          <p:nvPr>
            <p:ph type="ftr" sz="quarter" idx="11"/>
          </p:nvPr>
        </p:nvSpPr>
        <p:spPr/>
        <p:txBody>
          <a:bodyPr/>
          <a:lstStyle/>
          <a:p>
            <a:endParaRPr lang="ja-JP" altLang="en-US">
              <a:solidFill>
                <a:srgbClr val="FFF9E5">
                  <a:shade val="50000"/>
                </a:srgbClr>
              </a:solidFill>
            </a:endParaRPr>
          </a:p>
        </p:txBody>
      </p:sp>
      <p:sp>
        <p:nvSpPr>
          <p:cNvPr id="7" name="Slide Number Placeholder 6"/>
          <p:cNvSpPr>
            <a:spLocks noGrp="1"/>
          </p:cNvSpPr>
          <p:nvPr>
            <p:ph type="sldNum" sz="quarter" idx="12"/>
          </p:nvPr>
        </p:nvSpPr>
        <p:spPr/>
        <p:txBody>
          <a:bodyPr/>
          <a:lstStyle/>
          <a:p>
            <a:fld id="{1538479E-AAC6-477D-8288-343C0E8598B8}" type="slidenum">
              <a:rPr lang="ja-JP" altLang="en-US" smtClean="0">
                <a:solidFill>
                  <a:srgbClr val="FFF9E5">
                    <a:shade val="50000"/>
                  </a:srgbClr>
                </a:solidFill>
              </a:rPr>
              <a:pPr/>
              <a:t>‹#›</a:t>
            </a:fld>
            <a:endParaRPr lang="ja-JP" altLang="en-US">
              <a:solidFill>
                <a:srgbClr val="FFF9E5">
                  <a:shade val="50000"/>
                </a:srgbClr>
              </a:solidFill>
            </a:endParaRPr>
          </a:p>
        </p:txBody>
      </p:sp>
    </p:spTree>
    <p:extLst>
      <p:ext uri="{BB962C8B-B14F-4D97-AF65-F5344CB8AC3E}">
        <p14:creationId xmlns:p14="http://schemas.microsoft.com/office/powerpoint/2010/main" val="2386720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tIns="7620" bIns="7620" anchor="b"/>
          <a:lstStyle>
            <a:lvl1pPr>
              <a:defRPr/>
            </a:lvl1pPr>
          </a:lstStyle>
          <a:p>
            <a:r>
              <a:rPr lang="ja-JP" altLang="en-US"/>
              <a:t>マスタ タイトルの書式設定</a:t>
            </a:r>
            <a:endParaRPr lang="en-US" dirty="0"/>
          </a:p>
        </p:txBody>
      </p:sp>
      <p:sp>
        <p:nvSpPr>
          <p:cNvPr id="3" name="Text Placeholder 2"/>
          <p:cNvSpPr>
            <a:spLocks noGrp="1"/>
          </p:cNvSpPr>
          <p:nvPr>
            <p:ph type="body" idx="1"/>
          </p:nvPr>
        </p:nvSpPr>
        <p:spPr>
          <a:xfrm>
            <a:off x="457200" y="2112168"/>
            <a:ext cx="4040188" cy="502920"/>
          </a:xfrm>
        </p:spPr>
        <p:txBody>
          <a:bodyPr anchor="b">
            <a:noAutofit/>
          </a:bodyPr>
          <a:lstStyle>
            <a:lvl1pPr>
              <a:buNone/>
              <a:defRPr sz="1800" b="1">
                <a:effectLst>
                  <a:outerShdw blurRad="38000" dist="38000" dir="2700000" algn="tl" rotWithShape="0">
                    <a:schemeClr val="bg2">
                      <a:shade val="45000"/>
                      <a:satMod val="150000"/>
                      <a:alpha val="90000"/>
                    </a:schemeClr>
                  </a:outerShdw>
                </a:effectLst>
              </a:defRPr>
            </a:lvl1pPr>
            <a:lvl2pPr>
              <a:buNone/>
              <a:defRPr sz="1700" b="1"/>
            </a:lvl2pPr>
            <a:lvl3pPr>
              <a:buNone/>
              <a:defRPr sz="1500" b="1"/>
            </a:lvl3pPr>
            <a:lvl4pPr>
              <a:buNone/>
              <a:defRPr sz="1300" b="1"/>
            </a:lvl4pPr>
            <a:lvl5pPr>
              <a:buNone/>
              <a:defRPr sz="1300" b="1"/>
            </a:lvl5pPr>
          </a:lstStyle>
          <a:p>
            <a:pPr lvl="0"/>
            <a:r>
              <a:rPr lang="ja-JP" altLang="en-US"/>
              <a:t>マスタ テキストの書式設定</a:t>
            </a:r>
          </a:p>
        </p:txBody>
      </p:sp>
      <p:sp>
        <p:nvSpPr>
          <p:cNvPr id="4" name="Text Placeholder 3"/>
          <p:cNvSpPr>
            <a:spLocks noGrp="1"/>
          </p:cNvSpPr>
          <p:nvPr>
            <p:ph type="body" sz="half" idx="3"/>
          </p:nvPr>
        </p:nvSpPr>
        <p:spPr>
          <a:xfrm>
            <a:off x="4645028" y="2112168"/>
            <a:ext cx="4041775" cy="502920"/>
          </a:xfrm>
        </p:spPr>
        <p:txBody>
          <a:bodyPr anchor="b">
            <a:noAutofit/>
          </a:bodyPr>
          <a:lstStyle>
            <a:lvl1pPr>
              <a:buNone/>
              <a:defRPr sz="1800" b="1">
                <a:effectLst>
                  <a:outerShdw blurRad="30000" dist="30000" dir="2700000" algn="tl" rotWithShape="0">
                    <a:schemeClr val="bg2">
                      <a:shade val="45000"/>
                      <a:satMod val="150000"/>
                      <a:alpha val="90000"/>
                    </a:schemeClr>
                  </a:outerShdw>
                </a:effectLst>
              </a:defRPr>
            </a:lvl1pPr>
            <a:lvl2pPr>
              <a:buNone/>
              <a:defRPr sz="1700" b="1"/>
            </a:lvl2pPr>
            <a:lvl3pPr>
              <a:buNone/>
              <a:defRPr sz="1500" b="1"/>
            </a:lvl3pPr>
            <a:lvl4pPr>
              <a:buNone/>
              <a:defRPr sz="1300" b="1"/>
            </a:lvl4pPr>
            <a:lvl5pPr>
              <a:buNone/>
              <a:defRPr sz="1300" b="1"/>
            </a:lvl5pPr>
          </a:lstStyle>
          <a:p>
            <a:pPr lvl="0"/>
            <a:r>
              <a:rPr lang="ja-JP" altLang="en-US"/>
              <a:t>マスタ テキストの書式設定</a:t>
            </a:r>
          </a:p>
        </p:txBody>
      </p:sp>
      <p:sp>
        <p:nvSpPr>
          <p:cNvPr id="5" name="Content Placeholder 4"/>
          <p:cNvSpPr>
            <a:spLocks noGrp="1"/>
          </p:cNvSpPr>
          <p:nvPr>
            <p:ph sz="quarter" idx="2"/>
          </p:nvPr>
        </p:nvSpPr>
        <p:spPr>
          <a:xfrm>
            <a:off x="457200" y="2667000"/>
            <a:ext cx="4040188" cy="3657600"/>
          </a:xfrm>
        </p:spPr>
        <p:txBody>
          <a:bodyPr/>
          <a:lstStyle>
            <a:lvl1pPr>
              <a:defRPr sz="1800"/>
            </a:lvl1pPr>
            <a:lvl2pPr>
              <a:defRPr sz="1700"/>
            </a:lvl2pPr>
            <a:lvl3pPr>
              <a:defRPr sz="1500"/>
            </a:lvl3pPr>
            <a:lvl4pPr>
              <a:defRPr sz="1300"/>
            </a:lvl4pPr>
            <a:lvl5pPr>
              <a:defRPr sz="1300"/>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6" name="Content Placeholder 5"/>
          <p:cNvSpPr>
            <a:spLocks noGrp="1"/>
          </p:cNvSpPr>
          <p:nvPr>
            <p:ph sz="quarter" idx="4"/>
          </p:nvPr>
        </p:nvSpPr>
        <p:spPr>
          <a:xfrm>
            <a:off x="4645028" y="2667000"/>
            <a:ext cx="4041775" cy="3657600"/>
          </a:xfrm>
        </p:spPr>
        <p:txBody>
          <a:bodyPr/>
          <a:lstStyle>
            <a:lvl1pPr>
              <a:defRPr sz="1800"/>
            </a:lvl1pPr>
            <a:lvl2pPr>
              <a:defRPr sz="1700"/>
            </a:lvl2pPr>
            <a:lvl3pPr>
              <a:defRPr sz="1500"/>
            </a:lvl3pPr>
            <a:lvl4pPr>
              <a:defRPr sz="1300"/>
            </a:lvl4pPr>
            <a:lvl5pPr>
              <a:defRPr sz="1300"/>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A80E76AE-E172-4CA0-9861-B38911034FFF}" type="datetimeFigureOut">
              <a:rPr lang="ja-JP" altLang="en-US" smtClean="0">
                <a:solidFill>
                  <a:srgbClr val="FFF9E5">
                    <a:shade val="50000"/>
                  </a:srgbClr>
                </a:solidFill>
              </a:rPr>
              <a:pPr/>
              <a:t>2017/4/27</a:t>
            </a:fld>
            <a:endParaRPr lang="ja-JP" altLang="en-US">
              <a:solidFill>
                <a:srgbClr val="FFF9E5">
                  <a:shade val="50000"/>
                </a:srgbClr>
              </a:solidFill>
            </a:endParaRPr>
          </a:p>
        </p:txBody>
      </p:sp>
      <p:sp>
        <p:nvSpPr>
          <p:cNvPr id="8" name="Footer Placeholder 7"/>
          <p:cNvSpPr>
            <a:spLocks noGrp="1"/>
          </p:cNvSpPr>
          <p:nvPr>
            <p:ph type="ftr" sz="quarter" idx="11"/>
          </p:nvPr>
        </p:nvSpPr>
        <p:spPr/>
        <p:txBody>
          <a:bodyPr/>
          <a:lstStyle/>
          <a:p>
            <a:endParaRPr lang="ja-JP" altLang="en-US">
              <a:solidFill>
                <a:srgbClr val="FFF9E5">
                  <a:shade val="50000"/>
                </a:srgbClr>
              </a:solidFill>
            </a:endParaRPr>
          </a:p>
        </p:txBody>
      </p:sp>
      <p:sp>
        <p:nvSpPr>
          <p:cNvPr id="9" name="Slide Number Placeholder 8"/>
          <p:cNvSpPr>
            <a:spLocks noGrp="1"/>
          </p:cNvSpPr>
          <p:nvPr>
            <p:ph type="sldNum" sz="quarter" idx="12"/>
          </p:nvPr>
        </p:nvSpPr>
        <p:spPr/>
        <p:txBody>
          <a:bodyPr/>
          <a:lstStyle/>
          <a:p>
            <a:fld id="{1538479E-AAC6-477D-8288-343C0E8598B8}" type="slidenum">
              <a:rPr lang="ja-JP" altLang="en-US" smtClean="0">
                <a:solidFill>
                  <a:srgbClr val="FFF9E5">
                    <a:shade val="50000"/>
                  </a:srgbClr>
                </a:solidFill>
              </a:rPr>
              <a:pPr/>
              <a:t>‹#›</a:t>
            </a:fld>
            <a:endParaRPr lang="ja-JP" altLang="en-US">
              <a:solidFill>
                <a:srgbClr val="FFF9E5">
                  <a:shade val="50000"/>
                </a:srgbClr>
              </a:solidFill>
            </a:endParaRPr>
          </a:p>
        </p:txBody>
      </p:sp>
    </p:spTree>
    <p:extLst>
      <p:ext uri="{BB962C8B-B14F-4D97-AF65-F5344CB8AC3E}">
        <p14:creationId xmlns:p14="http://schemas.microsoft.com/office/powerpoint/2010/main" val="144640458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a:effectLst/>
        </p:spPr>
        <p:txBody>
          <a:bodyPr tIns="7620" bIns="7620" anchor="b"/>
          <a:lstStyle>
            <a:lvl1pPr>
              <a:defRPr sz="4000" cap="none" baseline="0">
                <a:effectLst>
                  <a:outerShdw blurRad="30000" dist="30000" dir="2700000" algn="tl" rotWithShape="0">
                    <a:schemeClr val="bg2">
                      <a:shade val="45000"/>
                      <a:satMod val="150000"/>
                      <a:alpha val="90000"/>
                    </a:schemeClr>
                  </a:outerShdw>
                </a:effectLst>
              </a:defRPr>
            </a:lvl1pPr>
          </a:lstStyle>
          <a:p>
            <a:r>
              <a:rPr lang="ja-JP" altLang="en-US"/>
              <a:t>マスタ タイトルの書式設定</a:t>
            </a:r>
            <a:endParaRPr lang="en-US" dirty="0"/>
          </a:p>
        </p:txBody>
      </p:sp>
      <p:sp>
        <p:nvSpPr>
          <p:cNvPr id="3" name="Date Placeholder 2"/>
          <p:cNvSpPr>
            <a:spLocks noGrp="1"/>
          </p:cNvSpPr>
          <p:nvPr>
            <p:ph type="dt" sz="half" idx="10"/>
          </p:nvPr>
        </p:nvSpPr>
        <p:spPr/>
        <p:txBody>
          <a:bodyPr/>
          <a:lstStyle/>
          <a:p>
            <a:fld id="{A80E76AE-E172-4CA0-9861-B38911034FFF}" type="datetimeFigureOut">
              <a:rPr lang="ja-JP" altLang="en-US" smtClean="0">
                <a:solidFill>
                  <a:srgbClr val="FFF9E5">
                    <a:shade val="50000"/>
                  </a:srgbClr>
                </a:solidFill>
              </a:rPr>
              <a:pPr/>
              <a:t>2017/4/27</a:t>
            </a:fld>
            <a:endParaRPr lang="ja-JP" altLang="en-US">
              <a:solidFill>
                <a:srgbClr val="FFF9E5">
                  <a:shade val="50000"/>
                </a:srgbClr>
              </a:solidFill>
            </a:endParaRPr>
          </a:p>
        </p:txBody>
      </p:sp>
      <p:sp>
        <p:nvSpPr>
          <p:cNvPr id="4" name="Footer Placeholder 3"/>
          <p:cNvSpPr>
            <a:spLocks noGrp="1"/>
          </p:cNvSpPr>
          <p:nvPr>
            <p:ph type="ftr" sz="quarter" idx="11"/>
          </p:nvPr>
        </p:nvSpPr>
        <p:spPr/>
        <p:txBody>
          <a:bodyPr/>
          <a:lstStyle/>
          <a:p>
            <a:endParaRPr lang="ja-JP" altLang="en-US">
              <a:solidFill>
                <a:srgbClr val="FFF9E5">
                  <a:shade val="50000"/>
                </a:srgbClr>
              </a:solidFill>
            </a:endParaRPr>
          </a:p>
        </p:txBody>
      </p:sp>
      <p:sp>
        <p:nvSpPr>
          <p:cNvPr id="5" name="Slide Number Placeholder 4"/>
          <p:cNvSpPr>
            <a:spLocks noGrp="1"/>
          </p:cNvSpPr>
          <p:nvPr>
            <p:ph type="sldNum" sz="quarter" idx="12"/>
          </p:nvPr>
        </p:nvSpPr>
        <p:spPr/>
        <p:txBody>
          <a:bodyPr/>
          <a:lstStyle/>
          <a:p>
            <a:fld id="{1538479E-AAC6-477D-8288-343C0E8598B8}" type="slidenum">
              <a:rPr lang="ja-JP" altLang="en-US" smtClean="0">
                <a:solidFill>
                  <a:srgbClr val="FFF9E5">
                    <a:shade val="50000"/>
                  </a:srgbClr>
                </a:solidFill>
              </a:rPr>
              <a:pPr/>
              <a:t>‹#›</a:t>
            </a:fld>
            <a:endParaRPr lang="ja-JP" altLang="en-US">
              <a:solidFill>
                <a:srgbClr val="FFF9E5">
                  <a:shade val="50000"/>
                </a:srgbClr>
              </a:solidFill>
            </a:endParaRPr>
          </a:p>
        </p:txBody>
      </p:sp>
    </p:spTree>
    <p:extLst>
      <p:ext uri="{BB962C8B-B14F-4D97-AF65-F5344CB8AC3E}">
        <p14:creationId xmlns:p14="http://schemas.microsoft.com/office/powerpoint/2010/main" val="98681001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0E76AE-E172-4CA0-9861-B38911034FFF}" type="datetimeFigureOut">
              <a:rPr lang="ja-JP" altLang="en-US" smtClean="0">
                <a:solidFill>
                  <a:srgbClr val="FFF9E5">
                    <a:shade val="50000"/>
                  </a:srgbClr>
                </a:solidFill>
              </a:rPr>
              <a:pPr/>
              <a:t>2017/4/27</a:t>
            </a:fld>
            <a:endParaRPr lang="ja-JP" altLang="en-US">
              <a:solidFill>
                <a:srgbClr val="FFF9E5">
                  <a:shade val="50000"/>
                </a:srgbClr>
              </a:solidFill>
            </a:endParaRPr>
          </a:p>
        </p:txBody>
      </p:sp>
      <p:sp>
        <p:nvSpPr>
          <p:cNvPr id="3" name="Footer Placeholder 2"/>
          <p:cNvSpPr>
            <a:spLocks noGrp="1"/>
          </p:cNvSpPr>
          <p:nvPr>
            <p:ph type="ftr" sz="quarter" idx="11"/>
          </p:nvPr>
        </p:nvSpPr>
        <p:spPr/>
        <p:txBody>
          <a:bodyPr/>
          <a:lstStyle/>
          <a:p>
            <a:endParaRPr lang="ja-JP" altLang="en-US">
              <a:solidFill>
                <a:srgbClr val="FFF9E5">
                  <a:shade val="50000"/>
                </a:srgbClr>
              </a:solidFill>
            </a:endParaRPr>
          </a:p>
        </p:txBody>
      </p:sp>
      <p:sp>
        <p:nvSpPr>
          <p:cNvPr id="4" name="Slide Number Placeholder 3"/>
          <p:cNvSpPr>
            <a:spLocks noGrp="1"/>
          </p:cNvSpPr>
          <p:nvPr>
            <p:ph type="sldNum" sz="quarter" idx="12"/>
          </p:nvPr>
        </p:nvSpPr>
        <p:spPr/>
        <p:txBody>
          <a:bodyPr/>
          <a:lstStyle/>
          <a:p>
            <a:fld id="{1538479E-AAC6-477D-8288-343C0E8598B8}" type="slidenum">
              <a:rPr lang="ja-JP" altLang="en-US" smtClean="0">
                <a:solidFill>
                  <a:srgbClr val="FFF9E5">
                    <a:shade val="50000"/>
                  </a:srgbClr>
                </a:solidFill>
              </a:rPr>
              <a:pPr/>
              <a:t>‹#›</a:t>
            </a:fld>
            <a:endParaRPr lang="ja-JP" altLang="en-US">
              <a:solidFill>
                <a:srgbClr val="FFF9E5">
                  <a:shade val="50000"/>
                </a:srgbClr>
              </a:solidFill>
            </a:endParaRPr>
          </a:p>
        </p:txBody>
      </p:sp>
    </p:spTree>
    <p:extLst>
      <p:ext uri="{BB962C8B-B14F-4D97-AF65-F5344CB8AC3E}">
        <p14:creationId xmlns:p14="http://schemas.microsoft.com/office/powerpoint/2010/main" val="226828046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71440"/>
            <a:ext cx="8229600" cy="914400"/>
          </a:xfrm>
        </p:spPr>
        <p:txBody>
          <a:bodyPr tIns="0" bIns="0" anchor="b"/>
          <a:lstStyle>
            <a:lvl1pPr algn="l">
              <a:buNone/>
              <a:defRPr sz="4200" b="1"/>
            </a:lvl1pPr>
          </a:lstStyle>
          <a:p>
            <a:r>
              <a:rPr lang="ja-JP" altLang="en-US"/>
              <a:t>マスタ タイトルの書式設定</a:t>
            </a:r>
            <a:endParaRPr lang="en-US" dirty="0"/>
          </a:p>
        </p:txBody>
      </p:sp>
      <p:sp>
        <p:nvSpPr>
          <p:cNvPr id="3" name="Text Placeholder 2"/>
          <p:cNvSpPr>
            <a:spLocks noGrp="1"/>
          </p:cNvSpPr>
          <p:nvPr>
            <p:ph type="body" idx="2"/>
          </p:nvPr>
        </p:nvSpPr>
        <p:spPr>
          <a:xfrm>
            <a:off x="457200" y="1133856"/>
            <a:ext cx="2590800" cy="5181600"/>
          </a:xfrm>
        </p:spPr>
        <p:txBody>
          <a:bodyPr lIns="38098" tIns="38098" rIns="0"/>
          <a:lstStyle>
            <a:lvl1pPr marL="0" indent="0">
              <a:spcBef>
                <a:spcPts val="250"/>
              </a:spcBef>
              <a:buNone/>
              <a:defRPr sz="1500"/>
            </a:lvl1pPr>
            <a:lvl2pPr>
              <a:buNone/>
              <a:defRPr sz="1000"/>
            </a:lvl2pPr>
            <a:lvl3pPr>
              <a:buNone/>
              <a:defRPr sz="800"/>
            </a:lvl3pPr>
            <a:lvl4pPr>
              <a:buNone/>
              <a:defRPr sz="700"/>
            </a:lvl4pPr>
            <a:lvl5pPr>
              <a:buNone/>
              <a:defRPr sz="700"/>
            </a:lvl5pPr>
          </a:lstStyle>
          <a:p>
            <a:pPr lvl="0"/>
            <a:r>
              <a:rPr lang="ja-JP" altLang="en-US"/>
              <a:t>マスタ テキストの書式設定</a:t>
            </a:r>
          </a:p>
        </p:txBody>
      </p:sp>
      <p:sp>
        <p:nvSpPr>
          <p:cNvPr id="4" name="Content Placeholder 3"/>
          <p:cNvSpPr>
            <a:spLocks noGrp="1"/>
          </p:cNvSpPr>
          <p:nvPr>
            <p:ph sz="half" idx="1"/>
          </p:nvPr>
        </p:nvSpPr>
        <p:spPr>
          <a:xfrm>
            <a:off x="3429000" y="1133472"/>
            <a:ext cx="5257800" cy="5191128"/>
          </a:xfrm>
        </p:spPr>
        <p:txBody>
          <a:bodyPr/>
          <a:lstStyle>
            <a:lvl1pPr algn="l">
              <a:defRPr sz="2500"/>
            </a:lvl1pPr>
            <a:lvl2pPr algn="l">
              <a:defRPr sz="2300"/>
            </a:lvl2pPr>
            <a:lvl3pPr algn="l">
              <a:defRPr sz="2000"/>
            </a:lvl3pPr>
            <a:lvl4pPr algn="l">
              <a:defRPr sz="1700"/>
            </a:lvl4pPr>
            <a:lvl5pPr algn="l">
              <a:defRPr sz="1700"/>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A80E76AE-E172-4CA0-9861-B38911034FFF}" type="datetimeFigureOut">
              <a:rPr lang="ja-JP" altLang="en-US" smtClean="0">
                <a:solidFill>
                  <a:srgbClr val="FFF9E5">
                    <a:shade val="50000"/>
                  </a:srgbClr>
                </a:solidFill>
              </a:rPr>
              <a:pPr/>
              <a:t>2017/4/27</a:t>
            </a:fld>
            <a:endParaRPr lang="ja-JP" altLang="en-US">
              <a:solidFill>
                <a:srgbClr val="FFF9E5">
                  <a:shade val="50000"/>
                </a:srgbClr>
              </a:solidFill>
            </a:endParaRPr>
          </a:p>
        </p:txBody>
      </p:sp>
      <p:sp>
        <p:nvSpPr>
          <p:cNvPr id="6" name="Footer Placeholder 5"/>
          <p:cNvSpPr>
            <a:spLocks noGrp="1"/>
          </p:cNvSpPr>
          <p:nvPr>
            <p:ph type="ftr" sz="quarter" idx="11"/>
          </p:nvPr>
        </p:nvSpPr>
        <p:spPr/>
        <p:txBody>
          <a:bodyPr/>
          <a:lstStyle/>
          <a:p>
            <a:endParaRPr lang="ja-JP" altLang="en-US">
              <a:solidFill>
                <a:srgbClr val="FFF9E5">
                  <a:shade val="50000"/>
                </a:srgbClr>
              </a:solidFill>
            </a:endParaRPr>
          </a:p>
        </p:txBody>
      </p:sp>
      <p:sp>
        <p:nvSpPr>
          <p:cNvPr id="7" name="Slide Number Placeholder 6"/>
          <p:cNvSpPr>
            <a:spLocks noGrp="1"/>
          </p:cNvSpPr>
          <p:nvPr>
            <p:ph type="sldNum" sz="quarter" idx="12"/>
          </p:nvPr>
        </p:nvSpPr>
        <p:spPr/>
        <p:txBody>
          <a:bodyPr/>
          <a:lstStyle/>
          <a:p>
            <a:fld id="{1538479E-AAC6-477D-8288-343C0E8598B8}" type="slidenum">
              <a:rPr lang="ja-JP" altLang="en-US" smtClean="0">
                <a:solidFill>
                  <a:srgbClr val="FFF9E5">
                    <a:shade val="50000"/>
                  </a:srgbClr>
                </a:solidFill>
              </a:rPr>
              <a:pPr/>
              <a:t>‹#›</a:t>
            </a:fld>
            <a:endParaRPr lang="ja-JP" altLang="en-US">
              <a:solidFill>
                <a:srgbClr val="FFF9E5">
                  <a:shade val="50000"/>
                </a:srgbClr>
              </a:solidFill>
            </a:endParaRPr>
          </a:p>
        </p:txBody>
      </p:sp>
    </p:spTree>
    <p:extLst>
      <p:ext uri="{BB962C8B-B14F-4D97-AF65-F5344CB8AC3E}">
        <p14:creationId xmlns:p14="http://schemas.microsoft.com/office/powerpoint/2010/main" val="1697427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Date Placeholder 3"/>
          <p:cNvSpPr>
            <a:spLocks noGrp="1"/>
          </p:cNvSpPr>
          <p:nvPr>
            <p:ph type="dt" sz="half" idx="10"/>
          </p:nvPr>
        </p:nvSpPr>
        <p:spPr/>
        <p:txBody>
          <a:bodyPr/>
          <a:lstStyle>
            <a:lvl1pPr>
              <a:defRPr/>
            </a:lvl1pPr>
          </a:lstStyle>
          <a:p>
            <a:pPr>
              <a:defRPr/>
            </a:pPr>
            <a:endParaRPr lang="en-US" altLang="ja-JP"/>
          </a:p>
        </p:txBody>
      </p:sp>
      <p:sp>
        <p:nvSpPr>
          <p:cNvPr id="6" name="Footer Placeholder 4"/>
          <p:cNvSpPr>
            <a:spLocks noGrp="1"/>
          </p:cNvSpPr>
          <p:nvPr>
            <p:ph type="ftr" sz="quarter" idx="11"/>
          </p:nvPr>
        </p:nvSpPr>
        <p:spPr/>
        <p:txBody>
          <a:bodyPr/>
          <a:lstStyle>
            <a:lvl1pPr>
              <a:defRPr/>
            </a:lvl1pPr>
          </a:lstStyle>
          <a:p>
            <a:pPr>
              <a:defRPr/>
            </a:pPr>
            <a:endParaRPr lang="en-US" altLang="ja-JP"/>
          </a:p>
        </p:txBody>
      </p:sp>
      <p:sp>
        <p:nvSpPr>
          <p:cNvPr id="7" name="Slide Number Placeholder 5"/>
          <p:cNvSpPr>
            <a:spLocks noGrp="1"/>
          </p:cNvSpPr>
          <p:nvPr>
            <p:ph type="sldNum" sz="quarter" idx="12"/>
          </p:nvPr>
        </p:nvSpPr>
        <p:spPr/>
        <p:txBody>
          <a:bodyPr/>
          <a:lstStyle>
            <a:lvl1pPr>
              <a:defRPr/>
            </a:lvl1pPr>
          </a:lstStyle>
          <a:p>
            <a:pPr>
              <a:defRPr/>
            </a:pPr>
            <a:fld id="{A4000995-2B3C-4317-9DC8-A63867AD3DC9}" type="slidenum">
              <a:rPr lang="ja-JP" altLang="en-US"/>
              <a:pPr>
                <a:defRPr/>
              </a:pPr>
              <a:t>‹#›</a:t>
            </a:fld>
            <a:endParaRPr lang="en-US" altLang="ja-JP"/>
          </a:p>
        </p:txBody>
      </p:sp>
    </p:spTree>
  </p:cSld>
  <p:clrMapOvr>
    <a:masterClrMapping/>
  </p:clrMapOvr>
  <p:transition>
    <p:wipe dir="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376240" y="1981200"/>
            <a:ext cx="3429000" cy="522288"/>
          </a:xfrm>
        </p:spPr>
        <p:txBody>
          <a:bodyPr tIns="0" bIns="0" anchor="b"/>
          <a:lstStyle>
            <a:lvl1pPr algn="r">
              <a:buNone/>
              <a:defRPr sz="1700" b="1"/>
            </a:lvl1pPr>
          </a:lstStyle>
          <a:p>
            <a:r>
              <a:rPr lang="ja-JP" altLang="en-US"/>
              <a:t>マスタ タイトルの書式設定</a:t>
            </a:r>
            <a:endParaRPr lang="en-US" dirty="0"/>
          </a:p>
        </p:txBody>
      </p:sp>
      <p:sp>
        <p:nvSpPr>
          <p:cNvPr id="3" name="Picture Placeholder 2"/>
          <p:cNvSpPr>
            <a:spLocks noGrp="1"/>
          </p:cNvSpPr>
          <p:nvPr>
            <p:ph type="pic" idx="1"/>
          </p:nvPr>
        </p:nvSpPr>
        <p:spPr>
          <a:xfrm>
            <a:off x="4093368" y="1066800"/>
            <a:ext cx="4572000" cy="4572000"/>
          </a:xfrm>
          <a:solidFill>
            <a:schemeClr val="bg2">
              <a:shade val="75000"/>
            </a:schemeClr>
          </a:solidFill>
          <a:ln w="60325">
            <a:solidFill>
              <a:srgbClr val="FFFFFF"/>
            </a:solidFill>
            <a:miter lim="800000"/>
          </a:ln>
          <a:effectLst>
            <a:outerShdw blurRad="36195" dist="10000" dir="5400000" algn="tl" rotWithShape="0">
              <a:srgbClr val="000000">
                <a:alpha val="75000"/>
              </a:srgbClr>
            </a:outerShdw>
            <a:reflection stA="21000" endA="500" endPos="10000" dist="20000" dir="5400000" sy="-100000" algn="bl" rotWithShape="0"/>
          </a:effectLst>
        </p:spPr>
        <p:txBody>
          <a:bodyPr/>
          <a:lstStyle>
            <a:lvl1pPr>
              <a:buNone/>
              <a:defRPr sz="2700"/>
            </a:lvl1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376240" y="2543176"/>
            <a:ext cx="3429000" cy="914400"/>
          </a:xfrm>
        </p:spPr>
        <p:txBody>
          <a:bodyPr lIns="0" tIns="0" rIns="0" bIns="0" anchor="t"/>
          <a:lstStyle>
            <a:lvl1pPr indent="0" algn="r">
              <a:spcBef>
                <a:spcPts val="250"/>
              </a:spcBef>
              <a:buFontTx/>
              <a:buNone/>
              <a:defRPr sz="1200" baseline="0"/>
            </a:lvl1pPr>
            <a:lvl2pPr>
              <a:buFontTx/>
              <a:buNone/>
              <a:defRPr sz="1000"/>
            </a:lvl2pPr>
            <a:lvl3pPr>
              <a:buFontTx/>
              <a:buNone/>
              <a:defRPr sz="800"/>
            </a:lvl3pPr>
            <a:lvl4pPr>
              <a:buFontTx/>
              <a:buNone/>
              <a:defRPr sz="700"/>
            </a:lvl4pPr>
            <a:lvl5pPr>
              <a:buFontTx/>
              <a:buNone/>
              <a:defRPr sz="700"/>
            </a:lvl5pPr>
          </a:lstStyle>
          <a:p>
            <a:pPr lvl="0"/>
            <a:r>
              <a:rPr lang="ja-JP" altLang="en-US"/>
              <a:t>マスタ テキストの書式設定</a:t>
            </a:r>
          </a:p>
        </p:txBody>
      </p:sp>
      <p:sp>
        <p:nvSpPr>
          <p:cNvPr id="5" name="Date Placeholder 4"/>
          <p:cNvSpPr>
            <a:spLocks noGrp="1"/>
          </p:cNvSpPr>
          <p:nvPr>
            <p:ph type="dt" sz="half" idx="10"/>
          </p:nvPr>
        </p:nvSpPr>
        <p:spPr/>
        <p:txBody>
          <a:bodyPr/>
          <a:lstStyle/>
          <a:p>
            <a:fld id="{A80E76AE-E172-4CA0-9861-B38911034FFF}" type="datetimeFigureOut">
              <a:rPr lang="ja-JP" altLang="en-US" smtClean="0">
                <a:solidFill>
                  <a:srgbClr val="FFF9E5">
                    <a:shade val="50000"/>
                  </a:srgbClr>
                </a:solidFill>
              </a:rPr>
              <a:pPr/>
              <a:t>2017/4/27</a:t>
            </a:fld>
            <a:endParaRPr lang="ja-JP" altLang="en-US">
              <a:solidFill>
                <a:srgbClr val="FFF9E5">
                  <a:shade val="50000"/>
                </a:srgbClr>
              </a:solidFill>
            </a:endParaRPr>
          </a:p>
        </p:txBody>
      </p:sp>
      <p:sp>
        <p:nvSpPr>
          <p:cNvPr id="6" name="Footer Placeholder 5"/>
          <p:cNvSpPr>
            <a:spLocks noGrp="1"/>
          </p:cNvSpPr>
          <p:nvPr>
            <p:ph type="ftr" sz="quarter" idx="11"/>
          </p:nvPr>
        </p:nvSpPr>
        <p:spPr/>
        <p:txBody>
          <a:bodyPr/>
          <a:lstStyle/>
          <a:p>
            <a:endParaRPr lang="ja-JP" altLang="en-US">
              <a:solidFill>
                <a:srgbClr val="FFF9E5">
                  <a:shade val="50000"/>
                </a:srgbClr>
              </a:solidFill>
            </a:endParaRPr>
          </a:p>
        </p:txBody>
      </p:sp>
      <p:sp>
        <p:nvSpPr>
          <p:cNvPr id="7" name="Slide Number Placeholder 6"/>
          <p:cNvSpPr>
            <a:spLocks noGrp="1"/>
          </p:cNvSpPr>
          <p:nvPr>
            <p:ph type="sldNum" sz="quarter" idx="12"/>
          </p:nvPr>
        </p:nvSpPr>
        <p:spPr>
          <a:xfrm>
            <a:off x="8153400" y="6356354"/>
            <a:ext cx="533400" cy="365125"/>
          </a:xfrm>
        </p:spPr>
        <p:txBody>
          <a:bodyPr/>
          <a:lstStyle/>
          <a:p>
            <a:fld id="{1538479E-AAC6-477D-8288-343C0E8598B8}" type="slidenum">
              <a:rPr lang="ja-JP" altLang="en-US" smtClean="0">
                <a:solidFill>
                  <a:srgbClr val="FFF9E5">
                    <a:shade val="50000"/>
                  </a:srgbClr>
                </a:solidFill>
              </a:rPr>
              <a:pPr/>
              <a:t>‹#›</a:t>
            </a:fld>
            <a:endParaRPr lang="ja-JP" altLang="en-US">
              <a:solidFill>
                <a:srgbClr val="FFF9E5">
                  <a:shade val="50000"/>
                </a:srgbClr>
              </a:solidFill>
            </a:endParaRPr>
          </a:p>
        </p:txBody>
      </p:sp>
    </p:spTree>
    <p:extLst>
      <p:ext uri="{BB962C8B-B14F-4D97-AF65-F5344CB8AC3E}">
        <p14:creationId xmlns:p14="http://schemas.microsoft.com/office/powerpoint/2010/main" val="57573394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A80E76AE-E172-4CA0-9861-B38911034FFF}" type="datetimeFigureOut">
              <a:rPr lang="ja-JP" altLang="en-US" smtClean="0">
                <a:solidFill>
                  <a:srgbClr val="FFF9E5">
                    <a:shade val="50000"/>
                  </a:srgbClr>
                </a:solidFill>
              </a:rPr>
              <a:pPr/>
              <a:t>2017/4/27</a:t>
            </a:fld>
            <a:endParaRPr lang="ja-JP" altLang="en-US">
              <a:solidFill>
                <a:srgbClr val="FFF9E5">
                  <a:shade val="50000"/>
                </a:srgbClr>
              </a:solidFill>
            </a:endParaRPr>
          </a:p>
        </p:txBody>
      </p:sp>
      <p:sp>
        <p:nvSpPr>
          <p:cNvPr id="5" name="Footer Placeholder 4"/>
          <p:cNvSpPr>
            <a:spLocks noGrp="1"/>
          </p:cNvSpPr>
          <p:nvPr>
            <p:ph type="ftr" sz="quarter" idx="11"/>
          </p:nvPr>
        </p:nvSpPr>
        <p:spPr/>
        <p:txBody>
          <a:bodyPr/>
          <a:lstStyle/>
          <a:p>
            <a:endParaRPr lang="ja-JP" altLang="en-US">
              <a:solidFill>
                <a:srgbClr val="FFF9E5">
                  <a:shade val="50000"/>
                </a:srgbClr>
              </a:solidFill>
            </a:endParaRPr>
          </a:p>
        </p:txBody>
      </p:sp>
      <p:sp>
        <p:nvSpPr>
          <p:cNvPr id="6" name="Slide Number Placeholder 5"/>
          <p:cNvSpPr>
            <a:spLocks noGrp="1"/>
          </p:cNvSpPr>
          <p:nvPr>
            <p:ph type="sldNum" sz="quarter" idx="12"/>
          </p:nvPr>
        </p:nvSpPr>
        <p:spPr/>
        <p:txBody>
          <a:bodyPr/>
          <a:lstStyle/>
          <a:p>
            <a:fld id="{1538479E-AAC6-477D-8288-343C0E8598B8}" type="slidenum">
              <a:rPr lang="ja-JP" altLang="en-US" smtClean="0">
                <a:solidFill>
                  <a:srgbClr val="FFF9E5">
                    <a:shade val="50000"/>
                  </a:srgbClr>
                </a:solidFill>
              </a:rPr>
              <a:pPr/>
              <a:t>‹#›</a:t>
            </a:fld>
            <a:endParaRPr lang="ja-JP" altLang="en-US">
              <a:solidFill>
                <a:srgbClr val="FFF9E5">
                  <a:shade val="50000"/>
                </a:srgbClr>
              </a:solidFill>
            </a:endParaRPr>
          </a:p>
        </p:txBody>
      </p:sp>
    </p:spTree>
    <p:extLst>
      <p:ext uri="{BB962C8B-B14F-4D97-AF65-F5344CB8AC3E}">
        <p14:creationId xmlns:p14="http://schemas.microsoft.com/office/powerpoint/2010/main" val="131717610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ja-JP" altLang="en-US"/>
              <a:t>マスタ タイトルの書式設定</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A80E76AE-E172-4CA0-9861-B38911034FFF}" type="datetimeFigureOut">
              <a:rPr lang="ja-JP" altLang="en-US" smtClean="0">
                <a:solidFill>
                  <a:srgbClr val="FFF9E5">
                    <a:shade val="50000"/>
                  </a:srgbClr>
                </a:solidFill>
              </a:rPr>
              <a:pPr/>
              <a:t>2017/4/27</a:t>
            </a:fld>
            <a:endParaRPr lang="ja-JP" altLang="en-US">
              <a:solidFill>
                <a:srgbClr val="FFF9E5">
                  <a:shade val="50000"/>
                </a:srgbClr>
              </a:solidFill>
            </a:endParaRPr>
          </a:p>
        </p:txBody>
      </p:sp>
      <p:sp>
        <p:nvSpPr>
          <p:cNvPr id="5" name="Footer Placeholder 4"/>
          <p:cNvSpPr>
            <a:spLocks noGrp="1"/>
          </p:cNvSpPr>
          <p:nvPr>
            <p:ph type="ftr" sz="quarter" idx="11"/>
          </p:nvPr>
        </p:nvSpPr>
        <p:spPr/>
        <p:txBody>
          <a:bodyPr/>
          <a:lstStyle/>
          <a:p>
            <a:endParaRPr lang="ja-JP" altLang="en-US">
              <a:solidFill>
                <a:srgbClr val="FFF9E5">
                  <a:shade val="50000"/>
                </a:srgbClr>
              </a:solidFill>
            </a:endParaRPr>
          </a:p>
        </p:txBody>
      </p:sp>
      <p:sp>
        <p:nvSpPr>
          <p:cNvPr id="6" name="Slide Number Placeholder 5"/>
          <p:cNvSpPr>
            <a:spLocks noGrp="1"/>
          </p:cNvSpPr>
          <p:nvPr>
            <p:ph type="sldNum" sz="quarter" idx="12"/>
          </p:nvPr>
        </p:nvSpPr>
        <p:spPr/>
        <p:txBody>
          <a:bodyPr/>
          <a:lstStyle/>
          <a:p>
            <a:fld id="{1538479E-AAC6-477D-8288-343C0E8598B8}" type="slidenum">
              <a:rPr lang="ja-JP" altLang="en-US" smtClean="0">
                <a:solidFill>
                  <a:srgbClr val="FFF9E5">
                    <a:shade val="50000"/>
                  </a:srgbClr>
                </a:solidFill>
              </a:rPr>
              <a:pPr/>
              <a:t>‹#›</a:t>
            </a:fld>
            <a:endParaRPr lang="ja-JP" altLang="en-US">
              <a:solidFill>
                <a:srgbClr val="FFF9E5">
                  <a:shade val="50000"/>
                </a:srgbClr>
              </a:solidFill>
            </a:endParaRPr>
          </a:p>
        </p:txBody>
      </p:sp>
    </p:spTree>
    <p:extLst>
      <p:ext uri="{BB962C8B-B14F-4D97-AF65-F5344CB8AC3E}">
        <p14:creationId xmlns:p14="http://schemas.microsoft.com/office/powerpoint/2010/main" val="67822564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タイトル スライド">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 タイトルの書式設定</a:t>
            </a:r>
            <a:endParaRPr lang="en-US" dirty="0"/>
          </a:p>
        </p:txBody>
      </p:sp>
      <p:sp>
        <p:nvSpPr>
          <p:cNvPr id="3" name="Subtitle 2"/>
          <p:cNvSpPr>
            <a:spLocks noGrp="1"/>
          </p:cNvSpPr>
          <p:nvPr>
            <p:ph type="subTitle" idx="1"/>
          </p:nvPr>
        </p:nvSpPr>
        <p:spPr>
          <a:xfrm>
            <a:off x="1371600" y="4857760"/>
            <a:ext cx="6400800" cy="1285884"/>
          </a:xfrm>
        </p:spPr>
        <p:txBody>
          <a:bodyPr/>
          <a:lstStyle>
            <a:lvl1pPr marL="0" indent="0" algn="ctr">
              <a:buNone/>
              <a:defRPr b="0">
                <a:ln>
                  <a:solidFill>
                    <a:schemeClr val="accent6">
                      <a:lumMod val="60000"/>
                      <a:lumOff val="40000"/>
                    </a:schemeClr>
                  </a:solidFill>
                </a:ln>
                <a:solidFill>
                  <a:schemeClr val="accent1">
                    <a:lumMod val="10000"/>
                  </a:schemeClr>
                </a:solidFill>
                <a:effectLst>
                  <a:glow rad="101600">
                    <a:srgbClr val="FFFFFF"/>
                  </a:glo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 サブタイトルの書式設定</a:t>
            </a:r>
            <a:endParaRPr lang="en-US" dirty="0"/>
          </a:p>
        </p:txBody>
      </p:sp>
      <p:sp>
        <p:nvSpPr>
          <p:cNvPr id="4" name="Date Placeholder 3"/>
          <p:cNvSpPr>
            <a:spLocks noGrp="1"/>
          </p:cNvSpPr>
          <p:nvPr>
            <p:ph type="dt" sz="half" idx="10"/>
          </p:nvPr>
        </p:nvSpPr>
        <p:spPr/>
        <p:txBody>
          <a:bodyPr/>
          <a:lstStyle/>
          <a:p>
            <a:fld id="{E462F2BE-758A-41B1-9712-5419755F4487}" type="datetimeFigureOut">
              <a:rPr lang="en-US" smtClean="0"/>
              <a:pPr/>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648122523"/>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dirty="0"/>
          </a:p>
        </p:txBody>
      </p:sp>
      <p:sp>
        <p:nvSpPr>
          <p:cNvPr id="3" name="Content Placeholder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462F2BE-758A-41B1-9712-5419755F4487}" type="datetimeFigureOut">
              <a:rPr lang="en-US" smtClean="0"/>
              <a:pPr/>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4149454626"/>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Date Placeholder 3"/>
          <p:cNvSpPr>
            <a:spLocks noGrp="1"/>
          </p:cNvSpPr>
          <p:nvPr>
            <p:ph type="dt" sz="half" idx="10"/>
          </p:nvPr>
        </p:nvSpPr>
        <p:spPr/>
        <p:txBody>
          <a:bodyPr/>
          <a:lstStyle/>
          <a:p>
            <a:fld id="{E462F2BE-758A-41B1-9712-5419755F4487}" type="datetimeFigureOut">
              <a:rPr lang="en-US" smtClean="0"/>
              <a:pPr/>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2145474028"/>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E462F2BE-758A-41B1-9712-5419755F4487}" type="datetimeFigureOut">
              <a:rPr lang="en-US" smtClean="0"/>
              <a:pPr/>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2194782325"/>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E462F2BE-758A-41B1-9712-5419755F4487}" type="datetimeFigureOut">
              <a:rPr lang="en-US" smtClean="0"/>
              <a:pPr/>
              <a:t>4/27/2017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472473989"/>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Date Placeholder 2"/>
          <p:cNvSpPr>
            <a:spLocks noGrp="1"/>
          </p:cNvSpPr>
          <p:nvPr>
            <p:ph type="dt" sz="half" idx="10"/>
          </p:nvPr>
        </p:nvSpPr>
        <p:spPr/>
        <p:txBody>
          <a:bodyPr/>
          <a:lstStyle/>
          <a:p>
            <a:fld id="{E462F2BE-758A-41B1-9712-5419755F4487}" type="datetimeFigureOut">
              <a:rPr lang="en-US" smtClean="0"/>
              <a:pPr/>
              <a:t>4/27/2017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989360044"/>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62F2BE-758A-41B1-9712-5419755F4487}" type="datetimeFigureOut">
              <a:rPr lang="en-US" smtClean="0"/>
              <a:pPr/>
              <a:t>4/27/2017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7010400" y="6286520"/>
            <a:ext cx="2133600" cy="365125"/>
          </a:xfrm>
        </p:spPr>
        <p:txBody>
          <a:bodyPr/>
          <a:lstStyle>
            <a:lvl1pPr>
              <a:defRPr>
                <a:solidFill>
                  <a:sysClr val="windowText" lastClr="000000"/>
                </a:solidFill>
              </a:defRPr>
            </a:lvl1pPr>
          </a:lstStyle>
          <a:p>
            <a:fld id="{54CCA35E-2F19-4699-ADF9-392521152826}" type="slidenum">
              <a:rPr lang="en-US" smtClean="0"/>
              <a:pPr/>
              <a:t>‹#›</a:t>
            </a:fld>
            <a:endParaRPr lang="en-US" dirty="0"/>
          </a:p>
        </p:txBody>
      </p:sp>
    </p:spTree>
    <p:extLst>
      <p:ext uri="{BB962C8B-B14F-4D97-AF65-F5344CB8AC3E}">
        <p14:creationId xmlns:p14="http://schemas.microsoft.com/office/powerpoint/2010/main" val="132757554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アイコンをクリックして図を追加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Date Placeholder 3"/>
          <p:cNvSpPr>
            <a:spLocks noGrp="1"/>
          </p:cNvSpPr>
          <p:nvPr>
            <p:ph type="dt" sz="half" idx="10"/>
          </p:nvPr>
        </p:nvSpPr>
        <p:spPr/>
        <p:txBody>
          <a:bodyPr/>
          <a:lstStyle>
            <a:lvl1pPr>
              <a:defRPr/>
            </a:lvl1pPr>
          </a:lstStyle>
          <a:p>
            <a:pPr>
              <a:defRPr/>
            </a:pPr>
            <a:endParaRPr lang="en-US" altLang="ja-JP"/>
          </a:p>
        </p:txBody>
      </p:sp>
      <p:sp>
        <p:nvSpPr>
          <p:cNvPr id="6" name="Footer Placeholder 4"/>
          <p:cNvSpPr>
            <a:spLocks noGrp="1"/>
          </p:cNvSpPr>
          <p:nvPr>
            <p:ph type="ftr" sz="quarter" idx="11"/>
          </p:nvPr>
        </p:nvSpPr>
        <p:spPr/>
        <p:txBody>
          <a:bodyPr/>
          <a:lstStyle>
            <a:lvl1pPr>
              <a:defRPr/>
            </a:lvl1pPr>
          </a:lstStyle>
          <a:p>
            <a:pPr>
              <a:defRPr/>
            </a:pPr>
            <a:endParaRPr lang="en-US" altLang="ja-JP"/>
          </a:p>
        </p:txBody>
      </p:sp>
      <p:sp>
        <p:nvSpPr>
          <p:cNvPr id="7" name="Slide Number Placeholder 5"/>
          <p:cNvSpPr>
            <a:spLocks noGrp="1"/>
          </p:cNvSpPr>
          <p:nvPr>
            <p:ph type="sldNum" sz="quarter" idx="12"/>
          </p:nvPr>
        </p:nvSpPr>
        <p:spPr/>
        <p:txBody>
          <a:bodyPr/>
          <a:lstStyle>
            <a:lvl1pPr>
              <a:defRPr/>
            </a:lvl1pPr>
          </a:lstStyle>
          <a:p>
            <a:pPr>
              <a:defRPr/>
            </a:pPr>
            <a:fld id="{73C88315-BC49-46CC-8D94-6F3400C03AE3}" type="slidenum">
              <a:rPr lang="ja-JP" altLang="en-US"/>
              <a:pPr>
                <a:defRPr/>
              </a:pPr>
              <a:t>‹#›</a:t>
            </a:fld>
            <a:endParaRPr lang="en-US" altLang="ja-JP"/>
          </a:p>
        </p:txBody>
      </p:sp>
    </p:spTree>
  </p:cSld>
  <p:clrMapOvr>
    <a:masterClrMapping/>
  </p:clrMapOvr>
  <p:transition>
    <p:wipe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Date Placeholder 4"/>
          <p:cNvSpPr>
            <a:spLocks noGrp="1"/>
          </p:cNvSpPr>
          <p:nvPr>
            <p:ph type="dt" sz="half" idx="10"/>
          </p:nvPr>
        </p:nvSpPr>
        <p:spPr/>
        <p:txBody>
          <a:bodyPr/>
          <a:lstStyle/>
          <a:p>
            <a:fld id="{E462F2BE-758A-41B1-9712-5419755F4487}" type="datetimeFigureOut">
              <a:rPr lang="en-US" smtClean="0"/>
              <a:pPr/>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21200144"/>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Date Placeholder 4"/>
          <p:cNvSpPr>
            <a:spLocks noGrp="1"/>
          </p:cNvSpPr>
          <p:nvPr>
            <p:ph type="dt" sz="half" idx="10"/>
          </p:nvPr>
        </p:nvSpPr>
        <p:spPr/>
        <p:txBody>
          <a:bodyPr/>
          <a:lstStyle/>
          <a:p>
            <a:fld id="{E462F2BE-758A-41B1-9712-5419755F4487}" type="datetimeFigureOut">
              <a:rPr lang="en-US" smtClean="0"/>
              <a:pPr/>
              <a:t>4/27/2017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1732457759"/>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E462F2BE-758A-41B1-9712-5419755F4487}" type="datetimeFigureOut">
              <a:rPr lang="en-US" smtClean="0"/>
              <a:pPr/>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3334733757"/>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E462F2BE-758A-41B1-9712-5419755F4487}" type="datetimeFigureOut">
              <a:rPr lang="en-US" smtClean="0"/>
              <a:pPr/>
              <a:t>4/27/2017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CCA35E-2F19-4699-ADF9-392521152826}" type="slidenum">
              <a:rPr lang="en-US" smtClean="0"/>
              <a:pPr/>
              <a:t>‹#›</a:t>
            </a:fld>
            <a:endParaRPr lang="en-US"/>
          </a:p>
        </p:txBody>
      </p:sp>
    </p:spTree>
    <p:extLst>
      <p:ext uri="{BB962C8B-B14F-4D97-AF65-F5344CB8AC3E}">
        <p14:creationId xmlns:p14="http://schemas.microsoft.com/office/powerpoint/2010/main" val="1599686041"/>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タイトル スライド">
    <p:bg bwMode="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0"/>
            <a:ext cx="7772400" cy="1470025"/>
          </a:xfrm>
        </p:spPr>
        <p:txBody>
          <a:bodyPr/>
          <a:lstStyle/>
          <a:p>
            <a:r>
              <a:rPr kumimoji="1" lang="ja-JP" altLang="en-US"/>
              <a:t>マスタ タイトルの書式設定</a:t>
            </a:r>
            <a:endParaRPr kumimoji="1"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655E39"/>
                </a:solidFill>
                <a:effectLst>
                  <a:outerShdw blurRad="50800" dist="38100" dir="2700000" algn="tl" rotWithShape="0">
                    <a:schemeClr val="bg1">
                      <a:alpha val="80000"/>
                    </a:scheme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endParaRPr kumimoji="1" lang="en-US" dirty="0"/>
          </a:p>
        </p:txBody>
      </p:sp>
      <p:sp>
        <p:nvSpPr>
          <p:cNvPr id="4" name="Date Placeholder 3"/>
          <p:cNvSpPr>
            <a:spLocks noGrp="1"/>
          </p:cNvSpPr>
          <p:nvPr>
            <p:ph type="dt" sz="half" idx="10"/>
          </p:nvPr>
        </p:nvSpPr>
        <p:spPr/>
        <p:txBody>
          <a:bodyPr/>
          <a:lstStyle>
            <a:lvl1pPr>
              <a:defRPr>
                <a:solidFill>
                  <a:schemeClr val="accent6">
                    <a:lumMod val="25000"/>
                  </a:schemeClr>
                </a:solidFill>
              </a:defRPr>
            </a:lvl1pPr>
          </a:lstStyle>
          <a:p>
            <a:fld id="{DCBE54BF-C20A-4A89-B661-AC9E323BCEDC}" type="datetimeFigureOut">
              <a:rPr lang="ja-JP" altLang="en-US" smtClean="0">
                <a:solidFill>
                  <a:srgbClr val="E8B7B7">
                    <a:lumMod val="25000"/>
                  </a:srgbClr>
                </a:solidFill>
              </a:rPr>
              <a:pPr/>
              <a:t>2017/4/27</a:t>
            </a:fld>
            <a:endParaRPr lang="en-US" dirty="0">
              <a:solidFill>
                <a:srgbClr val="E8B7B7">
                  <a:lumMod val="25000"/>
                </a:srgbClr>
              </a:solidFill>
            </a:endParaRPr>
          </a:p>
        </p:txBody>
      </p:sp>
      <p:sp>
        <p:nvSpPr>
          <p:cNvPr id="5" name="Footer Placeholder 4"/>
          <p:cNvSpPr>
            <a:spLocks noGrp="1"/>
          </p:cNvSpPr>
          <p:nvPr>
            <p:ph type="ftr" sz="quarter" idx="11"/>
          </p:nvPr>
        </p:nvSpPr>
        <p:spPr/>
        <p:txBody>
          <a:bodyPr anchor="t"/>
          <a:lstStyle>
            <a:lvl1pPr>
              <a:defRPr>
                <a:solidFill>
                  <a:schemeClr val="accent6">
                    <a:lumMod val="25000"/>
                  </a:schemeClr>
                </a:solidFill>
              </a:defRPr>
            </a:lvl1pPr>
          </a:lstStyle>
          <a:p>
            <a:endParaRPr lang="en-US" dirty="0">
              <a:solidFill>
                <a:srgbClr val="E8B7B7">
                  <a:lumMod val="25000"/>
                </a:srgbClr>
              </a:solidFill>
            </a:endParaRPr>
          </a:p>
        </p:txBody>
      </p:sp>
      <p:sp>
        <p:nvSpPr>
          <p:cNvPr id="6" name="Slide Number Placeholder 5"/>
          <p:cNvSpPr>
            <a:spLocks noGrp="1"/>
          </p:cNvSpPr>
          <p:nvPr>
            <p:ph type="sldNum" sz="quarter" idx="12"/>
          </p:nvPr>
        </p:nvSpPr>
        <p:spPr/>
        <p:txBody>
          <a:bodyPr/>
          <a:lstStyle>
            <a:lvl1pPr>
              <a:defRPr>
                <a:solidFill>
                  <a:schemeClr val="accent6">
                    <a:lumMod val="25000"/>
                  </a:schemeClr>
                </a:solidFill>
              </a:defRPr>
            </a:lvl1pPr>
          </a:lstStyle>
          <a:p>
            <a:fld id="{B10D3B03-457D-4D29-B6ED-3FDDB7AE5EC3}" type="slidenum">
              <a:rPr lang="en-US" smtClean="0">
                <a:solidFill>
                  <a:srgbClr val="E8B7B7">
                    <a:lumMod val="25000"/>
                  </a:srgbClr>
                </a:solidFill>
              </a:rPr>
              <a:pPr/>
              <a:t>‹#›</a:t>
            </a:fld>
            <a:endParaRPr lang="en-US" dirty="0">
              <a:solidFill>
                <a:srgbClr val="E8B7B7">
                  <a:lumMod val="25000"/>
                </a:srgbClr>
              </a:solidFill>
            </a:endParaRPr>
          </a:p>
        </p:txBody>
      </p:sp>
    </p:spTree>
    <p:extLst>
      <p:ext uri="{BB962C8B-B14F-4D97-AF65-F5344CB8AC3E}">
        <p14:creationId xmlns:p14="http://schemas.microsoft.com/office/powerpoint/2010/main" val="77348874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ja-JP" altLang="en-US"/>
              <a:t>マスタ タイトルの書式設定</a:t>
            </a:r>
            <a:endParaRPr kumimoji="1" lang="en-US"/>
          </a:p>
        </p:txBody>
      </p:sp>
      <p:sp>
        <p:nvSpPr>
          <p:cNvPr id="3" name="Content Placeholder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Date Placeholder 3"/>
          <p:cNvSpPr>
            <a:spLocks noGrp="1"/>
          </p:cNvSpPr>
          <p:nvPr>
            <p:ph type="dt" sz="half" idx="10"/>
          </p:nvPr>
        </p:nvSpPr>
        <p:spPr/>
        <p:txBody>
          <a:bodyPr/>
          <a:lstStyle/>
          <a:p>
            <a:fld id="{DCBE54BF-C20A-4A89-B661-AC9E323BCEDC}" type="datetimeFigureOut">
              <a:rPr lang="ja-JP" altLang="en-US" smtClean="0">
                <a:solidFill>
                  <a:prstClr val="black">
                    <a:tint val="75000"/>
                  </a:prstClr>
                </a:solidFill>
              </a:rPr>
              <a:pPr/>
              <a:t>2017/4/27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10D3B03-457D-4D29-B6ED-3FDDB7AE5EC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8144912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4000" b="1" cap="all"/>
            </a:lvl1pPr>
          </a:lstStyle>
          <a:p>
            <a:r>
              <a:rPr kumimoji="1" lang="ja-JP" altLang="en-US"/>
              <a:t>マスタ タイトルの書式設定</a:t>
            </a:r>
            <a:endParaRPr kumimoji="1" lang="en-US"/>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solidFill>
                  <a:srgbClr val="948A54"/>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Date Placeholder 3"/>
          <p:cNvSpPr>
            <a:spLocks noGrp="1"/>
          </p:cNvSpPr>
          <p:nvPr>
            <p:ph type="dt" sz="half" idx="10"/>
          </p:nvPr>
        </p:nvSpPr>
        <p:spPr/>
        <p:txBody>
          <a:bodyPr/>
          <a:lstStyle/>
          <a:p>
            <a:fld id="{DCBE54BF-C20A-4A89-B661-AC9E323BCEDC}" type="datetimeFigureOut">
              <a:rPr lang="ja-JP" altLang="en-US" smtClean="0">
                <a:solidFill>
                  <a:prstClr val="black">
                    <a:tint val="75000"/>
                  </a:prstClr>
                </a:solidFill>
              </a:rPr>
              <a:pPr/>
              <a:t>2017/4/27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10D3B03-457D-4D29-B6ED-3FDDB7AE5EC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0329704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ja-JP" altLang="en-US"/>
              <a:t>マスタ タイトルの書式設定</a:t>
            </a:r>
            <a:endParaRPr kumimoji="1" lang="en-US"/>
          </a:p>
        </p:txBody>
      </p:sp>
      <p:sp>
        <p:nvSpPr>
          <p:cNvPr id="3" name="Content Placeholder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dirty="0"/>
          </a:p>
        </p:txBody>
      </p:sp>
      <p:sp>
        <p:nvSpPr>
          <p:cNvPr id="4" name="Content Placeholder 3"/>
          <p:cNvSpPr>
            <a:spLocks noGrp="1"/>
          </p:cNvSpPr>
          <p:nvPr>
            <p:ph sz="half" idx="2"/>
          </p:nvPr>
        </p:nvSpPr>
        <p:spPr>
          <a:xfrm>
            <a:off x="4648200" y="1600204"/>
            <a:ext cx="4038600" cy="4525963"/>
          </a:xfrm>
        </p:spPr>
        <p:txBody>
          <a:bodyPr/>
          <a:lstStyle>
            <a:lvl1pPr>
              <a:defRPr sz="2800">
                <a:solidFill>
                  <a:srgbClr val="D69473"/>
                </a:solidFill>
              </a:defRPr>
            </a:lvl1pPr>
            <a:lvl2pPr>
              <a:defRPr sz="2400">
                <a:solidFill>
                  <a:srgbClr val="D69473"/>
                </a:solidFill>
              </a:defRPr>
            </a:lvl2pPr>
            <a:lvl3pPr>
              <a:defRPr sz="2000">
                <a:solidFill>
                  <a:srgbClr val="D69473"/>
                </a:solidFill>
              </a:defRPr>
            </a:lvl3pPr>
            <a:lvl4pPr>
              <a:defRPr sz="1800">
                <a:solidFill>
                  <a:srgbClr val="D69473"/>
                </a:solidFill>
              </a:defRPr>
            </a:lvl4pPr>
            <a:lvl5pPr>
              <a:defRPr sz="1800">
                <a:solidFill>
                  <a:srgbClr val="D69473"/>
                </a:solidFill>
              </a:defRPr>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dirty="0"/>
          </a:p>
        </p:txBody>
      </p:sp>
      <p:sp>
        <p:nvSpPr>
          <p:cNvPr id="5" name="Date Placeholder 4"/>
          <p:cNvSpPr>
            <a:spLocks noGrp="1"/>
          </p:cNvSpPr>
          <p:nvPr>
            <p:ph type="dt" sz="half" idx="10"/>
          </p:nvPr>
        </p:nvSpPr>
        <p:spPr/>
        <p:txBody>
          <a:bodyPr/>
          <a:lstStyle/>
          <a:p>
            <a:fld id="{DCBE54BF-C20A-4A89-B661-AC9E323BCEDC}" type="datetimeFigureOut">
              <a:rPr lang="ja-JP" altLang="en-US" smtClean="0">
                <a:solidFill>
                  <a:prstClr val="black">
                    <a:tint val="75000"/>
                  </a:prstClr>
                </a:solidFill>
              </a:rPr>
              <a:pPr/>
              <a:t>2017/4/27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B10D3B03-457D-4D29-B6ED-3FDDB7AE5EC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0481476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kumimoji="1" lang="ja-JP" altLang="en-US"/>
              <a:t>マスタ タイトルの書式設定</a:t>
            </a:r>
            <a:endParaRPr kumimoji="1"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solidFill>
                  <a:srgbClr val="FB81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dirty="0"/>
          </a:p>
        </p:txBody>
      </p:sp>
      <p:sp>
        <p:nvSpPr>
          <p:cNvPr id="5" name="Text Placeholder 4"/>
          <p:cNvSpPr>
            <a:spLocks noGrp="1"/>
          </p:cNvSpPr>
          <p:nvPr>
            <p:ph type="body" sz="quarter" idx="3"/>
          </p:nvPr>
        </p:nvSpPr>
        <p:spPr>
          <a:xfrm>
            <a:off x="4645028" y="1535113"/>
            <a:ext cx="4041775" cy="639762"/>
          </a:xfrm>
        </p:spPr>
        <p:txBody>
          <a:bodyPr anchor="b"/>
          <a:lstStyle>
            <a:lvl1pPr marL="0" indent="0">
              <a:buNone/>
              <a:defRPr sz="2400" b="1">
                <a:solidFill>
                  <a:srgbClr val="FB81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Content Placeholder 5"/>
          <p:cNvSpPr>
            <a:spLocks noGrp="1"/>
          </p:cNvSpPr>
          <p:nvPr>
            <p:ph sz="quarter" idx="4"/>
          </p:nvPr>
        </p:nvSpPr>
        <p:spPr>
          <a:xfrm>
            <a:off x="4645028" y="2174875"/>
            <a:ext cx="4041775" cy="3951288"/>
          </a:xfrm>
        </p:spPr>
        <p:txBody>
          <a:bodyPr/>
          <a:lstStyle>
            <a:lvl1pPr>
              <a:defRPr sz="2400">
                <a:solidFill>
                  <a:srgbClr val="D69473"/>
                </a:solidFill>
              </a:defRPr>
            </a:lvl1pPr>
            <a:lvl2pPr>
              <a:defRPr sz="2000">
                <a:solidFill>
                  <a:srgbClr val="D69473"/>
                </a:solidFill>
              </a:defRPr>
            </a:lvl2pPr>
            <a:lvl3pPr>
              <a:defRPr sz="1800">
                <a:solidFill>
                  <a:srgbClr val="D69473"/>
                </a:solidFill>
              </a:defRPr>
            </a:lvl3pPr>
            <a:lvl4pPr>
              <a:defRPr sz="1600">
                <a:solidFill>
                  <a:srgbClr val="D69473"/>
                </a:solidFill>
              </a:defRPr>
            </a:lvl4pPr>
            <a:lvl5pPr>
              <a:defRPr sz="1600">
                <a:solidFill>
                  <a:srgbClr val="D69473"/>
                </a:solidFill>
              </a:defRPr>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dirty="0"/>
          </a:p>
        </p:txBody>
      </p:sp>
      <p:sp>
        <p:nvSpPr>
          <p:cNvPr id="7" name="Date Placeholder 6"/>
          <p:cNvSpPr>
            <a:spLocks noGrp="1"/>
          </p:cNvSpPr>
          <p:nvPr>
            <p:ph type="dt" sz="half" idx="10"/>
          </p:nvPr>
        </p:nvSpPr>
        <p:spPr/>
        <p:txBody>
          <a:bodyPr/>
          <a:lstStyle/>
          <a:p>
            <a:fld id="{DCBE54BF-C20A-4A89-B661-AC9E323BCEDC}" type="datetimeFigureOut">
              <a:rPr lang="ja-JP" altLang="en-US" smtClean="0">
                <a:solidFill>
                  <a:prstClr val="black">
                    <a:tint val="75000"/>
                  </a:prstClr>
                </a:solidFill>
              </a:rPr>
              <a:pPr/>
              <a:t>2017/4/27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B10D3B03-457D-4D29-B6ED-3FDDB7AE5EC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3185500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ja-JP" altLang="en-US"/>
              <a:t>マスタ タイトルの書式設定</a:t>
            </a:r>
            <a:endParaRPr kumimoji="1" lang="en-US"/>
          </a:p>
        </p:txBody>
      </p:sp>
      <p:sp>
        <p:nvSpPr>
          <p:cNvPr id="3" name="Date Placeholder 2"/>
          <p:cNvSpPr>
            <a:spLocks noGrp="1"/>
          </p:cNvSpPr>
          <p:nvPr>
            <p:ph type="dt" sz="half" idx="10"/>
          </p:nvPr>
        </p:nvSpPr>
        <p:spPr/>
        <p:txBody>
          <a:bodyPr/>
          <a:lstStyle/>
          <a:p>
            <a:fld id="{DCBE54BF-C20A-4A89-B661-AC9E323BCEDC}" type="datetimeFigureOut">
              <a:rPr lang="ja-JP" altLang="en-US" smtClean="0">
                <a:solidFill>
                  <a:prstClr val="black">
                    <a:tint val="75000"/>
                  </a:prstClr>
                </a:solidFill>
              </a:rPr>
              <a:pPr/>
              <a:t>2017/4/27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B10D3B03-457D-4D29-B6ED-3FDDB7AE5EC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612828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5.xml"/><Relationship Id="rId13" Type="http://schemas.openxmlformats.org/officeDocument/2006/relationships/slideLayout" Target="../slideLayouts/slideLayout130.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12" Type="http://schemas.openxmlformats.org/officeDocument/2006/relationships/slideLayout" Target="../slideLayouts/slideLayout129.xml"/><Relationship Id="rId2" Type="http://schemas.openxmlformats.org/officeDocument/2006/relationships/slideLayout" Target="../slideLayouts/slideLayout119.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5" Type="http://schemas.openxmlformats.org/officeDocument/2006/relationships/slideLayout" Target="../slideLayouts/slideLayout122.xml"/><Relationship Id="rId10" Type="http://schemas.openxmlformats.org/officeDocument/2006/relationships/slideLayout" Target="../slideLayouts/slideLayout127.xml"/><Relationship Id="rId4" Type="http://schemas.openxmlformats.org/officeDocument/2006/relationships/slideLayout" Target="../slideLayouts/slideLayout121.xml"/><Relationship Id="rId9" Type="http://schemas.openxmlformats.org/officeDocument/2006/relationships/slideLayout" Target="../slideLayouts/slideLayout126.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3.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2.jpe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image" Target="../media/image4.png"/><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theme" Target="../theme/theme4.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theme" Target="../theme/theme5.xml"/><Relationship Id="rId3" Type="http://schemas.openxmlformats.org/officeDocument/2006/relationships/slideLayout" Target="../slideLayouts/slideLayout57.xml"/><Relationship Id="rId21" Type="http://schemas.openxmlformats.org/officeDocument/2006/relationships/image" Target="../media/image4.png"/><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image" Target="../media/image3.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10" Type="http://schemas.openxmlformats.org/officeDocument/2006/relationships/slideLayout" Target="../slideLayouts/slideLayout64.xml"/><Relationship Id="rId19" Type="http://schemas.openxmlformats.org/officeDocument/2006/relationships/image" Target="../media/image2.jpeg"/><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6.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image" Target="../media/image6.jpeg"/><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7.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5" Type="http://schemas.openxmlformats.org/officeDocument/2006/relationships/image" Target="../media/image8.png"/><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image" Target="../media/image7.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image" Target="../media/image10.jpeg"/><Relationship Id="rId18" Type="http://schemas.openxmlformats.org/officeDocument/2006/relationships/image" Target="../media/image15.png"/><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theme" Target="../theme/theme8.xml"/><Relationship Id="rId17" Type="http://schemas.openxmlformats.org/officeDocument/2006/relationships/image" Target="../media/image14.png"/><Relationship Id="rId2" Type="http://schemas.openxmlformats.org/officeDocument/2006/relationships/slideLayout" Target="../slideLayouts/slideLayout95.xml"/><Relationship Id="rId16" Type="http://schemas.openxmlformats.org/officeDocument/2006/relationships/image" Target="../media/image13.png"/><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5" Type="http://schemas.openxmlformats.org/officeDocument/2006/relationships/image" Target="../media/image12.png"/><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image" Target="../media/image1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image" Target="../media/image8.png"/><Relationship Id="rId2" Type="http://schemas.openxmlformats.org/officeDocument/2006/relationships/slideLayout" Target="../slideLayouts/slideLayout106.xml"/><Relationship Id="rId16" Type="http://schemas.openxmlformats.org/officeDocument/2006/relationships/image" Target="../media/image7.png"/><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5" Type="http://schemas.openxmlformats.org/officeDocument/2006/relationships/image" Target="../media/image6.jpeg"/><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wrap="square" lIns="91440" tIns="45720" rIns="91440" bIns="45720" numCol="1" anchor="ctr" anchorCtr="0" compatLnSpc="1">
            <a:prstTxWarp prst="textNoShape">
              <a:avLst/>
            </a:prstTxWarp>
            <a:normAutofit/>
          </a:bodyPr>
          <a:lstStyle/>
          <a:p>
            <a:pPr lvl="0"/>
            <a:r>
              <a:rPr lang="ja-JP" altLang="en-US"/>
              <a:t>マスタ タイトルの書式設定</a:t>
            </a:r>
          </a:p>
        </p:txBody>
      </p:sp>
      <p:sp>
        <p:nvSpPr>
          <p:cNvPr id="12291" name="Text Placeholder 2"/>
          <p:cNvSpPr>
            <a:spLocks noGrp="1"/>
          </p:cNvSpPr>
          <p:nvPr>
            <p:ph type="body" idx="1"/>
          </p:nvPr>
        </p:nvSpPr>
        <p:spPr bwMode="auto">
          <a:xfrm>
            <a:off x="0" y="1484313"/>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kumimoji="0" sz="1200">
                <a:solidFill>
                  <a:srgbClr val="083763"/>
                </a:solidFill>
                <a:latin typeface="Century Gothic" pitchFamily="34" charset="0"/>
              </a:defRPr>
            </a:lvl1pPr>
          </a:lstStyle>
          <a:p>
            <a:pPr>
              <a:defRPr/>
            </a:pPr>
            <a:endParaRPr lang="en-US" altLang="ja-JP"/>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lgn="ctr">
              <a:defRPr kumimoji="0" sz="1200">
                <a:solidFill>
                  <a:srgbClr val="083763"/>
                </a:solidFill>
                <a:latin typeface="Century Gothic" pitchFamily="34" charset="0"/>
              </a:defRPr>
            </a:lvl1pPr>
          </a:lstStyle>
          <a:p>
            <a:pPr>
              <a:defRPr/>
            </a:pPr>
            <a:endParaRPr lang="en-US" altLang="ja-JP"/>
          </a:p>
        </p:txBody>
      </p:sp>
      <p:sp>
        <p:nvSpPr>
          <p:cNvPr id="6" name="Slide Number Placeholder 5"/>
          <p:cNvSpPr>
            <a:spLocks noGrp="1"/>
          </p:cNvSpPr>
          <p:nvPr>
            <p:ph type="sldNum" sz="quarter" idx="4"/>
          </p:nvPr>
        </p:nvSpPr>
        <p:spPr>
          <a:xfrm>
            <a:off x="0" y="6443663"/>
            <a:ext cx="539750" cy="412750"/>
          </a:xfrm>
          <a:prstGeom prst="rect">
            <a:avLst/>
          </a:prstGeom>
        </p:spPr>
        <p:txBody>
          <a:bodyPr vert="horz" wrap="square" lIns="91440" tIns="45720" rIns="91440" bIns="45720" numCol="1" anchor="ctr" anchorCtr="0" compatLnSpc="1">
            <a:prstTxWarp prst="textNoShape">
              <a:avLst/>
            </a:prstTxWarp>
          </a:bodyPr>
          <a:lstStyle>
            <a:lvl1pPr algn="r">
              <a:defRPr kumimoji="0" sz="1200">
                <a:solidFill>
                  <a:srgbClr val="083763"/>
                </a:solidFill>
                <a:latin typeface="Century Gothic" pitchFamily="34" charset="0"/>
              </a:defRPr>
            </a:lvl1pPr>
          </a:lstStyle>
          <a:p>
            <a:pPr>
              <a:defRPr/>
            </a:pPr>
            <a:fld id="{54438E6F-1593-428F-A64D-D7E6EABA5B23}" type="slidenum">
              <a:rPr lang="ja-JP" altLang="en-US"/>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709"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846" r:id="rId15"/>
  </p:sldLayoutIdLst>
  <p:transition>
    <p:wipe dir="r"/>
  </p:transition>
  <p:hf hdr="0" ftr="0" dt="0"/>
  <p:txStyles>
    <p:title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p:titleStyle>
    <p:bodyStyle>
      <a:lvl1pPr marL="342900" indent="-342900" algn="l" rtl="0" eaLnBrk="0" fontAlgn="base" hangingPunct="0">
        <a:spcBef>
          <a:spcPct val="20000"/>
        </a:spcBef>
        <a:spcAft>
          <a:spcPct val="0"/>
        </a:spcAft>
        <a:buBlip>
          <a:blip r:embed="rId18"/>
        </a:buBlip>
        <a:defRPr kumimoji="1" sz="3200" kern="1200">
          <a:solidFill>
            <a:srgbClr val="1C5C90"/>
          </a:solidFill>
          <a:latin typeface="+mn-lt"/>
          <a:ea typeface="+mn-ea"/>
          <a:cs typeface="Segoe UI" pitchFamily="34" charset="0"/>
        </a:defRPr>
      </a:lvl1pPr>
      <a:lvl2pPr marL="742950" indent="-285750" algn="l" rtl="0" eaLnBrk="0" fontAlgn="base" hangingPunct="0">
        <a:spcBef>
          <a:spcPct val="20000"/>
        </a:spcBef>
        <a:spcAft>
          <a:spcPct val="0"/>
        </a:spcAft>
        <a:buBlip>
          <a:blip r:embed="rId19"/>
        </a:buBlip>
        <a:defRPr kumimoji="1" sz="2800" kern="1200">
          <a:solidFill>
            <a:srgbClr val="1C5C90"/>
          </a:solidFill>
          <a:latin typeface="+mn-lt"/>
          <a:ea typeface="+mn-ea"/>
          <a:cs typeface="Segoe UI" pitchFamily="34" charset="0"/>
        </a:defRPr>
      </a:lvl2pPr>
      <a:lvl3pPr marL="1143000" indent="-228600" algn="l" rtl="0" eaLnBrk="0" fontAlgn="base" hangingPunct="0">
        <a:spcBef>
          <a:spcPct val="20000"/>
        </a:spcBef>
        <a:spcAft>
          <a:spcPct val="0"/>
        </a:spcAft>
        <a:buBlip>
          <a:blip r:embed="rId18"/>
        </a:buBlip>
        <a:defRPr kumimoji="1" sz="2400" kern="1200">
          <a:solidFill>
            <a:srgbClr val="1C5C90"/>
          </a:solidFill>
          <a:latin typeface="+mn-lt"/>
          <a:ea typeface="+mn-ea"/>
          <a:cs typeface="Segoe UI" pitchFamily="34" charset="0"/>
        </a:defRPr>
      </a:lvl3pPr>
      <a:lvl4pPr marL="1600200" indent="-228600" algn="l" rtl="0" eaLnBrk="0" fontAlgn="base" hangingPunct="0">
        <a:spcBef>
          <a:spcPct val="20000"/>
        </a:spcBef>
        <a:spcAft>
          <a:spcPct val="0"/>
        </a:spcAft>
        <a:buBlip>
          <a:blip r:embed="rId19"/>
        </a:buBlip>
        <a:defRPr kumimoji="1" sz="2000" kern="1200">
          <a:solidFill>
            <a:srgbClr val="1C5C90"/>
          </a:solidFill>
          <a:latin typeface="+mn-lt"/>
          <a:ea typeface="+mn-ea"/>
          <a:cs typeface="Segoe UI" pitchFamily="34" charset="0"/>
        </a:defRPr>
      </a:lvl4pPr>
      <a:lvl5pPr marL="2057400" indent="-228600" algn="l" rtl="0" eaLnBrk="0" fontAlgn="base" hangingPunct="0">
        <a:spcBef>
          <a:spcPct val="20000"/>
        </a:spcBef>
        <a:spcAft>
          <a:spcPct val="0"/>
        </a:spcAft>
        <a:buBlip>
          <a:blip r:embed="rId18"/>
        </a:buBlip>
        <a:defRPr kumimoji="1" sz="2000" kern="1200">
          <a:solidFill>
            <a:srgbClr val="1C5C90"/>
          </a:solidFill>
          <a:latin typeface="+mn-lt"/>
          <a:ea typeface="+mn-ea"/>
          <a:cs typeface="Segoe UI" pitchFamily="34" charset="0"/>
        </a:defRPr>
      </a:lvl5pPr>
      <a:lvl6pPr marL="2514600" indent="-228600" algn="l" defTabSz="914400" rtl="0" eaLnBrk="1" latinLnBrk="0" hangingPunct="1">
        <a:spcBef>
          <a:spcPct val="20000"/>
        </a:spcBef>
        <a:buFontTx/>
        <a:buBlip>
          <a:blip r:embed="rId19"/>
        </a:buBlip>
        <a:defRPr kumimoji="1" sz="1800" kern="1200">
          <a:solidFill>
            <a:srgbClr val="164770"/>
          </a:solidFill>
          <a:latin typeface="Segoe UI" pitchFamily="34" charset="0"/>
          <a:ea typeface="+mn-ea"/>
          <a:cs typeface="Segoe UI" pitchFamily="34" charset="0"/>
        </a:defRPr>
      </a:lvl6pPr>
      <a:lvl7pPr marL="2971800" indent="-228600" algn="l" defTabSz="914400" rtl="0" eaLnBrk="1" latinLnBrk="0" hangingPunct="1">
        <a:spcBef>
          <a:spcPct val="20000"/>
        </a:spcBef>
        <a:buFontTx/>
        <a:buBlip>
          <a:blip r:embed="rId18"/>
        </a:buBlip>
        <a:defRPr kumimoji="1" sz="1800" kern="1200">
          <a:solidFill>
            <a:srgbClr val="164770"/>
          </a:solidFill>
          <a:latin typeface="Segoe UI" pitchFamily="34" charset="0"/>
          <a:ea typeface="+mn-ea"/>
          <a:cs typeface="Segoe UI" pitchFamily="34" charset="0"/>
        </a:defRPr>
      </a:lvl7pPr>
      <a:lvl8pPr marL="3429000" indent="-228600" algn="l" defTabSz="914400" rtl="0" eaLnBrk="1" latinLnBrk="0" hangingPunct="1">
        <a:spcBef>
          <a:spcPct val="20000"/>
        </a:spcBef>
        <a:buFontTx/>
        <a:buBlip>
          <a:blip r:embed="rId19"/>
        </a:buBlip>
        <a:defRPr kumimoji="1" sz="1600" kern="1200">
          <a:solidFill>
            <a:srgbClr val="164770"/>
          </a:solidFill>
          <a:latin typeface="Segoe UI" pitchFamily="34" charset="0"/>
          <a:ea typeface="+mn-ea"/>
          <a:cs typeface="Segoe UI" pitchFamily="34" charset="0"/>
        </a:defRPr>
      </a:lvl8pPr>
      <a:lvl9pPr marL="3886200" indent="-228600" algn="l" defTabSz="914400" rtl="0" eaLnBrk="1" latinLnBrk="0" hangingPunct="1">
        <a:spcBef>
          <a:spcPct val="20000"/>
        </a:spcBef>
        <a:buFontTx/>
        <a:buBlip>
          <a:blip r:embed="rId18"/>
        </a:buBlip>
        <a:defRPr kumimoji="1" sz="1400" kern="1200">
          <a:solidFill>
            <a:srgbClr val="164770"/>
          </a:solidFill>
          <a:latin typeface="Segoe UI" pitchFamily="34" charset="0"/>
          <a:ea typeface="+mn-ea"/>
          <a:cs typeface="Segoe UI" pitchFamily="34" charset="0"/>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6FABAC25-2092-4913-AE9A-E96417DC8A3F}" type="datetimeFigureOut">
              <a:rPr lang="ja-JP" altLang="en-US" smtClean="0">
                <a:solidFill>
                  <a:prstClr val="black">
                    <a:tint val="75000"/>
                  </a:prstClr>
                </a:solidFill>
                <a:latin typeface="Calibri"/>
                <a:ea typeface="ＭＳ Ｐゴシック"/>
              </a:rPr>
              <a:pPr fontAlgn="auto">
                <a:spcBef>
                  <a:spcPts val="0"/>
                </a:spcBef>
                <a:spcAft>
                  <a:spcPts val="0"/>
                </a:spcAft>
              </a:pPr>
              <a:t>2017/4/27</a:t>
            </a:fld>
            <a:endParaRPr lang="ja-JP" altLang="en-US">
              <a:solidFill>
                <a:prstClr val="black">
                  <a:tint val="75000"/>
                </a:prstClr>
              </a:solidFill>
              <a:latin typeface="Calibri"/>
              <a:ea typeface="ＭＳ Ｐゴシック"/>
            </a:endParaRPr>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ja-JP" altLang="en-US">
              <a:solidFill>
                <a:prstClr val="black">
                  <a:tint val="75000"/>
                </a:prstClr>
              </a:solidFill>
              <a:latin typeface="Calibri"/>
              <a:ea typeface="ＭＳ Ｐゴシック"/>
            </a:endParaRPr>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FB7C6E82-947D-4924-B74A-057BE1210DAD}" type="slidenum">
              <a:rPr lang="ja-JP" altLang="en-US" smtClean="0">
                <a:solidFill>
                  <a:prstClr val="black">
                    <a:tint val="75000"/>
                  </a:prstClr>
                </a:solidFill>
                <a:latin typeface="Calibri"/>
                <a:ea typeface="ＭＳ Ｐゴシック"/>
              </a:rPr>
              <a:pPr fontAlgn="auto">
                <a:spcBef>
                  <a:spcPts val="0"/>
                </a:spcBef>
                <a:spcAft>
                  <a:spcPts val="0"/>
                </a:spcAft>
              </a:pPr>
              <a:t>‹#›</a:t>
            </a:fld>
            <a:endParaRPr lang="ja-JP" altLang="en-US">
              <a:solidFill>
                <a:prstClr val="black">
                  <a:tint val="75000"/>
                </a:prstClr>
              </a:solidFill>
              <a:latin typeface="Calibri"/>
              <a:ea typeface="ＭＳ Ｐゴシック"/>
            </a:endParaRPr>
          </a:p>
        </p:txBody>
      </p:sp>
    </p:spTree>
    <p:extLst>
      <p:ext uri="{BB962C8B-B14F-4D97-AF65-F5344CB8AC3E}">
        <p14:creationId xmlns:p14="http://schemas.microsoft.com/office/powerpoint/2010/main" val="3143479800"/>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35" r:id="rId10"/>
    <p:sldLayoutId id="2147484036" r:id="rId11"/>
    <p:sldLayoutId id="2147484037" r:id="rId12"/>
    <p:sldLayoutId id="2147484038" r:id="rId13"/>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wrap="square" lIns="91440" tIns="45720" rIns="91440" bIns="45720" numCol="1" anchor="ctr" anchorCtr="0" compatLnSpc="1">
            <a:prstTxWarp prst="textNoShape">
              <a:avLst/>
            </a:prstTxWarp>
            <a:normAutofit/>
          </a:bodyPr>
          <a:lstStyle/>
          <a:p>
            <a:pPr lvl="0"/>
            <a:r>
              <a:rPr lang="ja-JP" altLang="en-US"/>
              <a:t>マスタ タイトルの書式設定</a:t>
            </a:r>
          </a:p>
        </p:txBody>
      </p:sp>
      <p:sp>
        <p:nvSpPr>
          <p:cNvPr id="12291" name="Text Placeholder 2"/>
          <p:cNvSpPr>
            <a:spLocks noGrp="1"/>
          </p:cNvSpPr>
          <p:nvPr>
            <p:ph type="body" idx="1"/>
          </p:nvPr>
        </p:nvSpPr>
        <p:spPr bwMode="auto">
          <a:xfrm>
            <a:off x="0" y="1484313"/>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kumimoji="0" sz="1200">
                <a:solidFill>
                  <a:srgbClr val="083763"/>
                </a:solidFill>
                <a:latin typeface="Century Gothic" pitchFamily="34" charset="0"/>
              </a:defRPr>
            </a:lvl1pPr>
          </a:lstStyle>
          <a:p>
            <a:pPr>
              <a:defRPr/>
            </a:pPr>
            <a:endParaRPr lang="en-US" altLang="ja-JP"/>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lgn="ctr">
              <a:defRPr kumimoji="0" sz="1200">
                <a:solidFill>
                  <a:srgbClr val="083763"/>
                </a:solidFill>
                <a:latin typeface="Century Gothic" pitchFamily="34" charset="0"/>
              </a:defRPr>
            </a:lvl1pPr>
          </a:lstStyle>
          <a:p>
            <a:pPr>
              <a:defRPr/>
            </a:pPr>
            <a:endParaRPr lang="en-US" altLang="ja-JP"/>
          </a:p>
        </p:txBody>
      </p:sp>
      <p:sp>
        <p:nvSpPr>
          <p:cNvPr id="6" name="Slide Number Placeholder 5"/>
          <p:cNvSpPr>
            <a:spLocks noGrp="1"/>
          </p:cNvSpPr>
          <p:nvPr>
            <p:ph type="sldNum" sz="quarter" idx="4"/>
          </p:nvPr>
        </p:nvSpPr>
        <p:spPr>
          <a:xfrm>
            <a:off x="0" y="6443663"/>
            <a:ext cx="539750" cy="412750"/>
          </a:xfrm>
          <a:prstGeom prst="rect">
            <a:avLst/>
          </a:prstGeom>
        </p:spPr>
        <p:txBody>
          <a:bodyPr vert="horz" wrap="square" lIns="91440" tIns="45720" rIns="91440" bIns="45720" numCol="1" anchor="ctr" anchorCtr="0" compatLnSpc="1">
            <a:prstTxWarp prst="textNoShape">
              <a:avLst/>
            </a:prstTxWarp>
          </a:bodyPr>
          <a:lstStyle>
            <a:lvl1pPr algn="r">
              <a:defRPr kumimoji="0" sz="1200">
                <a:solidFill>
                  <a:srgbClr val="083763"/>
                </a:solidFill>
                <a:latin typeface="Century Gothic" pitchFamily="34" charset="0"/>
              </a:defRPr>
            </a:lvl1pPr>
          </a:lstStyle>
          <a:p>
            <a:pPr>
              <a:defRPr/>
            </a:pPr>
            <a:fld id="{54438E6F-1593-428F-A64D-D7E6EABA5B23}" type="slidenum">
              <a:rPr lang="ja-JP" altLang="en-US"/>
              <a:pPr>
                <a:defRPr/>
              </a:pPr>
              <a:t>‹#›</a:t>
            </a:fld>
            <a:endParaRPr lang="en-US" altLang="ja-JP"/>
          </a:p>
        </p:txBody>
      </p:sp>
    </p:spTree>
    <p:extLst>
      <p:ext uri="{BB962C8B-B14F-4D97-AF65-F5344CB8AC3E}">
        <p14:creationId xmlns:p14="http://schemas.microsoft.com/office/powerpoint/2010/main" val="4146910371"/>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 id="2147483859" r:id="rId12"/>
    <p:sldLayoutId id="2147483860" r:id="rId13"/>
    <p:sldLayoutId id="2147483861" r:id="rId14"/>
    <p:sldLayoutId id="2147484039" r:id="rId15"/>
  </p:sldLayoutIdLst>
  <p:transition>
    <p:wipe dir="r"/>
  </p:transition>
  <p:hf hdr="0" ftr="0" dt="0"/>
  <p:txStyles>
    <p:title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p:titleStyle>
    <p:bodyStyle>
      <a:lvl1pPr marL="342900" indent="-342900" algn="l" rtl="0" eaLnBrk="0" fontAlgn="base" hangingPunct="0">
        <a:spcBef>
          <a:spcPct val="20000"/>
        </a:spcBef>
        <a:spcAft>
          <a:spcPct val="0"/>
        </a:spcAft>
        <a:buBlip>
          <a:blip r:embed="rId18"/>
        </a:buBlip>
        <a:defRPr kumimoji="1" sz="3200" kern="1200">
          <a:solidFill>
            <a:srgbClr val="1C5C90"/>
          </a:solidFill>
          <a:latin typeface="+mn-lt"/>
          <a:ea typeface="+mn-ea"/>
          <a:cs typeface="Segoe UI" pitchFamily="34" charset="0"/>
        </a:defRPr>
      </a:lvl1pPr>
      <a:lvl2pPr marL="742950" indent="-285750" algn="l" rtl="0" eaLnBrk="0" fontAlgn="base" hangingPunct="0">
        <a:spcBef>
          <a:spcPct val="20000"/>
        </a:spcBef>
        <a:spcAft>
          <a:spcPct val="0"/>
        </a:spcAft>
        <a:buBlip>
          <a:blip r:embed="rId19"/>
        </a:buBlip>
        <a:defRPr kumimoji="1" sz="2800" kern="1200">
          <a:solidFill>
            <a:srgbClr val="1C5C90"/>
          </a:solidFill>
          <a:latin typeface="+mn-lt"/>
          <a:ea typeface="+mn-ea"/>
          <a:cs typeface="Segoe UI" pitchFamily="34" charset="0"/>
        </a:defRPr>
      </a:lvl2pPr>
      <a:lvl3pPr marL="1143000" indent="-228600" algn="l" rtl="0" eaLnBrk="0" fontAlgn="base" hangingPunct="0">
        <a:spcBef>
          <a:spcPct val="20000"/>
        </a:spcBef>
        <a:spcAft>
          <a:spcPct val="0"/>
        </a:spcAft>
        <a:buBlip>
          <a:blip r:embed="rId18"/>
        </a:buBlip>
        <a:defRPr kumimoji="1" sz="2400" kern="1200">
          <a:solidFill>
            <a:srgbClr val="1C5C90"/>
          </a:solidFill>
          <a:latin typeface="+mn-lt"/>
          <a:ea typeface="+mn-ea"/>
          <a:cs typeface="Segoe UI" pitchFamily="34" charset="0"/>
        </a:defRPr>
      </a:lvl3pPr>
      <a:lvl4pPr marL="1600200" indent="-228600" algn="l" rtl="0" eaLnBrk="0" fontAlgn="base" hangingPunct="0">
        <a:spcBef>
          <a:spcPct val="20000"/>
        </a:spcBef>
        <a:spcAft>
          <a:spcPct val="0"/>
        </a:spcAft>
        <a:buBlip>
          <a:blip r:embed="rId19"/>
        </a:buBlip>
        <a:defRPr kumimoji="1" sz="2000" kern="1200">
          <a:solidFill>
            <a:srgbClr val="1C5C90"/>
          </a:solidFill>
          <a:latin typeface="+mn-lt"/>
          <a:ea typeface="+mn-ea"/>
          <a:cs typeface="Segoe UI" pitchFamily="34" charset="0"/>
        </a:defRPr>
      </a:lvl4pPr>
      <a:lvl5pPr marL="2057400" indent="-228600" algn="l" rtl="0" eaLnBrk="0" fontAlgn="base" hangingPunct="0">
        <a:spcBef>
          <a:spcPct val="20000"/>
        </a:spcBef>
        <a:spcAft>
          <a:spcPct val="0"/>
        </a:spcAft>
        <a:buBlip>
          <a:blip r:embed="rId18"/>
        </a:buBlip>
        <a:defRPr kumimoji="1" sz="2000" kern="1200">
          <a:solidFill>
            <a:srgbClr val="1C5C90"/>
          </a:solidFill>
          <a:latin typeface="+mn-lt"/>
          <a:ea typeface="+mn-ea"/>
          <a:cs typeface="Segoe UI" pitchFamily="34" charset="0"/>
        </a:defRPr>
      </a:lvl5pPr>
      <a:lvl6pPr marL="2514600" indent="-228600" algn="l" defTabSz="914400" rtl="0" eaLnBrk="1" latinLnBrk="0" hangingPunct="1">
        <a:spcBef>
          <a:spcPct val="20000"/>
        </a:spcBef>
        <a:buFontTx/>
        <a:buBlip>
          <a:blip r:embed="rId19"/>
        </a:buBlip>
        <a:defRPr kumimoji="1" sz="1800" kern="1200">
          <a:solidFill>
            <a:srgbClr val="164770"/>
          </a:solidFill>
          <a:latin typeface="Segoe UI" pitchFamily="34" charset="0"/>
          <a:ea typeface="+mn-ea"/>
          <a:cs typeface="Segoe UI" pitchFamily="34" charset="0"/>
        </a:defRPr>
      </a:lvl6pPr>
      <a:lvl7pPr marL="2971800" indent="-228600" algn="l" defTabSz="914400" rtl="0" eaLnBrk="1" latinLnBrk="0" hangingPunct="1">
        <a:spcBef>
          <a:spcPct val="20000"/>
        </a:spcBef>
        <a:buFontTx/>
        <a:buBlip>
          <a:blip r:embed="rId18"/>
        </a:buBlip>
        <a:defRPr kumimoji="1" sz="1800" kern="1200">
          <a:solidFill>
            <a:srgbClr val="164770"/>
          </a:solidFill>
          <a:latin typeface="Segoe UI" pitchFamily="34" charset="0"/>
          <a:ea typeface="+mn-ea"/>
          <a:cs typeface="Segoe UI" pitchFamily="34" charset="0"/>
        </a:defRPr>
      </a:lvl7pPr>
      <a:lvl8pPr marL="3429000" indent="-228600" algn="l" defTabSz="914400" rtl="0" eaLnBrk="1" latinLnBrk="0" hangingPunct="1">
        <a:spcBef>
          <a:spcPct val="20000"/>
        </a:spcBef>
        <a:buFontTx/>
        <a:buBlip>
          <a:blip r:embed="rId19"/>
        </a:buBlip>
        <a:defRPr kumimoji="1" sz="1600" kern="1200">
          <a:solidFill>
            <a:srgbClr val="164770"/>
          </a:solidFill>
          <a:latin typeface="Segoe UI" pitchFamily="34" charset="0"/>
          <a:ea typeface="+mn-ea"/>
          <a:cs typeface="Segoe UI" pitchFamily="34" charset="0"/>
        </a:defRPr>
      </a:lvl8pPr>
      <a:lvl9pPr marL="3886200" indent="-228600" algn="l" defTabSz="914400" rtl="0" eaLnBrk="1" latinLnBrk="0" hangingPunct="1">
        <a:spcBef>
          <a:spcPct val="20000"/>
        </a:spcBef>
        <a:buFontTx/>
        <a:buBlip>
          <a:blip r:embed="rId18"/>
        </a:buBlip>
        <a:defRPr kumimoji="1" sz="1400" kern="1200">
          <a:solidFill>
            <a:srgbClr val="164770"/>
          </a:solidFill>
          <a:latin typeface="Segoe UI" pitchFamily="34" charset="0"/>
          <a:ea typeface="+mn-ea"/>
          <a:cs typeface="Segoe UI" pitchFamily="34" charset="0"/>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フリーフォーム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solidFill>
                <a:prstClr val="white"/>
              </a:solidFill>
            </a:endParaRPr>
          </a:p>
        </p:txBody>
      </p:sp>
      <p:sp>
        <p:nvSpPr>
          <p:cNvPr id="16" name="フリーフォーム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solidFill>
                <a:prstClr val="white"/>
              </a:solidFill>
            </a:endParaRPr>
          </a:p>
        </p:txBody>
      </p:sp>
      <p:sp>
        <p:nvSpPr>
          <p:cNvPr id="9" name="タイトル プレースホルダ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ja-JP" altLang="en-US"/>
              <a:t>マスタ タイトルの書式設定</a:t>
            </a:r>
            <a:endParaRPr kumimoji="0" lang="en-US"/>
          </a:p>
        </p:txBody>
      </p:sp>
      <p:sp>
        <p:nvSpPr>
          <p:cNvPr id="30" name="テキスト プレースホルダ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ja-JP" altLang="en-US"/>
              <a:t>マスタ テキストの書式設定</a:t>
            </a:r>
          </a:p>
          <a:p>
            <a:pPr lvl="1" eaLnBrk="1" latinLnBrk="0" hangingPunct="1"/>
            <a:r>
              <a:rPr kumimoji="0" lang="ja-JP" altLang="en-US"/>
              <a:t>第 </a:t>
            </a:r>
            <a:r>
              <a:rPr kumimoji="0" lang="en-US" altLang="ja-JP"/>
              <a:t>2 </a:t>
            </a:r>
            <a:r>
              <a:rPr kumimoji="0" lang="ja-JP" altLang="en-US"/>
              <a:t>レベル</a:t>
            </a:r>
          </a:p>
          <a:p>
            <a:pPr lvl="2" eaLnBrk="1" latinLnBrk="0" hangingPunct="1"/>
            <a:r>
              <a:rPr kumimoji="0" lang="ja-JP" altLang="en-US"/>
              <a:t>第 </a:t>
            </a:r>
            <a:r>
              <a:rPr kumimoji="0" lang="en-US" altLang="ja-JP"/>
              <a:t>3 </a:t>
            </a:r>
            <a:r>
              <a:rPr kumimoji="0" lang="ja-JP" altLang="en-US"/>
              <a:t>レベル</a:t>
            </a:r>
          </a:p>
          <a:p>
            <a:pPr lvl="3" eaLnBrk="1" latinLnBrk="0" hangingPunct="1"/>
            <a:r>
              <a:rPr kumimoji="0" lang="ja-JP" altLang="en-US"/>
              <a:t>第 </a:t>
            </a:r>
            <a:r>
              <a:rPr kumimoji="0" lang="en-US" altLang="ja-JP"/>
              <a:t>4 </a:t>
            </a:r>
            <a:r>
              <a:rPr kumimoji="0" lang="ja-JP" altLang="en-US"/>
              <a:t>レベル</a:t>
            </a:r>
          </a:p>
          <a:p>
            <a:pPr lvl="4" eaLnBrk="1" latinLnBrk="0" hangingPunct="1"/>
            <a:r>
              <a:rPr kumimoji="0" lang="ja-JP" altLang="en-US"/>
              <a:t>第 </a:t>
            </a:r>
            <a:r>
              <a:rPr kumimoji="0" lang="en-US" altLang="ja-JP"/>
              <a:t>5 </a:t>
            </a:r>
            <a:r>
              <a:rPr kumimoji="0" lang="ja-JP" altLang="en-US"/>
              <a:t>レベル</a:t>
            </a:r>
            <a:endParaRPr kumimoji="0" lang="en-US"/>
          </a:p>
        </p:txBody>
      </p:sp>
      <p:sp>
        <p:nvSpPr>
          <p:cNvPr id="10" name="日付プレースホルダ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22" name="フッター プレースホルダ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kumimoji="1" lang="ja-JP" altLang="en-US">
              <a:solidFill>
                <a:srgbClr val="D4D2D0">
                  <a:shade val="50000"/>
                </a:srgbClr>
              </a:solidFill>
            </a:endParaRPr>
          </a:p>
        </p:txBody>
      </p:sp>
      <p:sp>
        <p:nvSpPr>
          <p:cNvPr id="18" name="スライド番号プレースホルダ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3838536590"/>
      </p:ext>
    </p:extLst>
  </p:cSld>
  <p:clrMap bg1="dk1" tx1="lt1" bg2="dk2" tx2="lt2" accent1="accent1" accent2="accent2" accent3="accent3" accent4="accent4" accent5="accent5" accent6="accent6" hlink="hlink" folHlink="folHlink"/>
  <p:sldLayoutIdLst>
    <p:sldLayoutId id="2147483916" r:id="rId1"/>
    <p:sldLayoutId id="2147483917" r:id="rId2"/>
    <p:sldLayoutId id="2147483918" r:id="rId3"/>
    <p:sldLayoutId id="2147483919" r:id="rId4"/>
    <p:sldLayoutId id="2147483920" r:id="rId5"/>
    <p:sldLayoutId id="2147483921" r:id="rId6"/>
    <p:sldLayoutId id="2147483922" r:id="rId7"/>
    <p:sldLayoutId id="2147483923" r:id="rId8"/>
    <p:sldLayoutId id="2147483924" r:id="rId9"/>
    <p:sldLayoutId id="2147483925" r:id="rId10"/>
    <p:sldLayoutId id="2147483926" r:id="rId11"/>
    <p:sldLayoutId id="2147483927" r:id="rId12"/>
  </p:sldLayoutIdLst>
  <p:transition>
    <p:fade/>
  </p:transition>
  <p:txStyles>
    <p:titleStyle>
      <a:lvl1pPr algn="l" rtl="0" eaLnBrk="1" latinLnBrk="0" hangingPunct="1">
        <a:spcBef>
          <a:spcPct val="0"/>
        </a:spcBef>
        <a:buNone/>
        <a:defRPr kumimoji="1"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1"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1"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1"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1"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1"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1"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1"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1"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1" sz="1600" kern="1200">
          <a:solidFill>
            <a:schemeClr val="tx1"/>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フリーフォーム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solidFill>
                <a:prstClr val="white"/>
              </a:solidFill>
              <a:ea typeface="ＭＳ Ｐゴシック" pitchFamily="50" charset="-128"/>
            </a:endParaRPr>
          </a:p>
        </p:txBody>
      </p:sp>
      <p:sp>
        <p:nvSpPr>
          <p:cNvPr id="16" name="フリーフォーム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solidFill>
                <a:prstClr val="white"/>
              </a:solidFill>
              <a:ea typeface="ＭＳ Ｐゴシック" pitchFamily="50" charset="-128"/>
            </a:endParaRPr>
          </a:p>
        </p:txBody>
      </p:sp>
      <p:sp>
        <p:nvSpPr>
          <p:cNvPr id="9" name="タイトル プレースホルダ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ja-JP" altLang="en-US"/>
              <a:t>マスタ タイトルの書式設定</a:t>
            </a:r>
            <a:endParaRPr kumimoji="0" lang="en-US"/>
          </a:p>
        </p:txBody>
      </p:sp>
      <p:sp>
        <p:nvSpPr>
          <p:cNvPr id="30" name="テキスト プレースホルダ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ja-JP" altLang="en-US"/>
              <a:t>マスタ テキストの書式設定</a:t>
            </a:r>
          </a:p>
          <a:p>
            <a:pPr lvl="1" eaLnBrk="1" latinLnBrk="0" hangingPunct="1"/>
            <a:r>
              <a:rPr kumimoji="0" lang="ja-JP" altLang="en-US"/>
              <a:t>第 </a:t>
            </a:r>
            <a:r>
              <a:rPr kumimoji="0" lang="en-US" altLang="ja-JP"/>
              <a:t>2 </a:t>
            </a:r>
            <a:r>
              <a:rPr kumimoji="0" lang="ja-JP" altLang="en-US"/>
              <a:t>レベル</a:t>
            </a:r>
          </a:p>
          <a:p>
            <a:pPr lvl="2" eaLnBrk="1" latinLnBrk="0" hangingPunct="1"/>
            <a:r>
              <a:rPr kumimoji="0" lang="ja-JP" altLang="en-US"/>
              <a:t>第 </a:t>
            </a:r>
            <a:r>
              <a:rPr kumimoji="0" lang="en-US" altLang="ja-JP"/>
              <a:t>3 </a:t>
            </a:r>
            <a:r>
              <a:rPr kumimoji="0" lang="ja-JP" altLang="en-US"/>
              <a:t>レベル</a:t>
            </a:r>
          </a:p>
          <a:p>
            <a:pPr lvl="3" eaLnBrk="1" latinLnBrk="0" hangingPunct="1"/>
            <a:r>
              <a:rPr kumimoji="0" lang="ja-JP" altLang="en-US"/>
              <a:t>第 </a:t>
            </a:r>
            <a:r>
              <a:rPr kumimoji="0" lang="en-US" altLang="ja-JP"/>
              <a:t>4 </a:t>
            </a:r>
            <a:r>
              <a:rPr kumimoji="0" lang="ja-JP" altLang="en-US"/>
              <a:t>レベル</a:t>
            </a:r>
          </a:p>
          <a:p>
            <a:pPr lvl="4" eaLnBrk="1" latinLnBrk="0" hangingPunct="1"/>
            <a:r>
              <a:rPr kumimoji="0" lang="ja-JP" altLang="en-US"/>
              <a:t>第 </a:t>
            </a:r>
            <a:r>
              <a:rPr kumimoji="0" lang="en-US" altLang="ja-JP"/>
              <a:t>5 </a:t>
            </a:r>
            <a:r>
              <a:rPr kumimoji="0" lang="ja-JP" altLang="en-US"/>
              <a:t>レベル</a:t>
            </a:r>
            <a:endParaRPr kumimoji="0" lang="en-US"/>
          </a:p>
        </p:txBody>
      </p:sp>
      <p:sp>
        <p:nvSpPr>
          <p:cNvPr id="10" name="日付プレースホルダ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D8CD0D16-4109-4474-B0CF-4315625D1FA4}" type="datetimeFigureOut">
              <a:rPr kumimoji="1" lang="ja-JP" altLang="en-US" smtClean="0">
                <a:solidFill>
                  <a:srgbClr val="D4D2D0">
                    <a:shade val="50000"/>
                  </a:srgbClr>
                </a:solidFill>
              </a:rPr>
              <a:pPr/>
              <a:t>2017/4/27</a:t>
            </a:fld>
            <a:endParaRPr kumimoji="1" lang="ja-JP" altLang="en-US">
              <a:solidFill>
                <a:srgbClr val="D4D2D0">
                  <a:shade val="50000"/>
                </a:srgbClr>
              </a:solidFill>
            </a:endParaRPr>
          </a:p>
        </p:txBody>
      </p:sp>
      <p:sp>
        <p:nvSpPr>
          <p:cNvPr id="22" name="フッター プレースホルダ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kumimoji="1" lang="ja-JP" altLang="en-US">
              <a:solidFill>
                <a:srgbClr val="D4D2D0">
                  <a:shade val="50000"/>
                </a:srgbClr>
              </a:solidFill>
            </a:endParaRPr>
          </a:p>
        </p:txBody>
      </p:sp>
      <p:sp>
        <p:nvSpPr>
          <p:cNvPr id="18" name="スライド番号プレースホルダ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07DB0E9-0DE0-4DAE-AEE5-BF12AF031C87}" type="slidenum">
              <a:rPr kumimoji="1" lang="ja-JP" altLang="en-US" smtClean="0">
                <a:solidFill>
                  <a:srgbClr val="D4D2D0">
                    <a:shade val="50000"/>
                  </a:srgbClr>
                </a:solidFill>
              </a:rPr>
              <a:pPr/>
              <a:t>‹#›</a:t>
            </a:fld>
            <a:endParaRPr kumimoji="1" lang="ja-JP" altLang="en-US">
              <a:solidFill>
                <a:srgbClr val="D4D2D0">
                  <a:shade val="50000"/>
                </a:srgbClr>
              </a:solidFill>
            </a:endParaRPr>
          </a:p>
        </p:txBody>
      </p:sp>
    </p:spTree>
    <p:extLst>
      <p:ext uri="{BB962C8B-B14F-4D97-AF65-F5344CB8AC3E}">
        <p14:creationId xmlns:p14="http://schemas.microsoft.com/office/powerpoint/2010/main" val="2267660591"/>
      </p:ext>
    </p:extLst>
  </p:cSld>
  <p:clrMap bg1="dk1" tx1="lt1" bg2="dk2" tx2="lt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0" r:id="rId12"/>
  </p:sldLayoutIdLst>
  <p:transition>
    <p:fade/>
  </p:transition>
  <p:txStyles>
    <p:titleStyle>
      <a:lvl1pPr algn="l" rtl="0" eaLnBrk="1" latinLnBrk="0" hangingPunct="1">
        <a:spcBef>
          <a:spcPct val="0"/>
        </a:spcBef>
        <a:buNone/>
        <a:defRPr kumimoji="1"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1"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1"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1"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1"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1"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1"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1"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1"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1" sz="1600" kern="1200">
          <a:solidFill>
            <a:schemeClr val="tx1"/>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9"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wrap="square" lIns="91440" tIns="45720" rIns="91440" bIns="45720" numCol="1" anchor="ctr" anchorCtr="0" compatLnSpc="1">
            <a:prstTxWarp prst="textNoShape">
              <a:avLst/>
            </a:prstTxWarp>
            <a:normAutofit/>
          </a:bodyPr>
          <a:lstStyle/>
          <a:p>
            <a:pPr lvl="0"/>
            <a:r>
              <a:rPr lang="ja-JP" altLang="en-US"/>
              <a:t>マスタ タイトルの書式設定</a:t>
            </a:r>
          </a:p>
        </p:txBody>
      </p:sp>
      <p:sp>
        <p:nvSpPr>
          <p:cNvPr id="12291" name="Text Placeholder 2"/>
          <p:cNvSpPr>
            <a:spLocks noGrp="1"/>
          </p:cNvSpPr>
          <p:nvPr>
            <p:ph type="body" idx="1"/>
          </p:nvPr>
        </p:nvSpPr>
        <p:spPr bwMode="auto">
          <a:xfrm>
            <a:off x="0" y="1484313"/>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kumimoji="0" sz="1200">
                <a:solidFill>
                  <a:srgbClr val="083763"/>
                </a:solidFill>
                <a:latin typeface="Century Gothic" pitchFamily="34" charset="0"/>
              </a:defRPr>
            </a:lvl1pPr>
          </a:lstStyle>
          <a:p>
            <a:pPr fontAlgn="base">
              <a:spcBef>
                <a:spcPct val="0"/>
              </a:spcBef>
              <a:spcAft>
                <a:spcPct val="0"/>
              </a:spcAft>
              <a:defRPr/>
            </a:pPr>
            <a:endParaRPr lang="en-US" altLang="ja-JP">
              <a:ea typeface="ＭＳ Ｐゴシック" pitchFamily="50"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lgn="ctr">
              <a:defRPr kumimoji="0" sz="1200">
                <a:solidFill>
                  <a:srgbClr val="083763"/>
                </a:solidFill>
                <a:latin typeface="Century Gothic" pitchFamily="34" charset="0"/>
              </a:defRPr>
            </a:lvl1pPr>
          </a:lstStyle>
          <a:p>
            <a:pPr fontAlgn="base">
              <a:spcBef>
                <a:spcPct val="0"/>
              </a:spcBef>
              <a:spcAft>
                <a:spcPct val="0"/>
              </a:spcAft>
              <a:defRPr/>
            </a:pPr>
            <a:endParaRPr lang="en-US" altLang="ja-JP">
              <a:ea typeface="ＭＳ Ｐゴシック" pitchFamily="50" charset="-128"/>
            </a:endParaRPr>
          </a:p>
        </p:txBody>
      </p:sp>
      <p:sp>
        <p:nvSpPr>
          <p:cNvPr id="6" name="Slide Number Placeholder 5"/>
          <p:cNvSpPr>
            <a:spLocks noGrp="1"/>
          </p:cNvSpPr>
          <p:nvPr>
            <p:ph type="sldNum" sz="quarter" idx="4"/>
          </p:nvPr>
        </p:nvSpPr>
        <p:spPr>
          <a:xfrm>
            <a:off x="0" y="6443663"/>
            <a:ext cx="539750" cy="412750"/>
          </a:xfrm>
          <a:prstGeom prst="rect">
            <a:avLst/>
          </a:prstGeom>
        </p:spPr>
        <p:txBody>
          <a:bodyPr vert="horz" wrap="square" lIns="91440" tIns="45720" rIns="91440" bIns="45720" numCol="1" anchor="ctr" anchorCtr="0" compatLnSpc="1">
            <a:prstTxWarp prst="textNoShape">
              <a:avLst/>
            </a:prstTxWarp>
          </a:bodyPr>
          <a:lstStyle>
            <a:lvl1pPr algn="r">
              <a:defRPr kumimoji="0" sz="1200">
                <a:solidFill>
                  <a:srgbClr val="083763"/>
                </a:solidFill>
                <a:latin typeface="Century Gothic" pitchFamily="34" charset="0"/>
              </a:defRPr>
            </a:lvl1pPr>
          </a:lstStyle>
          <a:p>
            <a:pPr fontAlgn="base">
              <a:spcBef>
                <a:spcPct val="0"/>
              </a:spcBef>
              <a:spcAft>
                <a:spcPct val="0"/>
              </a:spcAft>
              <a:defRPr/>
            </a:pPr>
            <a:fld id="{54438E6F-1593-428F-A64D-D7E6EABA5B23}" type="slidenum">
              <a:rPr lang="ja-JP" altLang="en-US">
                <a:ea typeface="ＭＳ Ｐゴシック" pitchFamily="50" charset="-128"/>
              </a:rPr>
              <a:pPr fontAlgn="base">
                <a:spcBef>
                  <a:spcPct val="0"/>
                </a:spcBef>
                <a:spcAft>
                  <a:spcPct val="0"/>
                </a:spcAft>
                <a:defRPr/>
              </a:pPr>
              <a:t>‹#›</a:t>
            </a:fld>
            <a:endParaRPr lang="en-US" altLang="ja-JP">
              <a:ea typeface="ＭＳ Ｐゴシック" pitchFamily="50" charset="-128"/>
            </a:endParaRPr>
          </a:p>
        </p:txBody>
      </p:sp>
    </p:spTree>
    <p:extLst>
      <p:ext uri="{BB962C8B-B14F-4D97-AF65-F5344CB8AC3E}">
        <p14:creationId xmlns:p14="http://schemas.microsoft.com/office/powerpoint/2010/main" val="2951172999"/>
      </p:ext>
    </p:extLst>
  </p:cSld>
  <p:clrMap bg1="lt1" tx1="dk1" bg2="lt2" tx2="dk2" accent1="accent1" accent2="accent2" accent3="accent3" accent4="accent4" accent5="accent5" accent6="accent6" hlink="hlink" folHlink="folHlink"/>
  <p:sldLayoutIdLst>
    <p:sldLayoutId id="2147483942" r:id="rId1"/>
    <p:sldLayoutId id="2147483943" r:id="rId2"/>
    <p:sldLayoutId id="2147483944" r:id="rId3"/>
    <p:sldLayoutId id="2147483945" r:id="rId4"/>
    <p:sldLayoutId id="2147483946" r:id="rId5"/>
    <p:sldLayoutId id="2147483947" r:id="rId6"/>
    <p:sldLayoutId id="2147483948" r:id="rId7"/>
    <p:sldLayoutId id="2147483949" r:id="rId8"/>
    <p:sldLayoutId id="2147483950" r:id="rId9"/>
    <p:sldLayoutId id="2147483951" r:id="rId10"/>
    <p:sldLayoutId id="2147483952" r:id="rId11"/>
    <p:sldLayoutId id="2147483953" r:id="rId12"/>
    <p:sldLayoutId id="2147483954" r:id="rId13"/>
    <p:sldLayoutId id="2147483955" r:id="rId14"/>
    <p:sldLayoutId id="2147483956" r:id="rId15"/>
    <p:sldLayoutId id="2147483957" r:id="rId16"/>
    <p:sldLayoutId id="2147483958" r:id="rId17"/>
  </p:sldLayoutIdLst>
  <p:transition>
    <p:wipe dir="r"/>
  </p:transition>
  <p:hf hdr="0" ftr="0" dt="0"/>
  <p:txStyles>
    <p:title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p:titleStyle>
    <p:bodyStyle>
      <a:lvl1pPr marL="342900" indent="-342900" algn="l" rtl="0" eaLnBrk="0" fontAlgn="base" hangingPunct="0">
        <a:spcBef>
          <a:spcPct val="20000"/>
        </a:spcBef>
        <a:spcAft>
          <a:spcPct val="0"/>
        </a:spcAft>
        <a:buBlip>
          <a:blip r:embed="rId20"/>
        </a:buBlip>
        <a:defRPr kumimoji="1" sz="3200" kern="1200">
          <a:solidFill>
            <a:srgbClr val="1C5C90"/>
          </a:solidFill>
          <a:latin typeface="+mn-lt"/>
          <a:ea typeface="+mn-ea"/>
          <a:cs typeface="Segoe UI" pitchFamily="34" charset="0"/>
        </a:defRPr>
      </a:lvl1pPr>
      <a:lvl2pPr marL="742950" indent="-285750" algn="l" rtl="0" eaLnBrk="0" fontAlgn="base" hangingPunct="0">
        <a:spcBef>
          <a:spcPct val="20000"/>
        </a:spcBef>
        <a:spcAft>
          <a:spcPct val="0"/>
        </a:spcAft>
        <a:buBlip>
          <a:blip r:embed="rId21"/>
        </a:buBlip>
        <a:defRPr kumimoji="1" sz="2800" kern="1200">
          <a:solidFill>
            <a:srgbClr val="1C5C90"/>
          </a:solidFill>
          <a:latin typeface="+mn-lt"/>
          <a:ea typeface="+mn-ea"/>
          <a:cs typeface="Segoe UI" pitchFamily="34" charset="0"/>
        </a:defRPr>
      </a:lvl2pPr>
      <a:lvl3pPr marL="1143000" indent="-228600" algn="l" rtl="0" eaLnBrk="0" fontAlgn="base" hangingPunct="0">
        <a:spcBef>
          <a:spcPct val="20000"/>
        </a:spcBef>
        <a:spcAft>
          <a:spcPct val="0"/>
        </a:spcAft>
        <a:buBlip>
          <a:blip r:embed="rId20"/>
        </a:buBlip>
        <a:defRPr kumimoji="1" sz="2400" kern="1200">
          <a:solidFill>
            <a:srgbClr val="1C5C90"/>
          </a:solidFill>
          <a:latin typeface="+mn-lt"/>
          <a:ea typeface="+mn-ea"/>
          <a:cs typeface="Segoe UI" pitchFamily="34" charset="0"/>
        </a:defRPr>
      </a:lvl3pPr>
      <a:lvl4pPr marL="1600200" indent="-228600" algn="l" rtl="0" eaLnBrk="0" fontAlgn="base" hangingPunct="0">
        <a:spcBef>
          <a:spcPct val="20000"/>
        </a:spcBef>
        <a:spcAft>
          <a:spcPct val="0"/>
        </a:spcAft>
        <a:buBlip>
          <a:blip r:embed="rId21"/>
        </a:buBlip>
        <a:defRPr kumimoji="1" sz="2000" kern="1200">
          <a:solidFill>
            <a:srgbClr val="1C5C90"/>
          </a:solidFill>
          <a:latin typeface="+mn-lt"/>
          <a:ea typeface="+mn-ea"/>
          <a:cs typeface="Segoe UI" pitchFamily="34" charset="0"/>
        </a:defRPr>
      </a:lvl4pPr>
      <a:lvl5pPr marL="2057400" indent="-228600" algn="l" rtl="0" eaLnBrk="0" fontAlgn="base" hangingPunct="0">
        <a:spcBef>
          <a:spcPct val="20000"/>
        </a:spcBef>
        <a:spcAft>
          <a:spcPct val="0"/>
        </a:spcAft>
        <a:buBlip>
          <a:blip r:embed="rId20"/>
        </a:buBlip>
        <a:defRPr kumimoji="1" sz="2000" kern="1200">
          <a:solidFill>
            <a:srgbClr val="1C5C90"/>
          </a:solidFill>
          <a:latin typeface="+mn-lt"/>
          <a:ea typeface="+mn-ea"/>
          <a:cs typeface="Segoe UI" pitchFamily="34" charset="0"/>
        </a:defRPr>
      </a:lvl5pPr>
      <a:lvl6pPr marL="2514600" indent="-228600" algn="l" defTabSz="914400" rtl="0" eaLnBrk="1" latinLnBrk="0" hangingPunct="1">
        <a:spcBef>
          <a:spcPct val="20000"/>
        </a:spcBef>
        <a:buFontTx/>
        <a:buBlip>
          <a:blip r:embed="rId21"/>
        </a:buBlip>
        <a:defRPr kumimoji="1" sz="1800" kern="1200">
          <a:solidFill>
            <a:srgbClr val="164770"/>
          </a:solidFill>
          <a:latin typeface="Segoe UI" pitchFamily="34" charset="0"/>
          <a:ea typeface="+mn-ea"/>
          <a:cs typeface="Segoe UI" pitchFamily="34" charset="0"/>
        </a:defRPr>
      </a:lvl6pPr>
      <a:lvl7pPr marL="2971800" indent="-228600" algn="l" defTabSz="914400" rtl="0" eaLnBrk="1" latinLnBrk="0" hangingPunct="1">
        <a:spcBef>
          <a:spcPct val="20000"/>
        </a:spcBef>
        <a:buFontTx/>
        <a:buBlip>
          <a:blip r:embed="rId20"/>
        </a:buBlip>
        <a:defRPr kumimoji="1" sz="1800" kern="1200">
          <a:solidFill>
            <a:srgbClr val="164770"/>
          </a:solidFill>
          <a:latin typeface="Segoe UI" pitchFamily="34" charset="0"/>
          <a:ea typeface="+mn-ea"/>
          <a:cs typeface="Segoe UI" pitchFamily="34" charset="0"/>
        </a:defRPr>
      </a:lvl7pPr>
      <a:lvl8pPr marL="3429000" indent="-228600" algn="l" defTabSz="914400" rtl="0" eaLnBrk="1" latinLnBrk="0" hangingPunct="1">
        <a:spcBef>
          <a:spcPct val="20000"/>
        </a:spcBef>
        <a:buFontTx/>
        <a:buBlip>
          <a:blip r:embed="rId21"/>
        </a:buBlip>
        <a:defRPr kumimoji="1" sz="1600" kern="1200">
          <a:solidFill>
            <a:srgbClr val="164770"/>
          </a:solidFill>
          <a:latin typeface="Segoe UI" pitchFamily="34" charset="0"/>
          <a:ea typeface="+mn-ea"/>
          <a:cs typeface="Segoe UI" pitchFamily="34" charset="0"/>
        </a:defRPr>
      </a:lvl8pPr>
      <a:lvl9pPr marL="3886200" indent="-228600" algn="l" defTabSz="914400" rtl="0" eaLnBrk="1" latinLnBrk="0" hangingPunct="1">
        <a:spcBef>
          <a:spcPct val="20000"/>
        </a:spcBef>
        <a:buFontTx/>
        <a:buBlip>
          <a:blip r:embed="rId20"/>
        </a:buBlip>
        <a:defRPr kumimoji="1" sz="1400" kern="1200">
          <a:solidFill>
            <a:srgbClr val="164770"/>
          </a:solidFill>
          <a:latin typeface="Segoe UI" pitchFamily="34" charset="0"/>
          <a:ea typeface="+mn-ea"/>
          <a:cs typeface="Segoe UI" pitchFamily="34" charset="0"/>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Flowchart: Document 6"/>
          <p:cNvSpPr/>
          <p:nvPr/>
        </p:nvSpPr>
        <p:spPr>
          <a:xfrm rot="10800000">
            <a:off x="1" y="1142899"/>
            <a:ext cx="9144000" cy="5562705"/>
          </a:xfrm>
          <a:custGeom>
            <a:avLst/>
            <a:gdLst>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20252"/>
              <a:gd name="connsiteX1" fmla="*/ 21600 w 21600"/>
              <a:gd name="connsiteY1" fmla="*/ 0 h 20252"/>
              <a:gd name="connsiteX2" fmla="*/ 21600 w 21600"/>
              <a:gd name="connsiteY2" fmla="*/ 17322 h 20252"/>
              <a:gd name="connsiteX3" fmla="*/ 0 w 21600"/>
              <a:gd name="connsiteY3" fmla="*/ 20252 h 20252"/>
              <a:gd name="connsiteX4" fmla="*/ 0 w 21600"/>
              <a:gd name="connsiteY4" fmla="*/ 0 h 20252"/>
              <a:gd name="connsiteX0" fmla="*/ 0 w 21600"/>
              <a:gd name="connsiteY0" fmla="*/ 0 h 20252"/>
              <a:gd name="connsiteX1" fmla="*/ 21600 w 21600"/>
              <a:gd name="connsiteY1" fmla="*/ 0 h 20252"/>
              <a:gd name="connsiteX2" fmla="*/ 21600 w 21600"/>
              <a:gd name="connsiteY2" fmla="*/ 17322 h 20252"/>
              <a:gd name="connsiteX3" fmla="*/ 0 w 21600"/>
              <a:gd name="connsiteY3" fmla="*/ 20252 h 20252"/>
              <a:gd name="connsiteX4" fmla="*/ 0 w 21600"/>
              <a:gd name="connsiteY4" fmla="*/ 0 h 20252"/>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20252">
                <a:moveTo>
                  <a:pt x="0" y="0"/>
                </a:moveTo>
                <a:lnTo>
                  <a:pt x="21600" y="0"/>
                </a:lnTo>
                <a:lnTo>
                  <a:pt x="21600" y="17322"/>
                </a:lnTo>
                <a:cubicBezTo>
                  <a:pt x="10800" y="17322"/>
                  <a:pt x="10056" y="24231"/>
                  <a:pt x="0" y="20252"/>
                </a:cubicBezTo>
                <a:lnTo>
                  <a:pt x="0" y="0"/>
                </a:lnTo>
                <a:close/>
              </a:path>
            </a:pathLst>
          </a:custGeom>
          <a:gradFill>
            <a:gsLst>
              <a:gs pos="100000">
                <a:schemeClr val="bg2">
                  <a:tint val="55000"/>
                  <a:satMod val="1800000"/>
                  <a:alpha val="55000"/>
                </a:schemeClr>
              </a:gs>
              <a:gs pos="65000">
                <a:schemeClr val="bg2">
                  <a:shade val="100000"/>
                  <a:satMod val="600000"/>
                  <a:alpha val="0"/>
                </a:schemeClr>
              </a:gs>
            </a:gsLst>
            <a:lin ang="48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76197" tIns="38098" rIns="76197" bIns="38098" anchor="ctr"/>
          <a:lstStyle/>
          <a:p>
            <a:pPr algn="ctr" defTabSz="761970" fontAlgn="auto">
              <a:spcBef>
                <a:spcPts val="0"/>
              </a:spcBef>
              <a:spcAft>
                <a:spcPts val="0"/>
              </a:spcAft>
            </a:pPr>
            <a:endParaRPr lang="en-US" sz="1500">
              <a:solidFill>
                <a:prstClr val="white"/>
              </a:solidFill>
            </a:endParaRPr>
          </a:p>
        </p:txBody>
      </p:sp>
      <p:sp>
        <p:nvSpPr>
          <p:cNvPr id="8" name="Flowchart: Document 7"/>
          <p:cNvSpPr/>
          <p:nvPr/>
        </p:nvSpPr>
        <p:spPr>
          <a:xfrm rot="10800000">
            <a:off x="1" y="1341135"/>
            <a:ext cx="9144000" cy="4480425"/>
          </a:xfrm>
          <a:custGeom>
            <a:avLst/>
            <a:gdLst>
              <a:gd name="connsiteX0" fmla="*/ 0 w 21600"/>
              <a:gd name="connsiteY0" fmla="*/ 0 h 18944"/>
              <a:gd name="connsiteX1" fmla="*/ 21600 w 21600"/>
              <a:gd name="connsiteY1" fmla="*/ 0 h 18944"/>
              <a:gd name="connsiteX2" fmla="*/ 21600 w 21600"/>
              <a:gd name="connsiteY2" fmla="*/ 17322 h 18944"/>
              <a:gd name="connsiteX3" fmla="*/ 0 w 21600"/>
              <a:gd name="connsiteY3" fmla="*/ 18944 h 18944"/>
              <a:gd name="connsiteX4" fmla="*/ 0 w 21600"/>
              <a:gd name="connsiteY4" fmla="*/ 0 h 18944"/>
              <a:gd name="connsiteX0" fmla="*/ 0 w 21600"/>
              <a:gd name="connsiteY0" fmla="*/ 0 h 18944"/>
              <a:gd name="connsiteX1" fmla="*/ 21600 w 21600"/>
              <a:gd name="connsiteY1" fmla="*/ 0 h 18944"/>
              <a:gd name="connsiteX2" fmla="*/ 21600 w 21600"/>
              <a:gd name="connsiteY2" fmla="*/ 17322 h 18944"/>
              <a:gd name="connsiteX3" fmla="*/ 0 w 21600"/>
              <a:gd name="connsiteY3" fmla="*/ 18944 h 18944"/>
              <a:gd name="connsiteX4" fmla="*/ 0 w 21600"/>
              <a:gd name="connsiteY4" fmla="*/ 0 h 18944"/>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691"/>
              <a:gd name="connsiteX1" fmla="*/ 21600 w 21600"/>
              <a:gd name="connsiteY1" fmla="*/ 0 h 19691"/>
              <a:gd name="connsiteX2" fmla="*/ 21600 w 21600"/>
              <a:gd name="connsiteY2" fmla="*/ 17322 h 19691"/>
              <a:gd name="connsiteX3" fmla="*/ 0 w 21600"/>
              <a:gd name="connsiteY3" fmla="*/ 19691 h 19691"/>
              <a:gd name="connsiteX4" fmla="*/ 0 w 21600"/>
              <a:gd name="connsiteY4" fmla="*/ 0 h 19691"/>
              <a:gd name="connsiteX0" fmla="*/ 0 w 21600"/>
              <a:gd name="connsiteY0" fmla="*/ 0 h 19691"/>
              <a:gd name="connsiteX1" fmla="*/ 21600 w 21600"/>
              <a:gd name="connsiteY1" fmla="*/ 0 h 19691"/>
              <a:gd name="connsiteX2" fmla="*/ 21600 w 21600"/>
              <a:gd name="connsiteY2" fmla="*/ 17322 h 19691"/>
              <a:gd name="connsiteX3" fmla="*/ 0 w 21600"/>
              <a:gd name="connsiteY3" fmla="*/ 19691 h 19691"/>
              <a:gd name="connsiteX4" fmla="*/ 0 w 21600"/>
              <a:gd name="connsiteY4" fmla="*/ 0 h 19691"/>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20032">
                <a:moveTo>
                  <a:pt x="0" y="0"/>
                </a:moveTo>
                <a:lnTo>
                  <a:pt x="21600" y="0"/>
                </a:lnTo>
                <a:lnTo>
                  <a:pt x="21600" y="17322"/>
                </a:lnTo>
                <a:cubicBezTo>
                  <a:pt x="10800" y="17322"/>
                  <a:pt x="8684" y="24776"/>
                  <a:pt x="0" y="20032"/>
                </a:cubicBezTo>
                <a:lnTo>
                  <a:pt x="0" y="0"/>
                </a:lnTo>
                <a:close/>
              </a:path>
            </a:pathLst>
          </a:custGeom>
          <a:gradFill>
            <a:gsLst>
              <a:gs pos="100000">
                <a:schemeClr val="bg2">
                  <a:tint val="40000"/>
                  <a:satMod val="1900000"/>
                  <a:alpha val="30000"/>
                </a:schemeClr>
              </a:gs>
              <a:gs pos="65000">
                <a:schemeClr val="bg2">
                  <a:shade val="100000"/>
                  <a:satMod val="600000"/>
                  <a:alpha val="0"/>
                </a:schemeClr>
              </a:gs>
            </a:gsLst>
            <a:lin ang="48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76197" tIns="38098" rIns="76197" bIns="38098" anchor="ctr"/>
          <a:lstStyle/>
          <a:p>
            <a:pPr algn="ctr" defTabSz="761970" fontAlgn="auto">
              <a:spcBef>
                <a:spcPts val="0"/>
              </a:spcBef>
              <a:spcAft>
                <a:spcPts val="0"/>
              </a:spcAft>
            </a:pPr>
            <a:endParaRPr lang="en-US" sz="1500">
              <a:solidFill>
                <a:prstClr val="white"/>
              </a:solidFill>
            </a:endParaRPr>
          </a:p>
        </p:txBody>
      </p:sp>
      <p:sp>
        <p:nvSpPr>
          <p:cNvPr id="9" name="Title Placeholder 8"/>
          <p:cNvSpPr>
            <a:spLocks noGrp="1"/>
          </p:cNvSpPr>
          <p:nvPr>
            <p:ph type="title"/>
          </p:nvPr>
        </p:nvSpPr>
        <p:spPr>
          <a:xfrm>
            <a:off x="457200" y="533400"/>
            <a:ext cx="8229600" cy="1524000"/>
          </a:xfrm>
          <a:prstGeom prst="rect">
            <a:avLst/>
          </a:prstGeom>
        </p:spPr>
        <p:txBody>
          <a:bodyPr vert="horz" lIns="0" tIns="7620" rIns="0" bIns="7620" anchor="b">
            <a:normAutofit/>
          </a:bodyPr>
          <a:lstStyle/>
          <a:p>
            <a:r>
              <a:rPr lang="ja-JP" altLang="en-US"/>
              <a:t>マスタ タイトルの書式設定</a:t>
            </a:r>
            <a:endParaRPr lang="en-US" dirty="0"/>
          </a:p>
        </p:txBody>
      </p:sp>
      <p:sp>
        <p:nvSpPr>
          <p:cNvPr id="30" name="Text Placeholder 29"/>
          <p:cNvSpPr>
            <a:spLocks noGrp="1"/>
          </p:cNvSpPr>
          <p:nvPr>
            <p:ph type="body" idx="1"/>
          </p:nvPr>
        </p:nvSpPr>
        <p:spPr>
          <a:xfrm>
            <a:off x="457200" y="2179637"/>
            <a:ext cx="8229600" cy="4114800"/>
          </a:xfrm>
          <a:prstGeom prst="rect">
            <a:avLst/>
          </a:prstGeom>
        </p:spPr>
        <p:txBody>
          <a:bodyPr vert="horz" lIns="76197" tIns="38098" rIns="76197" bIns="38098">
            <a:norm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10" name="Date Placeholder 9"/>
          <p:cNvSpPr>
            <a:spLocks noGrp="1"/>
          </p:cNvSpPr>
          <p:nvPr>
            <p:ph type="dt" sz="half" idx="2"/>
          </p:nvPr>
        </p:nvSpPr>
        <p:spPr>
          <a:xfrm>
            <a:off x="457200" y="6356354"/>
            <a:ext cx="1981200" cy="365125"/>
          </a:xfrm>
          <a:prstGeom prst="rect">
            <a:avLst/>
          </a:prstGeom>
        </p:spPr>
        <p:txBody>
          <a:bodyPr vert="horz" lIns="76197" tIns="38098" rIns="76197" bIns="38098" anchor="b"/>
          <a:lstStyle>
            <a:lvl1pPr algn="ctr">
              <a:defRPr sz="1000">
                <a:solidFill>
                  <a:schemeClr val="tx2">
                    <a:shade val="50000"/>
                  </a:schemeClr>
                </a:solidFill>
              </a:defRPr>
            </a:lvl1pPr>
          </a:lstStyle>
          <a:p>
            <a:pPr defTabSz="761970" fontAlgn="auto">
              <a:spcBef>
                <a:spcPts val="0"/>
              </a:spcBef>
              <a:spcAft>
                <a:spcPts val="0"/>
              </a:spcAft>
            </a:pPr>
            <a:fld id="{A80E76AE-E172-4CA0-9861-B38911034FFF}" type="datetimeFigureOut">
              <a:rPr lang="ja-JP" altLang="en-US" smtClean="0">
                <a:solidFill>
                  <a:srgbClr val="FFF9E5">
                    <a:shade val="50000"/>
                  </a:srgbClr>
                </a:solidFill>
                <a:latin typeface="Corbel"/>
                <a:ea typeface="HGｺﾞｼｯｸM"/>
              </a:rPr>
              <a:pPr defTabSz="761970" fontAlgn="auto">
                <a:spcBef>
                  <a:spcPts val="0"/>
                </a:spcBef>
                <a:spcAft>
                  <a:spcPts val="0"/>
                </a:spcAft>
              </a:pPr>
              <a:t>2017/4/27</a:t>
            </a:fld>
            <a:endParaRPr lang="ja-JP" altLang="en-US">
              <a:solidFill>
                <a:srgbClr val="FFF9E5">
                  <a:shade val="50000"/>
                </a:srgbClr>
              </a:solidFill>
              <a:latin typeface="Corbel"/>
              <a:ea typeface="HGｺﾞｼｯｸM"/>
            </a:endParaRPr>
          </a:p>
        </p:txBody>
      </p:sp>
      <p:sp>
        <p:nvSpPr>
          <p:cNvPr id="22" name="Footer Placeholder 21"/>
          <p:cNvSpPr>
            <a:spLocks noGrp="1"/>
          </p:cNvSpPr>
          <p:nvPr>
            <p:ph type="ftr" sz="quarter" idx="3"/>
          </p:nvPr>
        </p:nvSpPr>
        <p:spPr>
          <a:xfrm>
            <a:off x="2438400" y="6356354"/>
            <a:ext cx="2895600" cy="365125"/>
          </a:xfrm>
          <a:prstGeom prst="rect">
            <a:avLst/>
          </a:prstGeom>
        </p:spPr>
        <p:txBody>
          <a:bodyPr vert="horz" lIns="0" tIns="38098" rIns="76197" bIns="38098" anchor="b"/>
          <a:lstStyle>
            <a:lvl1pPr algn="l">
              <a:defRPr sz="1000">
                <a:solidFill>
                  <a:schemeClr val="tx2">
                    <a:shade val="50000"/>
                  </a:schemeClr>
                </a:solidFill>
              </a:defRPr>
            </a:lvl1pPr>
          </a:lstStyle>
          <a:p>
            <a:pPr defTabSz="761970" fontAlgn="auto">
              <a:spcBef>
                <a:spcPts val="0"/>
              </a:spcBef>
              <a:spcAft>
                <a:spcPts val="0"/>
              </a:spcAft>
            </a:pPr>
            <a:endParaRPr lang="ja-JP" altLang="en-US">
              <a:solidFill>
                <a:srgbClr val="FFF9E5">
                  <a:shade val="50000"/>
                </a:srgbClr>
              </a:solidFill>
              <a:latin typeface="Corbel"/>
              <a:ea typeface="HGｺﾞｼｯｸM"/>
            </a:endParaRPr>
          </a:p>
        </p:txBody>
      </p:sp>
      <p:sp>
        <p:nvSpPr>
          <p:cNvPr id="18" name="Slide Number Placeholder 17"/>
          <p:cNvSpPr>
            <a:spLocks noGrp="1"/>
          </p:cNvSpPr>
          <p:nvPr>
            <p:ph type="sldNum" sz="quarter" idx="4"/>
          </p:nvPr>
        </p:nvSpPr>
        <p:spPr>
          <a:xfrm>
            <a:off x="8153400" y="6356354"/>
            <a:ext cx="533400" cy="365125"/>
          </a:xfrm>
          <a:prstGeom prst="rect">
            <a:avLst/>
          </a:prstGeom>
        </p:spPr>
        <p:txBody>
          <a:bodyPr vert="horz" lIns="76197" tIns="38098" rIns="0" bIns="38098" anchor="b"/>
          <a:lstStyle>
            <a:lvl1pPr algn="r">
              <a:defRPr sz="1200">
                <a:solidFill>
                  <a:schemeClr val="tx2">
                    <a:shade val="50000"/>
                  </a:schemeClr>
                </a:solidFill>
              </a:defRPr>
            </a:lvl1pPr>
          </a:lstStyle>
          <a:p>
            <a:pPr defTabSz="761970" fontAlgn="auto">
              <a:spcBef>
                <a:spcPts val="0"/>
              </a:spcBef>
              <a:spcAft>
                <a:spcPts val="0"/>
              </a:spcAft>
            </a:pPr>
            <a:fld id="{1538479E-AAC6-477D-8288-343C0E8598B8}" type="slidenum">
              <a:rPr lang="ja-JP" altLang="en-US" smtClean="0">
                <a:solidFill>
                  <a:srgbClr val="FFF9E5">
                    <a:shade val="50000"/>
                  </a:srgbClr>
                </a:solidFill>
                <a:latin typeface="Corbel"/>
                <a:ea typeface="HGｺﾞｼｯｸM"/>
              </a:rPr>
              <a:pPr defTabSz="761970" fontAlgn="auto">
                <a:spcBef>
                  <a:spcPts val="0"/>
                </a:spcBef>
                <a:spcAft>
                  <a:spcPts val="0"/>
                </a:spcAft>
              </a:pPr>
              <a:t>‹#›</a:t>
            </a:fld>
            <a:endParaRPr lang="ja-JP" altLang="en-US">
              <a:solidFill>
                <a:srgbClr val="FFF9E5">
                  <a:shade val="50000"/>
                </a:srgbClr>
              </a:solidFill>
              <a:latin typeface="Corbel"/>
              <a:ea typeface="HGｺﾞｼｯｸM"/>
            </a:endParaRPr>
          </a:p>
        </p:txBody>
      </p:sp>
    </p:spTree>
    <p:extLst>
      <p:ext uri="{BB962C8B-B14F-4D97-AF65-F5344CB8AC3E}">
        <p14:creationId xmlns:p14="http://schemas.microsoft.com/office/powerpoint/2010/main" val="1344476603"/>
      </p:ext>
    </p:extLst>
  </p:cSld>
  <p:clrMap bg1="dk1" tx1="lt1" bg2="dk2" tx2="lt2" accent1="accent1" accent2="accent2" accent3="accent3" accent4="accent4" accent5="accent5" accent6="accent6" hlink="hlink" folHlink="folHlink"/>
  <p:sldLayoutIdLst>
    <p:sldLayoutId id="2147483972" r:id="rId1"/>
    <p:sldLayoutId id="2147483973" r:id="rId2"/>
    <p:sldLayoutId id="2147483974" r:id="rId3"/>
    <p:sldLayoutId id="2147483975" r:id="rId4"/>
    <p:sldLayoutId id="2147483976" r:id="rId5"/>
    <p:sldLayoutId id="2147483977" r:id="rId6"/>
    <p:sldLayoutId id="2147483978" r:id="rId7"/>
    <p:sldLayoutId id="2147483979" r:id="rId8"/>
    <p:sldLayoutId id="2147483980" r:id="rId9"/>
    <p:sldLayoutId id="2147483981" r:id="rId10"/>
    <p:sldLayoutId id="2147483982" r:id="rId11"/>
  </p:sldLayoutIdLst>
  <p:txStyles>
    <p:titleStyle>
      <a:lvl1pPr algn="l" rtl="0" eaLnBrk="1" latinLnBrk="0" hangingPunct="1">
        <a:spcBef>
          <a:spcPct val="0"/>
        </a:spcBef>
        <a:buNone/>
        <a:defRPr kumimoji="1" sz="4000" b="1" kern="1200">
          <a:ln w="500">
            <a:solidFill>
              <a:schemeClr val="tx2">
                <a:shade val="20000"/>
                <a:satMod val="350000"/>
              </a:schemeClr>
            </a:solidFill>
          </a:ln>
          <a:solidFill>
            <a:schemeClr val="tx2">
              <a:tint val="100000"/>
              <a:satMod val="250000"/>
            </a:schemeClr>
          </a:solidFill>
          <a:effectLst>
            <a:outerShdw blurRad="30000" dist="30000" dir="2700000" algn="tl" rotWithShape="0">
              <a:schemeClr val="bg2">
                <a:shade val="45000"/>
                <a:satMod val="150000"/>
                <a:alpha val="90000"/>
              </a:schemeClr>
            </a:outerShdw>
          </a:effectLst>
          <a:latin typeface="+mj-lt"/>
          <a:ea typeface="+mj-ea"/>
          <a:cs typeface="+mj-cs"/>
        </a:defRPr>
      </a:lvl1pPr>
    </p:titleStyle>
    <p:bodyStyle>
      <a:lvl1pPr marL="266689" indent="-266689" algn="l" rtl="0" eaLnBrk="1" latinLnBrk="0" hangingPunct="1">
        <a:spcBef>
          <a:spcPct val="20000"/>
        </a:spcBef>
        <a:buClr>
          <a:schemeClr val="accent1"/>
        </a:buClr>
        <a:buSzPct val="70000"/>
        <a:buFont typeface="Wingdings 2"/>
        <a:buChar char=""/>
        <a:defRPr kumimoji="1" sz="2500" kern="1200">
          <a:solidFill>
            <a:schemeClr val="tx1"/>
          </a:solidFill>
          <a:latin typeface="+mn-lt"/>
          <a:ea typeface="+mn-ea"/>
          <a:cs typeface="+mn-cs"/>
        </a:defRPr>
      </a:lvl1pPr>
      <a:lvl2pPr marL="525759" indent="-228591" algn="l" rtl="0" eaLnBrk="1" latinLnBrk="0" hangingPunct="1">
        <a:spcBef>
          <a:spcPct val="20000"/>
        </a:spcBef>
        <a:buClr>
          <a:schemeClr val="accent2"/>
        </a:buClr>
        <a:buFont typeface="Wingdings 2"/>
        <a:buChar char=""/>
        <a:defRPr kumimoji="1" sz="2200" kern="1200">
          <a:solidFill>
            <a:schemeClr val="tx1"/>
          </a:solidFill>
          <a:latin typeface="+mn-lt"/>
          <a:ea typeface="+mn-ea"/>
          <a:cs typeface="+mn-cs"/>
        </a:defRPr>
      </a:lvl2pPr>
      <a:lvl3pPr marL="769589" indent="-228591" algn="l" rtl="0" eaLnBrk="1" latinLnBrk="0" hangingPunct="1">
        <a:spcBef>
          <a:spcPct val="20000"/>
        </a:spcBef>
        <a:buClr>
          <a:schemeClr val="accent3"/>
        </a:buClr>
        <a:buFont typeface="Wingdings 2"/>
        <a:buChar char=""/>
        <a:defRPr kumimoji="1" sz="2000" kern="1200">
          <a:solidFill>
            <a:schemeClr val="tx1"/>
          </a:solidFill>
          <a:latin typeface="+mn-lt"/>
          <a:ea typeface="+mn-ea"/>
          <a:cs typeface="+mn-cs"/>
        </a:defRPr>
      </a:lvl3pPr>
      <a:lvl4pPr marL="990560" indent="-190492" algn="l" rtl="0" eaLnBrk="1" latinLnBrk="0" hangingPunct="1">
        <a:spcBef>
          <a:spcPct val="20000"/>
        </a:spcBef>
        <a:buClr>
          <a:schemeClr val="accent4"/>
        </a:buClr>
        <a:buFont typeface="Wingdings 2"/>
        <a:buChar char=""/>
        <a:defRPr kumimoji="1" sz="1800" kern="1200">
          <a:solidFill>
            <a:schemeClr val="tx1"/>
          </a:solidFill>
          <a:latin typeface="+mn-lt"/>
          <a:ea typeface="+mn-ea"/>
          <a:cs typeface="+mn-cs"/>
        </a:defRPr>
      </a:lvl4pPr>
      <a:lvl5pPr marL="1188672" indent="-190492" algn="l" rtl="0" eaLnBrk="1" latinLnBrk="0" hangingPunct="1">
        <a:spcBef>
          <a:spcPct val="20000"/>
        </a:spcBef>
        <a:buClr>
          <a:schemeClr val="accent5"/>
        </a:buClr>
        <a:buFont typeface="Wingdings 2"/>
        <a:buChar char=""/>
        <a:defRPr kumimoji="1" sz="1700" kern="1200">
          <a:solidFill>
            <a:schemeClr val="tx1"/>
          </a:solidFill>
          <a:latin typeface="+mn-lt"/>
          <a:ea typeface="+mn-ea"/>
          <a:cs typeface="+mn-cs"/>
        </a:defRPr>
      </a:lvl5pPr>
      <a:lvl6pPr marL="1394404" indent="-190492" algn="l" rtl="0" eaLnBrk="1" latinLnBrk="0" hangingPunct="1">
        <a:spcBef>
          <a:spcPct val="20000"/>
        </a:spcBef>
        <a:buClr>
          <a:schemeClr val="accent6"/>
        </a:buClr>
        <a:buFont typeface="Wingdings 2"/>
        <a:buChar char=""/>
        <a:defRPr kumimoji="1" sz="1500" kern="1200">
          <a:solidFill>
            <a:schemeClr val="tx1"/>
          </a:solidFill>
          <a:latin typeface="+mn-lt"/>
          <a:ea typeface="+mn-ea"/>
          <a:cs typeface="+mn-cs"/>
        </a:defRPr>
      </a:lvl6pPr>
      <a:lvl7pPr marL="1592516" indent="-190492" algn="l" rtl="0" eaLnBrk="1" latinLnBrk="0" hangingPunct="1">
        <a:spcBef>
          <a:spcPct val="20000"/>
        </a:spcBef>
        <a:buClr>
          <a:schemeClr val="tx2"/>
        </a:buClr>
        <a:buFont typeface="Wingdings 2"/>
        <a:buChar char=""/>
        <a:defRPr kumimoji="1" sz="1300" kern="1200">
          <a:solidFill>
            <a:schemeClr val="tx1"/>
          </a:solidFill>
          <a:latin typeface="+mn-lt"/>
          <a:ea typeface="+mn-ea"/>
          <a:cs typeface="+mn-cs"/>
        </a:defRPr>
      </a:lvl7pPr>
      <a:lvl8pPr marL="1767769" indent="-152394" algn="l" rtl="0" eaLnBrk="1" latinLnBrk="0" hangingPunct="1">
        <a:spcBef>
          <a:spcPct val="20000"/>
        </a:spcBef>
        <a:buClr>
          <a:schemeClr val="tx2"/>
        </a:buClr>
        <a:buFont typeface="Wingdings 2"/>
        <a:buChar char=""/>
        <a:defRPr kumimoji="1" sz="1200" kern="1200">
          <a:solidFill>
            <a:schemeClr val="tx1"/>
          </a:solidFill>
          <a:latin typeface="+mn-lt"/>
          <a:ea typeface="+mn-ea"/>
          <a:cs typeface="+mn-cs"/>
        </a:defRPr>
      </a:lvl8pPr>
      <a:lvl9pPr marL="1935403" indent="-152394" algn="l" rtl="0" eaLnBrk="1" latinLnBrk="0" hangingPunct="1">
        <a:spcBef>
          <a:spcPct val="20000"/>
        </a:spcBef>
        <a:buClr>
          <a:schemeClr val="tx2"/>
        </a:buClr>
        <a:buFont typeface="Wingdings 2"/>
        <a:buChar char=""/>
        <a:defRPr kumimoji="1" sz="1200" kern="1200">
          <a:solidFill>
            <a:schemeClr val="tx1"/>
          </a:solidFill>
          <a:latin typeface="+mn-lt"/>
          <a:ea typeface="+mn-ea"/>
          <a:cs typeface="+mn-cs"/>
        </a:defRPr>
      </a:lvl9pPr>
    </p:bodyStyle>
    <p:otherStyle>
      <a:lvl1pPr marL="0" algn="l" rtl="0" eaLnBrk="1" hangingPunct="1">
        <a:defRPr kumimoji="1" kern="1200">
          <a:solidFill>
            <a:schemeClr val="tx1"/>
          </a:solidFill>
          <a:latin typeface="+mn-lt"/>
          <a:ea typeface="+mn-ea"/>
          <a:cs typeface="+mn-cs"/>
        </a:defRPr>
      </a:lvl1pPr>
      <a:lvl2pPr marL="380985" algn="l" rtl="0" eaLnBrk="1" hangingPunct="1">
        <a:defRPr kumimoji="1" kern="1200">
          <a:solidFill>
            <a:schemeClr val="tx1"/>
          </a:solidFill>
          <a:latin typeface="+mn-lt"/>
          <a:ea typeface="+mn-ea"/>
          <a:cs typeface="+mn-cs"/>
        </a:defRPr>
      </a:lvl2pPr>
      <a:lvl3pPr marL="761970" algn="l" rtl="0" eaLnBrk="1" hangingPunct="1">
        <a:defRPr kumimoji="1" kern="1200">
          <a:solidFill>
            <a:schemeClr val="tx1"/>
          </a:solidFill>
          <a:latin typeface="+mn-lt"/>
          <a:ea typeface="+mn-ea"/>
          <a:cs typeface="+mn-cs"/>
        </a:defRPr>
      </a:lvl3pPr>
      <a:lvl4pPr marL="1142954" algn="l" rtl="0" eaLnBrk="1" hangingPunct="1">
        <a:defRPr kumimoji="1" kern="1200">
          <a:solidFill>
            <a:schemeClr val="tx1"/>
          </a:solidFill>
          <a:latin typeface="+mn-lt"/>
          <a:ea typeface="+mn-ea"/>
          <a:cs typeface="+mn-cs"/>
        </a:defRPr>
      </a:lvl4pPr>
      <a:lvl5pPr marL="1523939" algn="l" rtl="0" eaLnBrk="1" hangingPunct="1">
        <a:defRPr kumimoji="1" kern="1200">
          <a:solidFill>
            <a:schemeClr val="tx1"/>
          </a:solidFill>
          <a:latin typeface="+mn-lt"/>
          <a:ea typeface="+mn-ea"/>
          <a:cs typeface="+mn-cs"/>
        </a:defRPr>
      </a:lvl5pPr>
      <a:lvl6pPr marL="1904924" algn="l" rtl="0" eaLnBrk="1" hangingPunct="1">
        <a:defRPr kumimoji="1" kern="1200">
          <a:solidFill>
            <a:schemeClr val="tx1"/>
          </a:solidFill>
          <a:latin typeface="+mn-lt"/>
          <a:ea typeface="+mn-ea"/>
          <a:cs typeface="+mn-cs"/>
        </a:defRPr>
      </a:lvl6pPr>
      <a:lvl7pPr marL="2285909" algn="l" rtl="0" eaLnBrk="1" hangingPunct="1">
        <a:defRPr kumimoji="1" kern="1200">
          <a:solidFill>
            <a:schemeClr val="tx1"/>
          </a:solidFill>
          <a:latin typeface="+mn-lt"/>
          <a:ea typeface="+mn-ea"/>
          <a:cs typeface="+mn-cs"/>
        </a:defRPr>
      </a:lvl7pPr>
      <a:lvl8pPr marL="2666893" algn="l" rtl="0" eaLnBrk="1" hangingPunct="1">
        <a:defRPr kumimoji="1" kern="1200">
          <a:solidFill>
            <a:schemeClr val="tx1"/>
          </a:solidFill>
          <a:latin typeface="+mn-lt"/>
          <a:ea typeface="+mn-ea"/>
          <a:cs typeface="+mn-cs"/>
        </a:defRPr>
      </a:lvl8pPr>
      <a:lvl9pPr marL="3047878" algn="l" rtl="0" eaLnBrk="1" hangingPunct="1">
        <a:defRPr kumimoji="1"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gray">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ja-JP" altLang="en-US"/>
              <a:t>マスタ タイトルの書式設定</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rgbClr val="71705B"/>
                </a:solidFill>
              </a:defRPr>
            </a:lvl1pPr>
          </a:lstStyle>
          <a:p>
            <a:fld id="{E462F2BE-758A-41B1-9712-5419755F4487}" type="datetimeFigureOut">
              <a:rPr kumimoji="0" lang="en-US" smtClean="0"/>
              <a:pPr/>
              <a:t>4/27/2017</a:t>
            </a:fld>
            <a:endParaRPr kumimoji="0"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t"/>
          <a:lstStyle>
            <a:lvl1pPr algn="ctr">
              <a:defRPr sz="1200">
                <a:solidFill>
                  <a:srgbClr val="71705B"/>
                </a:solidFill>
              </a:defRPr>
            </a:lvl1pPr>
          </a:lstStyle>
          <a:p>
            <a:endParaRPr kumimoji="0"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71705B"/>
                </a:solidFill>
              </a:defRPr>
            </a:lvl1pPr>
          </a:lstStyle>
          <a:p>
            <a:fld id="{54CCA35E-2F19-4699-ADF9-392521152826}" type="slidenum">
              <a:rPr kumimoji="0" lang="en-US" smtClean="0"/>
              <a:pPr/>
              <a:t>‹#›</a:t>
            </a:fld>
            <a:endParaRPr kumimoji="0" lang="en-US"/>
          </a:p>
        </p:txBody>
      </p:sp>
    </p:spTree>
    <p:extLst>
      <p:ext uri="{BB962C8B-B14F-4D97-AF65-F5344CB8AC3E}">
        <p14:creationId xmlns:p14="http://schemas.microsoft.com/office/powerpoint/2010/main" val="702342212"/>
      </p:ext>
    </p:extLst>
  </p:cSld>
  <p:clrMap bg1="lt1" tx1="dk1" bg2="lt2" tx2="dk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 id="2147483988" r:id="rId5"/>
    <p:sldLayoutId id="2147483989" r:id="rId6"/>
    <p:sldLayoutId id="2147483990" r:id="rId7"/>
    <p:sldLayoutId id="2147483991" r:id="rId8"/>
    <p:sldLayoutId id="2147483992" r:id="rId9"/>
    <p:sldLayoutId id="2147483993" r:id="rId10"/>
    <p:sldLayoutId id="2147483994" r:id="rId11"/>
  </p:sldLayoutIdLst>
  <p:transition>
    <p:fade/>
  </p:transition>
  <p:txStyles>
    <p:titleStyle>
      <a:lvl1pPr algn="ctr" defTabSz="914400" rtl="0" eaLnBrk="1" latinLnBrk="0" hangingPunct="1">
        <a:spcBef>
          <a:spcPct val="0"/>
        </a:spcBef>
        <a:buNone/>
        <a:defRPr kumimoji="1" sz="4400" b="1" kern="120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defRPr>
      </a:lvl1pPr>
    </p:titleStyle>
    <p:bodyStyle>
      <a:lvl1pPr marL="342900" indent="-342900" algn="l" defTabSz="914400" rtl="0" eaLnBrk="1" latinLnBrk="0" hangingPunct="1">
        <a:spcBef>
          <a:spcPct val="20000"/>
        </a:spcBef>
        <a:buFontTx/>
        <a:buBlip>
          <a:blip r:embed="rId14"/>
        </a:buBlip>
        <a:defRPr kumimoji="1" sz="3200" kern="1200">
          <a:solidFill>
            <a:schemeClr val="tx1"/>
          </a:solidFill>
          <a:latin typeface="+mn-lt"/>
          <a:ea typeface="+mn-ea"/>
          <a:cs typeface="Arial" pitchFamily="34" charset="0"/>
        </a:defRPr>
      </a:lvl1pPr>
      <a:lvl2pPr marL="742950" indent="-285750" algn="l" defTabSz="914400" rtl="0" eaLnBrk="1" latinLnBrk="0" hangingPunct="1">
        <a:spcBef>
          <a:spcPct val="20000"/>
        </a:spcBef>
        <a:buFontTx/>
        <a:buBlip>
          <a:blip r:embed="rId15"/>
        </a:buBlip>
        <a:defRPr kumimoji="1" sz="2800" kern="1200">
          <a:solidFill>
            <a:schemeClr val="tx1"/>
          </a:solidFill>
          <a:latin typeface="+mn-lt"/>
          <a:ea typeface="+mn-ea"/>
          <a:cs typeface="Arial" pitchFamily="34" charset="0"/>
        </a:defRPr>
      </a:lvl2pPr>
      <a:lvl3pPr marL="1143000" indent="-228600" algn="l" defTabSz="914400" rtl="0" eaLnBrk="1" latinLnBrk="0" hangingPunct="1">
        <a:spcBef>
          <a:spcPct val="20000"/>
        </a:spcBef>
        <a:buFontTx/>
        <a:buBlip>
          <a:blip r:embed="rId15"/>
        </a:buBlip>
        <a:defRPr kumimoji="1" sz="2400" kern="1200">
          <a:solidFill>
            <a:schemeClr val="tx1"/>
          </a:solidFill>
          <a:latin typeface="+mn-lt"/>
          <a:ea typeface="+mn-ea"/>
          <a:cs typeface="Arial" pitchFamily="34" charset="0"/>
        </a:defRPr>
      </a:lvl3pPr>
      <a:lvl4pPr marL="1600200" indent="-228600" algn="l" defTabSz="914400" rtl="0" eaLnBrk="1" latinLnBrk="0" hangingPunct="1">
        <a:spcBef>
          <a:spcPct val="20000"/>
        </a:spcBef>
        <a:buFontTx/>
        <a:buBlip>
          <a:blip r:embed="rId15"/>
        </a:buBlip>
        <a:defRPr kumimoji="1" sz="2000" kern="1200">
          <a:solidFill>
            <a:schemeClr val="tx1"/>
          </a:solidFill>
          <a:latin typeface="+mn-lt"/>
          <a:ea typeface="+mn-ea"/>
          <a:cs typeface="Arial" pitchFamily="34" charset="0"/>
        </a:defRPr>
      </a:lvl4pPr>
      <a:lvl5pPr marL="2057400" indent="-228600" algn="l" defTabSz="914400" rtl="0" eaLnBrk="1" latinLnBrk="0" hangingPunct="1">
        <a:spcBef>
          <a:spcPct val="20000"/>
        </a:spcBef>
        <a:buFontTx/>
        <a:buBlip>
          <a:blip r:embed="rId15"/>
        </a:buBlip>
        <a:defRPr kumimoji="1" sz="2000" kern="1200">
          <a:solidFill>
            <a:schemeClr val="tx1"/>
          </a:solidFill>
          <a:latin typeface="+mn-lt"/>
          <a:ea typeface="+mn-ea"/>
          <a:cs typeface="Arial" pitchFamily="34" charset="0"/>
        </a:defRPr>
      </a:lvl5pPr>
      <a:lvl6pPr marL="2514600" indent="-228600" algn="l" defTabSz="914400" rtl="0" eaLnBrk="1" latinLnBrk="0" hangingPunct="1">
        <a:spcBef>
          <a:spcPct val="20000"/>
        </a:spcBef>
        <a:buFontTx/>
        <a:buBlip>
          <a:blip r:embed="rId15"/>
        </a:buBlip>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Tx/>
        <a:buBlip>
          <a:blip r:embed="rId15"/>
        </a:buBlip>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Tx/>
        <a:buBlip>
          <a:blip r:embed="rId15"/>
        </a:buBlip>
        <a:defRPr kumimoji="1" sz="1600" kern="1200">
          <a:solidFill>
            <a:schemeClr val="tx1"/>
          </a:solidFill>
          <a:latin typeface="+mn-lt"/>
          <a:ea typeface="+mn-ea"/>
          <a:cs typeface="+mn-cs"/>
        </a:defRPr>
      </a:lvl8pPr>
      <a:lvl9pPr marL="3886200" indent="-228600" algn="l" defTabSz="914400" rtl="0" eaLnBrk="1" latinLnBrk="0" hangingPunct="1">
        <a:spcBef>
          <a:spcPct val="20000"/>
        </a:spcBef>
        <a:buFontTx/>
        <a:buBlip>
          <a:blip r:embed="rId15"/>
        </a:buBlip>
        <a:defRPr kumimoji="1" sz="14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gray">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endParaRPr kumimoji="1" lang="en-US" dirty="0"/>
          </a:p>
        </p:txBody>
      </p:sp>
      <p:sp>
        <p:nvSpPr>
          <p:cNvPr id="3" name="Text Placeholder 2"/>
          <p:cNvSpPr>
            <a:spLocks noGrp="1"/>
          </p:cNvSpPr>
          <p:nvPr>
            <p:ph type="body" idx="1"/>
          </p:nvPr>
        </p:nvSpPr>
        <p:spPr>
          <a:xfrm>
            <a:off x="457200" y="1600204"/>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dirty="0"/>
          </a:p>
        </p:txBody>
      </p:sp>
      <p:sp>
        <p:nvSpPr>
          <p:cNvPr id="4" name="Date Placeholder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1200">
                <a:solidFill>
                  <a:schemeClr val="tx1">
                    <a:tint val="75000"/>
                  </a:schemeClr>
                </a:solidFill>
                <a:latin typeface="Centaur" pitchFamily="18" charset="0"/>
              </a:defRPr>
            </a:lvl1pPr>
          </a:lstStyle>
          <a:p>
            <a:fld id="{DCBE54BF-C20A-4A89-B661-AC9E323BCEDC}" type="datetimeFigureOut">
              <a:rPr lang="ja-JP" altLang="en-US" smtClean="0">
                <a:solidFill>
                  <a:prstClr val="black">
                    <a:tint val="75000"/>
                  </a:prstClr>
                </a:solidFill>
              </a:rPr>
              <a:pPr/>
              <a:t>2017/4/27</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5"/>
            <a:ext cx="2895600" cy="365125"/>
          </a:xfrm>
          <a:prstGeom prst="rect">
            <a:avLst/>
          </a:prstGeom>
        </p:spPr>
        <p:txBody>
          <a:bodyPr vert="horz" lIns="91440" tIns="45720" rIns="91440" bIns="45720" rtlCol="0" anchor="t"/>
          <a:lstStyle>
            <a:lvl1pPr algn="ctr">
              <a:defRPr sz="1200">
                <a:solidFill>
                  <a:schemeClr val="tx1">
                    <a:tint val="75000"/>
                  </a:schemeClr>
                </a:solidFill>
                <a:latin typeface="Centaur" pitchFamily="18" charset="0"/>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1200">
                <a:solidFill>
                  <a:schemeClr val="tx1">
                    <a:tint val="75000"/>
                  </a:schemeClr>
                </a:solidFill>
                <a:latin typeface="Centaur" pitchFamily="18" charset="0"/>
              </a:defRPr>
            </a:lvl1pPr>
          </a:lstStyle>
          <a:p>
            <a:fld id="{B10D3B03-457D-4D29-B6ED-3FDDB7AE5EC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05426684"/>
      </p:ext>
    </p:extLst>
  </p:cSld>
  <p:clrMap bg1="lt1" tx1="dk1" bg2="lt2" tx2="dk2" accent1="accent1" accent2="accent2" accent3="accent3" accent4="accent4" accent5="accent5" accent6="accent6" hlink="hlink" folHlink="folHlink"/>
  <p:sldLayoutIdLst>
    <p:sldLayoutId id="2147483998" r:id="rId1"/>
    <p:sldLayoutId id="2147483999" r:id="rId2"/>
    <p:sldLayoutId id="2147484000" r:id="rId3"/>
    <p:sldLayoutId id="2147484001" r:id="rId4"/>
    <p:sldLayoutId id="2147484002" r:id="rId5"/>
    <p:sldLayoutId id="2147484003" r:id="rId6"/>
    <p:sldLayoutId id="2147484004" r:id="rId7"/>
    <p:sldLayoutId id="2147484005" r:id="rId8"/>
    <p:sldLayoutId id="2147484006" r:id="rId9"/>
    <p:sldLayoutId id="2147484007" r:id="rId10"/>
    <p:sldLayoutId id="2147484008" r:id="rId11"/>
  </p:sldLayoutIdLst>
  <p:txStyles>
    <p:titleStyle>
      <a:lvl1pPr algn="ctr" defTabSz="914400" rtl="0" eaLnBrk="1" latinLnBrk="0" hangingPunct="1">
        <a:spcBef>
          <a:spcPct val="0"/>
        </a:spcBef>
        <a:buNone/>
        <a:defRPr kumimoji="1" sz="4400" b="1" kern="1200" cap="none" spc="50">
          <a:ln w="13500">
            <a:noFill/>
            <a:prstDash val="solid"/>
          </a:ln>
          <a:solidFill>
            <a:srgbClr val="E30746"/>
          </a:solidFill>
          <a:effectLst>
            <a:outerShdw blurRad="50800" dist="38100" dir="2700000" algn="tl" rotWithShape="0">
              <a:schemeClr val="bg1">
                <a:alpha val="80000"/>
              </a:schemeClr>
            </a:outerShdw>
          </a:effectLst>
          <a:latin typeface="+mj-lt"/>
          <a:ea typeface="+mj-ea"/>
          <a:cs typeface="+mj-cs"/>
        </a:defRPr>
      </a:lvl1pPr>
    </p:titleStyle>
    <p:bodyStyle>
      <a:lvl1pPr marL="342900" indent="-342900" algn="l" defTabSz="914400" rtl="0" eaLnBrk="1" latinLnBrk="0" hangingPunct="1">
        <a:spcBef>
          <a:spcPct val="20000"/>
        </a:spcBef>
        <a:buFontTx/>
        <a:buBlip>
          <a:blip r:embed="rId14"/>
        </a:buBlip>
        <a:defRPr kumimoji="1" sz="3200" b="1" kern="1200">
          <a:solidFill>
            <a:srgbClr val="4A452A"/>
          </a:solidFill>
          <a:latin typeface="+mn-lt"/>
          <a:ea typeface="+mn-ea"/>
          <a:cs typeface="+mn-cs"/>
        </a:defRPr>
      </a:lvl1pPr>
      <a:lvl2pPr marL="742950" indent="-285750" algn="l" defTabSz="914400" rtl="0" eaLnBrk="1" latinLnBrk="0" hangingPunct="1">
        <a:spcBef>
          <a:spcPct val="20000"/>
        </a:spcBef>
        <a:buFontTx/>
        <a:buBlip>
          <a:blip r:embed="rId15"/>
        </a:buBlip>
        <a:defRPr kumimoji="1" sz="2800" kern="1200">
          <a:solidFill>
            <a:srgbClr val="4A452A"/>
          </a:solidFill>
          <a:latin typeface="+mn-lt"/>
          <a:ea typeface="+mn-ea"/>
          <a:cs typeface="+mn-cs"/>
        </a:defRPr>
      </a:lvl2pPr>
      <a:lvl3pPr marL="1143000" indent="-228600" algn="l" defTabSz="914400" rtl="0" eaLnBrk="1" latinLnBrk="0" hangingPunct="1">
        <a:spcBef>
          <a:spcPct val="20000"/>
        </a:spcBef>
        <a:buFontTx/>
        <a:buBlip>
          <a:blip r:embed="rId16"/>
        </a:buBlip>
        <a:defRPr kumimoji="1" sz="2400" kern="1200">
          <a:solidFill>
            <a:srgbClr val="4A452A"/>
          </a:solidFill>
          <a:latin typeface="+mn-lt"/>
          <a:ea typeface="+mn-ea"/>
          <a:cs typeface="+mn-cs"/>
        </a:defRPr>
      </a:lvl3pPr>
      <a:lvl4pPr marL="1600200" indent="-228600" algn="l" defTabSz="914400" rtl="0" eaLnBrk="1" latinLnBrk="0" hangingPunct="1">
        <a:spcBef>
          <a:spcPct val="20000"/>
        </a:spcBef>
        <a:buFontTx/>
        <a:buBlip>
          <a:blip r:embed="rId17"/>
        </a:buBlip>
        <a:defRPr kumimoji="1" sz="2000" kern="1200">
          <a:solidFill>
            <a:srgbClr val="4A452A"/>
          </a:solidFill>
          <a:latin typeface="+mn-lt"/>
          <a:ea typeface="+mn-ea"/>
          <a:cs typeface="+mn-cs"/>
        </a:defRPr>
      </a:lvl4pPr>
      <a:lvl5pPr marL="2057400" indent="-228600" algn="l" defTabSz="914400" rtl="0" eaLnBrk="1" latinLnBrk="0" hangingPunct="1">
        <a:spcBef>
          <a:spcPct val="20000"/>
        </a:spcBef>
        <a:buFontTx/>
        <a:buBlip>
          <a:blip r:embed="rId18"/>
        </a:buBlip>
        <a:defRPr kumimoji="1" sz="2000" kern="1200">
          <a:solidFill>
            <a:srgbClr val="4A452A"/>
          </a:solidFill>
          <a:latin typeface="+mn-lt"/>
          <a:ea typeface="+mn-ea"/>
          <a:cs typeface="+mn-cs"/>
        </a:defRPr>
      </a:lvl5pPr>
      <a:lvl6pPr marL="2514600" indent="-228600" algn="l" defTabSz="914400" rtl="0" eaLnBrk="1" latinLnBrk="0" hangingPunct="1">
        <a:spcBef>
          <a:spcPct val="20000"/>
        </a:spcBef>
        <a:buFontTx/>
        <a:buBlip>
          <a:blip r:embed="rId14"/>
        </a:buBlip>
        <a:defRPr kumimoji="1" sz="1800" kern="1200">
          <a:solidFill>
            <a:srgbClr val="4A452A"/>
          </a:solidFill>
          <a:latin typeface="+mn-lt"/>
          <a:ea typeface="+mn-ea"/>
          <a:cs typeface="+mn-cs"/>
        </a:defRPr>
      </a:lvl6pPr>
      <a:lvl7pPr marL="2971800" indent="-228600" algn="l" defTabSz="914400" rtl="0" eaLnBrk="1" latinLnBrk="0" hangingPunct="1">
        <a:spcBef>
          <a:spcPct val="20000"/>
        </a:spcBef>
        <a:buFontTx/>
        <a:buBlip>
          <a:blip r:embed="rId15"/>
        </a:buBlip>
        <a:defRPr kumimoji="1" sz="1800" kern="1200">
          <a:solidFill>
            <a:srgbClr val="4A452A"/>
          </a:solidFill>
          <a:latin typeface="+mn-lt"/>
          <a:ea typeface="+mn-ea"/>
          <a:cs typeface="+mn-cs"/>
        </a:defRPr>
      </a:lvl7pPr>
      <a:lvl8pPr marL="3429000" indent="-228600" algn="l" defTabSz="914400" rtl="0" eaLnBrk="1" latinLnBrk="0" hangingPunct="1">
        <a:spcBef>
          <a:spcPct val="20000"/>
        </a:spcBef>
        <a:buFontTx/>
        <a:buBlip>
          <a:blip r:embed="rId16"/>
        </a:buBlip>
        <a:defRPr kumimoji="1" sz="1600" kern="1200">
          <a:solidFill>
            <a:srgbClr val="4A452A"/>
          </a:solidFill>
          <a:latin typeface="+mn-lt"/>
          <a:ea typeface="+mn-ea"/>
          <a:cs typeface="+mn-cs"/>
        </a:defRPr>
      </a:lvl8pPr>
      <a:lvl9pPr marL="3886200" indent="-228600" algn="l" defTabSz="914400" rtl="0" eaLnBrk="1" latinLnBrk="0" hangingPunct="1">
        <a:spcBef>
          <a:spcPct val="20000"/>
        </a:spcBef>
        <a:buFontTx/>
        <a:buBlip>
          <a:blip r:embed="rId17"/>
        </a:buBlip>
        <a:defRPr kumimoji="1" sz="1600" kern="1200">
          <a:solidFill>
            <a:srgbClr val="4A452A"/>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gray">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ja-JP" altLang="en-US"/>
              <a:t>マスタ タイトルの書式設定</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rgbClr val="71705B"/>
                </a:solidFill>
              </a:defRPr>
            </a:lvl1pPr>
          </a:lstStyle>
          <a:p>
            <a:fld id="{E462F2BE-758A-41B1-9712-5419755F4487}" type="datetimeFigureOut">
              <a:rPr kumimoji="0" lang="en-US" smtClean="0"/>
              <a:pPr/>
              <a:t>4/27/2017</a:t>
            </a:fld>
            <a:endParaRPr kumimoji="0"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t"/>
          <a:lstStyle>
            <a:lvl1pPr algn="ctr">
              <a:defRPr sz="1200">
                <a:solidFill>
                  <a:srgbClr val="71705B"/>
                </a:solidFill>
              </a:defRPr>
            </a:lvl1pPr>
          </a:lstStyle>
          <a:p>
            <a:endParaRPr kumimoji="0"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71705B"/>
                </a:solidFill>
              </a:defRPr>
            </a:lvl1pPr>
          </a:lstStyle>
          <a:p>
            <a:fld id="{54CCA35E-2F19-4699-ADF9-392521152826}" type="slidenum">
              <a:rPr kumimoji="0" lang="en-US" smtClean="0"/>
              <a:pPr/>
              <a:t>‹#›</a:t>
            </a:fld>
            <a:endParaRPr kumimoji="0" lang="en-US"/>
          </a:p>
        </p:txBody>
      </p:sp>
    </p:spTree>
    <p:extLst>
      <p:ext uri="{BB962C8B-B14F-4D97-AF65-F5344CB8AC3E}">
        <p14:creationId xmlns:p14="http://schemas.microsoft.com/office/powerpoint/2010/main" val="2990744454"/>
      </p:ext>
    </p:extLst>
  </p:cSld>
  <p:clrMap bg1="lt1" tx1="dk1" bg2="lt2" tx2="dk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 id="2147484022" r:id="rId12"/>
    <p:sldLayoutId id="2147484023" r:id="rId13"/>
  </p:sldLayoutIdLst>
  <p:transition>
    <p:fade/>
  </p:transition>
  <p:txStyles>
    <p:titleStyle>
      <a:lvl1pPr algn="ctr" defTabSz="914400" rtl="0" eaLnBrk="1" latinLnBrk="0" hangingPunct="1">
        <a:spcBef>
          <a:spcPct val="0"/>
        </a:spcBef>
        <a:buNone/>
        <a:defRPr kumimoji="1" sz="4400" b="1" kern="1200"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defRPr>
      </a:lvl1pPr>
    </p:titleStyle>
    <p:bodyStyle>
      <a:lvl1pPr marL="342900" indent="-342900" algn="l" defTabSz="914400" rtl="0" eaLnBrk="1" latinLnBrk="0" hangingPunct="1">
        <a:spcBef>
          <a:spcPct val="20000"/>
        </a:spcBef>
        <a:buFontTx/>
        <a:buBlip>
          <a:blip r:embed="rId16"/>
        </a:buBlip>
        <a:defRPr kumimoji="1" sz="3200" kern="1200">
          <a:solidFill>
            <a:schemeClr val="tx1"/>
          </a:solidFill>
          <a:latin typeface="+mn-lt"/>
          <a:ea typeface="+mn-ea"/>
          <a:cs typeface="Arial" pitchFamily="34" charset="0"/>
        </a:defRPr>
      </a:lvl1pPr>
      <a:lvl2pPr marL="742950" indent="-285750" algn="l" defTabSz="914400" rtl="0" eaLnBrk="1" latinLnBrk="0" hangingPunct="1">
        <a:spcBef>
          <a:spcPct val="20000"/>
        </a:spcBef>
        <a:buFontTx/>
        <a:buBlip>
          <a:blip r:embed="rId17"/>
        </a:buBlip>
        <a:defRPr kumimoji="1" sz="2800" kern="1200">
          <a:solidFill>
            <a:schemeClr val="tx1"/>
          </a:solidFill>
          <a:latin typeface="+mn-lt"/>
          <a:ea typeface="+mn-ea"/>
          <a:cs typeface="Arial" pitchFamily="34" charset="0"/>
        </a:defRPr>
      </a:lvl2pPr>
      <a:lvl3pPr marL="1143000" indent="-228600" algn="l" defTabSz="914400" rtl="0" eaLnBrk="1" latinLnBrk="0" hangingPunct="1">
        <a:spcBef>
          <a:spcPct val="20000"/>
        </a:spcBef>
        <a:buFontTx/>
        <a:buBlip>
          <a:blip r:embed="rId17"/>
        </a:buBlip>
        <a:defRPr kumimoji="1" sz="2400" kern="1200">
          <a:solidFill>
            <a:schemeClr val="tx1"/>
          </a:solidFill>
          <a:latin typeface="+mn-lt"/>
          <a:ea typeface="+mn-ea"/>
          <a:cs typeface="Arial" pitchFamily="34" charset="0"/>
        </a:defRPr>
      </a:lvl3pPr>
      <a:lvl4pPr marL="1600200" indent="-228600" algn="l" defTabSz="914400" rtl="0" eaLnBrk="1" latinLnBrk="0" hangingPunct="1">
        <a:spcBef>
          <a:spcPct val="20000"/>
        </a:spcBef>
        <a:buFontTx/>
        <a:buBlip>
          <a:blip r:embed="rId17"/>
        </a:buBlip>
        <a:defRPr kumimoji="1" sz="2000" kern="1200">
          <a:solidFill>
            <a:schemeClr val="tx1"/>
          </a:solidFill>
          <a:latin typeface="+mn-lt"/>
          <a:ea typeface="+mn-ea"/>
          <a:cs typeface="Arial" pitchFamily="34" charset="0"/>
        </a:defRPr>
      </a:lvl4pPr>
      <a:lvl5pPr marL="2057400" indent="-228600" algn="l" defTabSz="914400" rtl="0" eaLnBrk="1" latinLnBrk="0" hangingPunct="1">
        <a:spcBef>
          <a:spcPct val="20000"/>
        </a:spcBef>
        <a:buFontTx/>
        <a:buBlip>
          <a:blip r:embed="rId17"/>
        </a:buBlip>
        <a:defRPr kumimoji="1" sz="2000" kern="1200">
          <a:solidFill>
            <a:schemeClr val="tx1"/>
          </a:solidFill>
          <a:latin typeface="+mn-lt"/>
          <a:ea typeface="+mn-ea"/>
          <a:cs typeface="Arial" pitchFamily="34" charset="0"/>
        </a:defRPr>
      </a:lvl5pPr>
      <a:lvl6pPr marL="2514600" indent="-228600" algn="l" defTabSz="914400" rtl="0" eaLnBrk="1" latinLnBrk="0" hangingPunct="1">
        <a:spcBef>
          <a:spcPct val="20000"/>
        </a:spcBef>
        <a:buFontTx/>
        <a:buBlip>
          <a:blip r:embed="rId17"/>
        </a:buBlip>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Tx/>
        <a:buBlip>
          <a:blip r:embed="rId17"/>
        </a:buBlip>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Tx/>
        <a:buBlip>
          <a:blip r:embed="rId17"/>
        </a:buBlip>
        <a:defRPr kumimoji="1" sz="1600" kern="1200">
          <a:solidFill>
            <a:schemeClr val="tx1"/>
          </a:solidFill>
          <a:latin typeface="+mn-lt"/>
          <a:ea typeface="+mn-ea"/>
          <a:cs typeface="+mn-cs"/>
        </a:defRPr>
      </a:lvl8pPr>
      <a:lvl9pPr marL="3886200" indent="-228600" algn="l" defTabSz="914400" rtl="0" eaLnBrk="1" latinLnBrk="0" hangingPunct="1">
        <a:spcBef>
          <a:spcPct val="20000"/>
        </a:spcBef>
        <a:buFontTx/>
        <a:buBlip>
          <a:blip r:embed="rId17"/>
        </a:buBlip>
        <a:defRPr kumimoji="1" sz="14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google.co.jp/url?sa=i&amp;rct=j&amp;q=&amp;esrc=s&amp;source=images&amp;cd=&amp;cad=rja&amp;uact=8&amp;ved=0ahUKEwjut8DnqqvSAhUEVLwKHQBbCAcQjRwIBw&amp;url=https://minds.jcqhc.or.jp/stc/0042/3/0042_G0000125_0009.html&amp;psig=AFQjCNFQBvm60qDU5-OygSbUwn7F57kJbw&amp;ust=1488115061322562" TargetMode="External"/><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gi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6.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s>
</file>

<file path=ppt/slides/_rels/slide3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hyperlink" Target="../../../../Videos/1_&#20108;&#23470;&#20808;&#29983;_&#21407;&#30330;&#12522;&#12531;&#12497;&#34880;&#34892;&#25773;&#31278;.wmv" TargetMode="External"/><Relationship Id="rId1" Type="http://schemas.openxmlformats.org/officeDocument/2006/relationships/slideLayout" Target="../slideLayouts/slideLayout6.xml"/><Relationship Id="rId5" Type="http://schemas.openxmlformats.org/officeDocument/2006/relationships/image" Target="../media/image57.jpeg"/><Relationship Id="rId4" Type="http://schemas.openxmlformats.org/officeDocument/2006/relationships/hyperlink" Target="http://www.google.co.jp/url?sa=i&amp;rct=j&amp;q=&amp;esrc=s&amp;source=images&amp;cd=&amp;cad=rja&amp;uact=8&amp;ved=0CAcQjRxqFQoTCM7E-9W-uccCFQQqpgododIKaA&amp;url=http://www.akiramenai-gan.com/medical_contents/disease/disease02/2368/&amp;ei=Wb3WVY60HoTUmAWhpavABg&amp;psig=AFQjCNHUTDvx7qHHsqbB_jizuWEyFhnYwg&amp;ust=1440222931596738"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8.jpeg"/><Relationship Id="rId1" Type="http://schemas.openxmlformats.org/officeDocument/2006/relationships/slideLayout" Target="../slideLayouts/slideLayout6.xml"/><Relationship Id="rId5" Type="http://schemas.openxmlformats.org/officeDocument/2006/relationships/image" Target="../media/image59.jpeg"/><Relationship Id="rId4" Type="http://schemas.openxmlformats.org/officeDocument/2006/relationships/image" Target="../media/image54.jpeg"/></Relationships>
</file>

<file path=ppt/slides/_rels/slide3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60.jpeg"/><Relationship Id="rId1" Type="http://schemas.openxmlformats.org/officeDocument/2006/relationships/slideLayout" Target="../slideLayouts/slideLayout15.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70.jpeg"/><Relationship Id="rId2" Type="http://schemas.openxmlformats.org/officeDocument/2006/relationships/image" Target="../media/image65.jpeg"/><Relationship Id="rId1" Type="http://schemas.openxmlformats.org/officeDocument/2006/relationships/slideLayout" Target="../slideLayouts/slideLayout6.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68.jpeg"/><Relationship Id="rId4" Type="http://schemas.openxmlformats.org/officeDocument/2006/relationships/image" Target="../media/image7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72.png"/></Relationships>
</file>

<file path=ppt/slides/_rels/slide3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4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1.xml"/><Relationship Id="rId1" Type="http://schemas.openxmlformats.org/officeDocument/2006/relationships/slideLayout" Target="../slideLayouts/slideLayout31.xml"/><Relationship Id="rId4" Type="http://schemas.openxmlformats.org/officeDocument/2006/relationships/image" Target="../media/image77.jpeg"/></Relationships>
</file>

<file path=ppt/slides/_rels/slide4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hyperlink" Target="http://www.osaka-med.ac.jp/deps/in1/res/cases/recon/AD/case1/hhCTP1.jpg" TargetMode="External"/><Relationship Id="rId1" Type="http://schemas.openxmlformats.org/officeDocument/2006/relationships/slideLayout" Target="../slideLayouts/slideLayout34.xml"/><Relationship Id="rId4" Type="http://schemas.openxmlformats.org/officeDocument/2006/relationships/image" Target="../media/image79.jpeg"/></Relationships>
</file>

<file path=ppt/slides/_rels/slide4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2.xml"/><Relationship Id="rId1" Type="http://schemas.openxmlformats.org/officeDocument/2006/relationships/slideLayout" Target="../slideLayouts/slideLayout49.xml"/><Relationship Id="rId4" Type="http://schemas.openxmlformats.org/officeDocument/2006/relationships/image" Target="../media/image81.jpeg"/></Relationships>
</file>

<file path=ppt/slides/_rels/slide4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55.xml"/></Relationships>
</file>

<file path=ppt/slides/_rels/slide4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slideLayout" Target="../slideLayouts/slideLayout55.xml"/></Relationships>
</file>

<file path=ppt/slides/_rels/slide4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3.xml"/><Relationship Id="rId1" Type="http://schemas.openxmlformats.org/officeDocument/2006/relationships/slideLayout" Target="../slideLayouts/slideLayout49.xml"/><Relationship Id="rId5" Type="http://schemas.openxmlformats.org/officeDocument/2006/relationships/image" Target="../media/image86.jpeg"/><Relationship Id="rId4" Type="http://schemas.openxmlformats.org/officeDocument/2006/relationships/image" Target="../media/image85.png"/></Relationships>
</file>

<file path=ppt/slides/_rels/slide4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4.xml"/><Relationship Id="rId1" Type="http://schemas.openxmlformats.org/officeDocument/2006/relationships/slideLayout" Target="../slideLayouts/slideLayout49.xml"/></Relationships>
</file>

<file path=ppt/slides/_rels/slide4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5.xml"/><Relationship Id="rId1" Type="http://schemas.openxmlformats.org/officeDocument/2006/relationships/slideLayout" Target="../slideLayouts/slideLayout49.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93.wmf"/><Relationship Id="rId2" Type="http://schemas.openxmlformats.org/officeDocument/2006/relationships/image" Target="../media/image92.wmf"/><Relationship Id="rId1" Type="http://schemas.openxmlformats.org/officeDocument/2006/relationships/slideLayout" Target="../slideLayouts/slideLayout117.xml"/></Relationships>
</file>

<file path=ppt/slides/_rels/slide51.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84.xml"/></Relationships>
</file>

<file path=ppt/slides/_rels/slide52.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96.png"/><Relationship Id="rId2" Type="http://schemas.openxmlformats.org/officeDocument/2006/relationships/slideLayout" Target="../slideLayouts/slideLayout8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95.png"/><Relationship Id="rId4" Type="http://schemas.openxmlformats.org/officeDocument/2006/relationships/oleObject" Target="../embeddings/oleObject1.bin"/></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84.xml"/></Relationships>
</file>

<file path=ppt/slides/_rels/slide54.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7.xml"/><Relationship Id="rId1" Type="http://schemas.openxmlformats.org/officeDocument/2006/relationships/slideLayout" Target="../slideLayouts/slideLayout73.xml"/></Relationships>
</file>

<file path=ppt/slides/_rels/slide55.xml.rels><?xml version="1.0" encoding="UTF-8" standalone="yes"?>
<Relationships xmlns="http://schemas.openxmlformats.org/package/2006/relationships"><Relationship Id="rId3" Type="http://schemas.openxmlformats.org/officeDocument/2006/relationships/image" Target="../media/image99.wmf"/><Relationship Id="rId2" Type="http://schemas.openxmlformats.org/officeDocument/2006/relationships/notesSlide" Target="../notesSlides/notesSlide18.xml"/><Relationship Id="rId1" Type="http://schemas.openxmlformats.org/officeDocument/2006/relationships/slideLayout" Target="../slideLayouts/slideLayout73.xml"/><Relationship Id="rId4" Type="http://schemas.openxmlformats.org/officeDocument/2006/relationships/image" Target="../media/image100.png"/></Relationships>
</file>

<file path=ppt/slides/_rels/slide5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9.xml"/><Relationship Id="rId1" Type="http://schemas.openxmlformats.org/officeDocument/2006/relationships/slideLayout" Target="../slideLayouts/slideLayout77.xml"/><Relationship Id="rId6" Type="http://schemas.openxmlformats.org/officeDocument/2006/relationships/image" Target="../media/image103.png"/><Relationship Id="rId5" Type="http://schemas.openxmlformats.org/officeDocument/2006/relationships/image" Target="../media/image102.gif"/><Relationship Id="rId4" Type="http://schemas.openxmlformats.org/officeDocument/2006/relationships/image" Target="LaCie%20Disk:&#21069;&#31435;&#33146;&#12364;&#12435;&#12398;&#35386;&#26029;&#12392;&#27835;&#30274;:PCIC_CD:P24Fig01.png" TargetMode="External"/></Relationships>
</file>

<file path=ppt/slides/_rels/slide57.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73.xml"/></Relationships>
</file>

<file path=ppt/slides/_rels/slide5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73.xml"/><Relationship Id="rId4" Type="http://schemas.openxmlformats.org/officeDocument/2006/relationships/image" Target="../media/image107.jpeg"/></Relationships>
</file>

<file path=ppt/slides/_rels/slide5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73.xml"/><Relationship Id="rId5" Type="http://schemas.openxmlformats.org/officeDocument/2006/relationships/image" Target="../media/image111.png"/><Relationship Id="rId4" Type="http://schemas.openxmlformats.org/officeDocument/2006/relationships/image" Target="../media/image1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hyperlink" Target="http://www.google.co.jp/url?sa=i&amp;rct=j&amp;q=&amp;esrc=s&amp;source=images&amp;cd=&amp;cad=rja&amp;uact=8&amp;ved=0ahUKEwibx4nF8qTJAhUHEpQKHfXyC-oQjRwIBw&amp;url=http://www.hosp.go.jp/~kyotolan/html/guide/medicalinfo/urology/description.html&amp;psig=AFQjCNFuU7dNXJ8VGpSmmiI1Nt7MMcKMEw&amp;ust=1448311222085061" TargetMode="External"/><Relationship Id="rId1" Type="http://schemas.openxmlformats.org/officeDocument/2006/relationships/slideLayout" Target="../slideLayouts/slideLayout77.xml"/><Relationship Id="rId4" Type="http://schemas.openxmlformats.org/officeDocument/2006/relationships/image" Target="../media/image113.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6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jpg"/><Relationship Id="rId1" Type="http://schemas.openxmlformats.org/officeDocument/2006/relationships/slideLayout" Target="../slideLayouts/slideLayout73.xml"/></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84.xml"/></Relationships>
</file>

<file path=ppt/slides/_rels/slide64.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image" Target="../media/image117.png"/></Relationships>
</file>

<file path=ppt/slides/_rels/slide65.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17.xml"/><Relationship Id="rId5" Type="http://schemas.openxmlformats.org/officeDocument/2006/relationships/image" Target="../media/image122.png"/><Relationship Id="rId4" Type="http://schemas.openxmlformats.org/officeDocument/2006/relationships/image" Target="../media/image121.jpe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25.png"/><Relationship Id="rId5" Type="http://schemas.openxmlformats.org/officeDocument/2006/relationships/image" Target="../media/image124.jpeg"/><Relationship Id="rId4" Type="http://schemas.openxmlformats.org/officeDocument/2006/relationships/image" Target="../media/image123.jpeg"/></Relationships>
</file>

<file path=ppt/slides/_rels/slide68.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22.xml"/><Relationship Id="rId1" Type="http://schemas.openxmlformats.org/officeDocument/2006/relationships/slideLayout" Target="../slideLayouts/slideLayout22.xml"/><Relationship Id="rId6" Type="http://schemas.openxmlformats.org/officeDocument/2006/relationships/image" Target="../media/image129.jpeg"/><Relationship Id="rId5" Type="http://schemas.openxmlformats.org/officeDocument/2006/relationships/image" Target="../media/image128.jpeg"/><Relationship Id="rId4" Type="http://schemas.openxmlformats.org/officeDocument/2006/relationships/image" Target="../media/image127.jpeg"/></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19.xml"/></Relationships>
</file>

<file path=ppt/slides/_rels/slide71.xml.rels><?xml version="1.0" encoding="UTF-8" standalone="yes"?>
<Relationships xmlns="http://schemas.openxmlformats.org/package/2006/relationships"><Relationship Id="rId3" Type="http://schemas.openxmlformats.org/officeDocument/2006/relationships/image" Target="../media/image132.jpeg"/><Relationship Id="rId7" Type="http://schemas.openxmlformats.org/officeDocument/2006/relationships/image" Target="../media/image136.jpeg"/><Relationship Id="rId2" Type="http://schemas.openxmlformats.org/officeDocument/2006/relationships/notesSlide" Target="../notesSlides/notesSlide24.xml"/><Relationship Id="rId1" Type="http://schemas.openxmlformats.org/officeDocument/2006/relationships/slideLayout" Target="../slideLayouts/slideLayout119.xml"/><Relationship Id="rId6" Type="http://schemas.openxmlformats.org/officeDocument/2006/relationships/image" Target="../media/image135.jpeg"/><Relationship Id="rId5" Type="http://schemas.openxmlformats.org/officeDocument/2006/relationships/image" Target="../media/image134.png"/><Relationship Id="rId4" Type="http://schemas.openxmlformats.org/officeDocument/2006/relationships/image" Target="../media/image133.jpeg"/></Relationships>
</file>

<file path=ppt/slides/_rels/slide72.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25.xml"/><Relationship Id="rId1" Type="http://schemas.openxmlformats.org/officeDocument/2006/relationships/slideLayout" Target="../slideLayouts/slideLayout17.xml"/><Relationship Id="rId5" Type="http://schemas.openxmlformats.org/officeDocument/2006/relationships/image" Target="../media/image139.jpeg"/><Relationship Id="rId4" Type="http://schemas.openxmlformats.org/officeDocument/2006/relationships/image" Target="../media/image138.jpeg"/></Relationships>
</file>

<file path=ppt/slides/_rels/slide73.xml.rels><?xml version="1.0" encoding="UTF-8" standalone="yes"?>
<Relationships xmlns="http://schemas.openxmlformats.org/package/2006/relationships"><Relationship Id="rId2" Type="http://schemas.openxmlformats.org/officeDocument/2006/relationships/image" Target="../media/image140.gif"/><Relationship Id="rId1" Type="http://schemas.openxmlformats.org/officeDocument/2006/relationships/slideLayout" Target="../slideLayouts/slideLayout21.xml"/></Relationships>
</file>

<file path=ppt/slides/_rels/slide7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26.xml"/><Relationship Id="rId7" Type="http://schemas.openxmlformats.org/officeDocument/2006/relationships/image" Target="../media/image141.png"/><Relationship Id="rId2" Type="http://schemas.openxmlformats.org/officeDocument/2006/relationships/slideLayout" Target="../slideLayouts/slideLayout30.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44.jpeg"/><Relationship Id="rId4" Type="http://schemas.openxmlformats.org/officeDocument/2006/relationships/image" Target="../media/image143.jpeg"/><Relationship Id="rId9" Type="http://schemas.openxmlformats.org/officeDocument/2006/relationships/image" Target="../media/image142.png"/></Relationships>
</file>

<file path=ppt/slides/_rels/slide7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2" Type="http://schemas.openxmlformats.org/officeDocument/2006/relationships/image" Target="../media/image145.gif"/><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image" Target="../media/image146.jpeg"/><Relationship Id="rId1" Type="http://schemas.openxmlformats.org/officeDocument/2006/relationships/slideLayout" Target="../slideLayouts/slideLayout95.xml"/><Relationship Id="rId4" Type="http://schemas.openxmlformats.org/officeDocument/2006/relationships/image" Target="../media/image148.jpeg"/></Relationships>
</file>

<file path=ppt/slides/_rels/slide78.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152.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151.jpeg"/><Relationship Id="rId2" Type="http://schemas.openxmlformats.org/officeDocument/2006/relationships/tags" Target="../tags/tag2.xml"/><Relationship Id="rId16" Type="http://schemas.openxmlformats.org/officeDocument/2006/relationships/image" Target="../media/image150.jpe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149.jpe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95.xml"/></Relationships>
</file>

<file path=ppt/slides/_rels/slide79.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95.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image" Target="../media/image154.png"/><Relationship Id="rId1" Type="http://schemas.openxmlformats.org/officeDocument/2006/relationships/slideLayout" Target="../slideLayouts/slideLayout99.xml"/></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5.bin"/><Relationship Id="rId7" Type="http://schemas.openxmlformats.org/officeDocument/2006/relationships/image" Target="../media/image159.jpeg"/><Relationship Id="rId2" Type="http://schemas.openxmlformats.org/officeDocument/2006/relationships/slideLayout" Target="../slideLayouts/slideLayout95.xml"/><Relationship Id="rId1" Type="http://schemas.openxmlformats.org/officeDocument/2006/relationships/vmlDrawing" Target="../drawings/vmlDrawing3.vml"/><Relationship Id="rId6" Type="http://schemas.openxmlformats.org/officeDocument/2006/relationships/image" Target="../media/image158.jpeg"/><Relationship Id="rId5" Type="http://schemas.openxmlformats.org/officeDocument/2006/relationships/image" Target="../media/image157.gif"/><Relationship Id="rId4" Type="http://schemas.openxmlformats.org/officeDocument/2006/relationships/image" Target="../media/image156.png"/></Relationships>
</file>

<file path=ppt/slides/_rels/slide83.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29.xml"/><Relationship Id="rId1" Type="http://schemas.openxmlformats.org/officeDocument/2006/relationships/slideLayout" Target="../slideLayouts/slideLayout95.xml"/><Relationship Id="rId4" Type="http://schemas.openxmlformats.org/officeDocument/2006/relationships/image" Target="../media/image161.jpeg"/></Relationships>
</file>

<file path=ppt/slides/_rels/slide84.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image" Target="../media/image162.jpeg"/><Relationship Id="rId1" Type="http://schemas.openxmlformats.org/officeDocument/2006/relationships/slideLayout" Target="../slideLayouts/slideLayout99.xml"/></Relationships>
</file>

<file path=ppt/slides/_rels/slide85.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8" Type="http://schemas.openxmlformats.org/officeDocument/2006/relationships/image" Target="../media/image168.gif"/><Relationship Id="rId3" Type="http://schemas.openxmlformats.org/officeDocument/2006/relationships/image" Target="../media/image165.gif"/><Relationship Id="rId7" Type="http://schemas.openxmlformats.org/officeDocument/2006/relationships/image" Target="../media/image167.png"/><Relationship Id="rId2" Type="http://schemas.openxmlformats.org/officeDocument/2006/relationships/notesSlide" Target="../notesSlides/notesSlide31.xml"/><Relationship Id="rId1" Type="http://schemas.openxmlformats.org/officeDocument/2006/relationships/slideLayout" Target="../slideLayouts/slideLayout17.xml"/><Relationship Id="rId6" Type="http://schemas.openxmlformats.org/officeDocument/2006/relationships/hyperlink" Target="http://choruru.jp/" TargetMode="External"/><Relationship Id="rId5" Type="http://schemas.openxmlformats.org/officeDocument/2006/relationships/image" Target="../media/image166.png"/><Relationship Id="rId4" Type="http://schemas.openxmlformats.org/officeDocument/2006/relationships/chart" Target="../charts/chart2.xml"/></Relationships>
</file>

<file path=ppt/slides/_rels/slide89.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notesSlide" Target="../notesSlides/notesSlide32.xml"/><Relationship Id="rId1" Type="http://schemas.openxmlformats.org/officeDocument/2006/relationships/slideLayout" Target="../slideLayouts/slideLayout21.xml"/><Relationship Id="rId6" Type="http://schemas.openxmlformats.org/officeDocument/2006/relationships/image" Target="../media/image172.jpeg"/><Relationship Id="rId5" Type="http://schemas.openxmlformats.org/officeDocument/2006/relationships/image" Target="../media/image171.jpeg"/><Relationship Id="rId4" Type="http://schemas.openxmlformats.org/officeDocument/2006/relationships/image" Target="../media/image17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5"/>
          <p:cNvSpPr>
            <a:spLocks noGrp="1"/>
          </p:cNvSpPr>
          <p:nvPr>
            <p:ph type="sldNum" sz="quarter" idx="12"/>
          </p:nvPr>
        </p:nvSpPr>
        <p:spPr bwMode="auto">
          <a:noFill/>
          <a:ln>
            <a:miter lim="800000"/>
            <a:headEnd/>
            <a:tailEnd/>
          </a:ln>
        </p:spPr>
        <p:txBody>
          <a:bodyPr/>
          <a:lstStyle/>
          <a:p>
            <a:fld id="{3691FF03-31C4-4960-98FA-BFF307B50D1B}" type="slidenum">
              <a:rPr lang="ja-JP" altLang="en-US" smtClean="0"/>
              <a:pPr/>
              <a:t>1</a:t>
            </a:fld>
            <a:endParaRPr lang="en-US" altLang="ja-JP" dirty="0"/>
          </a:p>
        </p:txBody>
      </p:sp>
      <p:sp>
        <p:nvSpPr>
          <p:cNvPr id="16388" name="Rectangle 6"/>
          <p:cNvSpPr>
            <a:spLocks noChangeArrowheads="1"/>
          </p:cNvSpPr>
          <p:nvPr/>
        </p:nvSpPr>
        <p:spPr bwMode="auto">
          <a:xfrm>
            <a:off x="539552" y="1700808"/>
            <a:ext cx="8280920" cy="2880320"/>
          </a:xfrm>
          <a:prstGeom prst="rect">
            <a:avLst/>
          </a:prstGeom>
          <a:noFill/>
          <a:ln w="9525">
            <a:solidFill>
              <a:schemeClr val="bg1">
                <a:lumMod val="50000"/>
              </a:schemeClr>
            </a:solidFill>
            <a:miter lim="800000"/>
            <a:headEnd/>
            <a:tailEnd/>
          </a:ln>
          <a:effectLst/>
        </p:spPr>
        <p:txBody>
          <a:bodyPr anchor="ctr"/>
          <a:lstStyle/>
          <a:p>
            <a:pPr algn="ctr"/>
            <a:endParaRPr lang="en-US" altLang="ja-JP" sz="4000" b="1"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endParaRPr>
          </a:p>
          <a:p>
            <a:endParaRPr lang="en-US" altLang="ja-JP" sz="2800" b="1"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endParaRPr>
          </a:p>
          <a:p>
            <a:r>
              <a:rPr lang="ja-JP" altLang="en-US" sz="2800" b="1"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rPr>
              <a:t>　基調講演</a:t>
            </a:r>
            <a:endParaRPr lang="en-US" altLang="ja-JP" sz="2800" b="1"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endParaRPr>
          </a:p>
          <a:p>
            <a:r>
              <a:rPr lang="ja-JP" altLang="en-US" sz="2800" b="1"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rPr>
              <a:t>　 </a:t>
            </a:r>
            <a:endParaRPr lang="en-US" altLang="ja-JP" sz="2800" b="1"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endParaRPr>
          </a:p>
          <a:p>
            <a:r>
              <a:rPr lang="ja-JP" altLang="en-US" sz="4800" b="1"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rPr>
              <a:t>　「がん検診のすすめ」</a:t>
            </a:r>
            <a:endParaRPr lang="en-US" altLang="ja-JP" sz="4800" b="1"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endParaRPr>
          </a:p>
          <a:p>
            <a:r>
              <a:rPr lang="ja-JP" altLang="en-US" b="1"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rPr>
              <a:t>　</a:t>
            </a:r>
            <a:endParaRPr lang="en-US" altLang="ja-JP" b="1"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endParaRPr>
          </a:p>
          <a:p>
            <a:r>
              <a:rPr lang="ja-JP" altLang="en-US" sz="4400" b="1"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rPr>
              <a:t>　　　がんで死なないために！</a:t>
            </a:r>
            <a:endParaRPr lang="en-US" altLang="ja-JP" sz="4400" b="1"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endParaRPr>
          </a:p>
          <a:p>
            <a:pPr algn="ctr"/>
            <a:endParaRPr lang="en-US" altLang="ja-JP" sz="4000" b="1"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endParaRPr>
          </a:p>
          <a:p>
            <a:pPr algn="ctr"/>
            <a:endParaRPr lang="ja-JP" altLang="en-U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6389" name="Rectangle 7"/>
          <p:cNvSpPr>
            <a:spLocks noChangeArrowheads="1"/>
          </p:cNvSpPr>
          <p:nvPr/>
        </p:nvSpPr>
        <p:spPr bwMode="auto">
          <a:xfrm>
            <a:off x="1835696" y="4941168"/>
            <a:ext cx="7056784" cy="1656184"/>
          </a:xfrm>
          <a:prstGeom prst="rect">
            <a:avLst/>
          </a:prstGeom>
          <a:noFill/>
          <a:ln w="9525">
            <a:noFill/>
            <a:miter lim="800000"/>
            <a:headEnd/>
            <a:tailEnd/>
          </a:ln>
        </p:spPr>
        <p:txBody>
          <a:bodyPr/>
          <a:lstStyle/>
          <a:p>
            <a:pPr marL="342900" indent="-342900">
              <a:lnSpc>
                <a:spcPct val="90000"/>
              </a:lnSpc>
              <a:spcBef>
                <a:spcPct val="20000"/>
              </a:spcBef>
            </a:pPr>
            <a:r>
              <a:rPr lang="ja-JP" altLang="en-US" sz="2400" dirty="0">
                <a:solidFill>
                  <a:srgbClr val="04617B"/>
                </a:solidFill>
                <a:effectLst>
                  <a:outerShdw blurRad="38100" dist="38100" dir="2700000" algn="tl">
                    <a:srgbClr val="000000">
                      <a:alpha val="43137"/>
                    </a:srgbClr>
                  </a:outerShdw>
                </a:effectLst>
              </a:rPr>
              <a:t>地区がん予防推進委員</a:t>
            </a:r>
            <a:endParaRPr lang="en-US" altLang="ja-JP" sz="2400" dirty="0">
              <a:solidFill>
                <a:srgbClr val="04617B"/>
              </a:solidFill>
              <a:effectLst>
                <a:outerShdw blurRad="38100" dist="38100" dir="2700000" algn="tl">
                  <a:srgbClr val="000000">
                    <a:alpha val="43137"/>
                  </a:srgbClr>
                </a:outerShdw>
              </a:effectLst>
            </a:endParaRPr>
          </a:p>
          <a:p>
            <a:pPr marL="342900" indent="-342900">
              <a:lnSpc>
                <a:spcPct val="90000"/>
              </a:lnSpc>
              <a:spcBef>
                <a:spcPct val="20000"/>
              </a:spcBef>
            </a:pPr>
            <a:r>
              <a:rPr lang="ja-JP" altLang="en-US" sz="2400" dirty="0">
                <a:solidFill>
                  <a:srgbClr val="04617B"/>
                </a:solidFill>
                <a:effectLst>
                  <a:outerShdw blurRad="38100" dist="38100" dir="2700000" algn="tl">
                    <a:srgbClr val="000000">
                      <a:alpha val="43137"/>
                    </a:srgbClr>
                  </a:outerShdw>
                </a:effectLst>
              </a:rPr>
              <a:t>広島東ロータリークラブ</a:t>
            </a:r>
            <a:endParaRPr lang="en-US" altLang="ja-JP" sz="2400" dirty="0">
              <a:solidFill>
                <a:srgbClr val="04617B"/>
              </a:solidFill>
              <a:effectLst>
                <a:outerShdw blurRad="38100" dist="38100" dir="2700000" algn="tl">
                  <a:srgbClr val="000000">
                    <a:alpha val="43137"/>
                  </a:srgbClr>
                </a:outerShdw>
              </a:effectLst>
            </a:endParaRPr>
          </a:p>
          <a:p>
            <a:pPr marL="342900" indent="-342900">
              <a:lnSpc>
                <a:spcPct val="90000"/>
              </a:lnSpc>
              <a:spcBef>
                <a:spcPct val="20000"/>
              </a:spcBef>
            </a:pPr>
            <a:r>
              <a:rPr lang="ja-JP" altLang="en-US" sz="3600" dirty="0">
                <a:solidFill>
                  <a:srgbClr val="04617B"/>
                </a:solidFill>
                <a:effectLst>
                  <a:outerShdw blurRad="38100" dist="38100" dir="2700000" algn="tl">
                    <a:srgbClr val="000000">
                      <a:alpha val="43137"/>
                    </a:srgbClr>
                  </a:outerShdw>
                </a:effectLst>
              </a:rPr>
              <a:t>廣川　裕</a:t>
            </a:r>
            <a:r>
              <a:rPr lang="ja-JP" altLang="en-US" sz="3600" dirty="0">
                <a:solidFill>
                  <a:srgbClr val="1C5C90"/>
                </a:solidFill>
                <a:latin typeface="Century Gothic" pitchFamily="34" charset="0"/>
              </a:rPr>
              <a:t> </a:t>
            </a:r>
            <a:r>
              <a:rPr lang="ja-JP" altLang="en-US" sz="2000" dirty="0">
                <a:solidFill>
                  <a:srgbClr val="04617B"/>
                </a:solidFill>
                <a:effectLst>
                  <a:outerShdw blurRad="38100" dist="38100" dir="2700000" algn="tl">
                    <a:srgbClr val="000000">
                      <a:alpha val="43137"/>
                    </a:srgbClr>
                  </a:outerShdw>
                </a:effectLst>
              </a:rPr>
              <a:t>（</a:t>
            </a:r>
            <a:r>
              <a:rPr lang="ja-JP" altLang="ja-JP" sz="2000" dirty="0">
                <a:solidFill>
                  <a:srgbClr val="04617B"/>
                </a:solidFill>
                <a:effectLst>
                  <a:outerShdw blurRad="38100" dist="38100" dir="2700000" algn="tl">
                    <a:srgbClr val="000000">
                      <a:alpha val="43137"/>
                    </a:srgbClr>
                  </a:outerShdw>
                </a:effectLst>
              </a:rPr>
              <a:t>広島平和クリニック　院長</a:t>
            </a:r>
            <a:r>
              <a:rPr lang="ja-JP" altLang="en-US" sz="2000" dirty="0">
                <a:solidFill>
                  <a:srgbClr val="04617B"/>
                </a:solidFill>
                <a:effectLst>
                  <a:outerShdw blurRad="38100" dist="38100" dir="2700000" algn="tl">
                    <a:srgbClr val="000000">
                      <a:alpha val="43137"/>
                    </a:srgbClr>
                  </a:outerShdw>
                </a:effectLst>
              </a:rPr>
              <a:t>）</a:t>
            </a:r>
            <a:endParaRPr lang="en-US" altLang="ja-JP" sz="2400" dirty="0">
              <a:solidFill>
                <a:srgbClr val="04617B"/>
              </a:solidFill>
              <a:effectLst>
                <a:outerShdw blurRad="38100" dist="38100" dir="2700000" algn="tl">
                  <a:srgbClr val="000000">
                    <a:alpha val="43137"/>
                  </a:srgbClr>
                </a:outerShdw>
              </a:effectLst>
            </a:endParaRPr>
          </a:p>
        </p:txBody>
      </p:sp>
      <p:sp>
        <p:nvSpPr>
          <p:cNvPr id="16390" name="Text Box 8"/>
          <p:cNvSpPr txBox="1">
            <a:spLocks noChangeArrowheads="1"/>
          </p:cNvSpPr>
          <p:nvPr/>
        </p:nvSpPr>
        <p:spPr bwMode="auto">
          <a:xfrm>
            <a:off x="950913" y="769938"/>
            <a:ext cx="184150" cy="366712"/>
          </a:xfrm>
          <a:prstGeom prst="rect">
            <a:avLst/>
          </a:prstGeom>
          <a:noFill/>
          <a:ln w="9525">
            <a:noFill/>
            <a:miter lim="800000"/>
            <a:headEnd/>
            <a:tailEnd/>
          </a:ln>
        </p:spPr>
        <p:txBody>
          <a:bodyPr wrap="none">
            <a:spAutoFit/>
          </a:bodyPr>
          <a:lstStyle/>
          <a:p>
            <a:endParaRPr lang="ja-JP" altLang="en-US" dirty="0">
              <a:latin typeface="Arial Narrow" pitchFamily="34" charset="0"/>
            </a:endParaRPr>
          </a:p>
        </p:txBody>
      </p:sp>
      <p:sp>
        <p:nvSpPr>
          <p:cNvPr id="16391" name="Text Box 9"/>
          <p:cNvSpPr txBox="1">
            <a:spLocks noChangeArrowheads="1"/>
          </p:cNvSpPr>
          <p:nvPr/>
        </p:nvSpPr>
        <p:spPr bwMode="auto">
          <a:xfrm>
            <a:off x="571472" y="285728"/>
            <a:ext cx="6753772" cy="954107"/>
          </a:xfrm>
          <a:prstGeom prst="rect">
            <a:avLst/>
          </a:prstGeom>
          <a:noFill/>
          <a:ln w="9525">
            <a:noFill/>
            <a:miter lim="800000"/>
            <a:headEnd/>
            <a:tailEnd/>
          </a:ln>
        </p:spPr>
        <p:txBody>
          <a:bodyPr wrap="none">
            <a:spAutoFit/>
          </a:bodyPr>
          <a:lstStyle/>
          <a:p>
            <a:r>
              <a:rPr lang="ja-JP" altLang="en-US" sz="2000" dirty="0">
                <a:solidFill>
                  <a:srgbClr val="04617B"/>
                </a:solidFill>
              </a:rPr>
              <a:t>平成</a:t>
            </a:r>
            <a:r>
              <a:rPr lang="en-US" altLang="en-US" sz="2000" dirty="0">
                <a:solidFill>
                  <a:srgbClr val="04617B"/>
                </a:solidFill>
              </a:rPr>
              <a:t>29</a:t>
            </a:r>
            <a:r>
              <a:rPr lang="ja-JP" altLang="en-US" sz="2000" dirty="0">
                <a:solidFill>
                  <a:srgbClr val="04617B"/>
                </a:solidFill>
              </a:rPr>
              <a:t>年</a:t>
            </a:r>
            <a:r>
              <a:rPr lang="en-US" altLang="ja-JP" sz="2000" dirty="0">
                <a:solidFill>
                  <a:srgbClr val="04617B"/>
                </a:solidFill>
              </a:rPr>
              <a:t>3</a:t>
            </a:r>
            <a:r>
              <a:rPr lang="ja-JP" altLang="en-US" sz="2000" dirty="0">
                <a:solidFill>
                  <a:srgbClr val="04617B"/>
                </a:solidFill>
              </a:rPr>
              <a:t>月</a:t>
            </a:r>
            <a:r>
              <a:rPr lang="en-US" altLang="ja-JP" sz="2000" dirty="0">
                <a:solidFill>
                  <a:srgbClr val="04617B"/>
                </a:solidFill>
              </a:rPr>
              <a:t>25</a:t>
            </a:r>
            <a:r>
              <a:rPr lang="ja-JP" altLang="en-US" sz="2000" dirty="0">
                <a:solidFill>
                  <a:srgbClr val="04617B"/>
                </a:solidFill>
              </a:rPr>
              <a:t>日（土）</a:t>
            </a:r>
            <a:endParaRPr lang="en-US" altLang="ja-JP" sz="2000" dirty="0">
              <a:solidFill>
                <a:srgbClr val="04617B"/>
              </a:solidFill>
            </a:endParaRPr>
          </a:p>
          <a:p>
            <a:r>
              <a:rPr lang="en-US" altLang="ja-JP" sz="2400" dirty="0">
                <a:solidFill>
                  <a:srgbClr val="04617B"/>
                </a:solidFill>
                <a:effectLst>
                  <a:outerShdw blurRad="38100" dist="38100" dir="2700000" algn="tl">
                    <a:srgbClr val="000000">
                      <a:alpha val="43137"/>
                    </a:srgbClr>
                  </a:outerShdw>
                </a:effectLst>
              </a:rPr>
              <a:t>RI 2710</a:t>
            </a:r>
            <a:r>
              <a:rPr lang="ja-JP" altLang="en-US" sz="2400" dirty="0">
                <a:solidFill>
                  <a:srgbClr val="04617B"/>
                </a:solidFill>
                <a:effectLst>
                  <a:outerShdw blurRad="38100" dist="38100" dir="2700000" algn="tl">
                    <a:srgbClr val="000000">
                      <a:alpha val="43137"/>
                    </a:srgbClr>
                  </a:outerShdw>
                </a:effectLst>
              </a:rPr>
              <a:t>地区　</a:t>
            </a:r>
            <a:r>
              <a:rPr lang="en-US" altLang="ja-JP" sz="2400" dirty="0">
                <a:solidFill>
                  <a:srgbClr val="04617B"/>
                </a:solidFill>
                <a:effectLst>
                  <a:outerShdw blurRad="38100" dist="38100" dir="2700000" algn="tl">
                    <a:srgbClr val="000000">
                      <a:alpha val="43137"/>
                    </a:srgbClr>
                  </a:outerShdw>
                </a:effectLst>
              </a:rPr>
              <a:t>G</a:t>
            </a:r>
            <a:r>
              <a:rPr lang="ja-JP" altLang="en-US" sz="2400" dirty="0">
                <a:solidFill>
                  <a:srgbClr val="04617B"/>
                </a:solidFill>
                <a:effectLst>
                  <a:outerShdw blurRad="38100" dist="38100" dir="2700000" algn="tl">
                    <a:srgbClr val="000000">
                      <a:alpha val="43137"/>
                    </a:srgbClr>
                  </a:outerShdw>
                </a:effectLst>
              </a:rPr>
              <a:t>５　インターシティ・ミーティング　</a:t>
            </a:r>
            <a:r>
              <a:rPr lang="ja-JP" altLang="en-US" sz="3600" dirty="0"/>
              <a:t>　</a:t>
            </a:r>
            <a:endParaRPr lang="en-US" altLang="ja-JP" sz="3600" dirty="0">
              <a:solidFill>
                <a:srgbClr val="04617B"/>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62684399"/>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940904" y="1532879"/>
            <a:ext cx="7447520" cy="506447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 name="タイトル 1"/>
          <p:cNvSpPr>
            <a:spLocks noGrp="1"/>
          </p:cNvSpPr>
          <p:nvPr>
            <p:ph type="title"/>
          </p:nvPr>
        </p:nvSpPr>
        <p:spPr>
          <a:xfrm>
            <a:off x="283779" y="0"/>
            <a:ext cx="8544911" cy="954157"/>
          </a:xfrm>
        </p:spPr>
        <p:txBody>
          <a:bodyPr>
            <a:normAutofit/>
          </a:bodyPr>
          <a:lstStyle/>
          <a:p>
            <a:r>
              <a:rPr lang="ja-JP" altLang="en-US" dirty="0"/>
              <a:t>私のがん体験 </a:t>
            </a:r>
            <a:r>
              <a:rPr lang="en-US" altLang="ja-JP" sz="2400" dirty="0"/>
              <a:t>(PET</a:t>
            </a:r>
            <a:r>
              <a:rPr lang="ja-JP" altLang="en-US" sz="2400" dirty="0"/>
              <a:t>がん検診</a:t>
            </a:r>
            <a:r>
              <a:rPr lang="en-US" altLang="ja-JP" sz="2400" dirty="0"/>
              <a:t>)</a:t>
            </a:r>
            <a:endParaRPr kumimoji="1" lang="ja-JP" altLang="en-US" sz="2400" dirty="0"/>
          </a:p>
        </p:txBody>
      </p:sp>
      <p:cxnSp>
        <p:nvCxnSpPr>
          <p:cNvPr id="6" name="直線矢印コネクタ 5"/>
          <p:cNvCxnSpPr/>
          <p:nvPr/>
        </p:nvCxnSpPr>
        <p:spPr>
          <a:xfrm>
            <a:off x="3189433" y="5067895"/>
            <a:ext cx="547680" cy="427384"/>
          </a:xfrm>
          <a:prstGeom prst="straightConnector1">
            <a:avLst/>
          </a:prstGeom>
          <a:ln w="57150">
            <a:solidFill>
              <a:srgbClr val="FF0066"/>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テキスト ボックス 12"/>
          <p:cNvSpPr txBox="1"/>
          <p:nvPr/>
        </p:nvSpPr>
        <p:spPr>
          <a:xfrm>
            <a:off x="1619672" y="990838"/>
            <a:ext cx="5620449" cy="369332"/>
          </a:xfrm>
          <a:prstGeom prst="rect">
            <a:avLst/>
          </a:prstGeom>
          <a:noFill/>
        </p:spPr>
        <p:txBody>
          <a:bodyPr wrap="none" rtlCol="0">
            <a:spAutoFit/>
          </a:bodyPr>
          <a:lstStyle/>
          <a:p>
            <a:pPr marL="285750" indent="-285750">
              <a:buFont typeface="Wingdings" panose="05000000000000000000" pitchFamily="2" charset="2"/>
              <a:buChar char="ü"/>
            </a:pPr>
            <a:r>
              <a:rPr lang="ja-JP" altLang="en-US" dirty="0">
                <a:solidFill>
                  <a:srgbClr val="FF0000"/>
                </a:solidFill>
              </a:rPr>
              <a:t>大腸の</a:t>
            </a:r>
            <a:r>
              <a:rPr lang="en-US" altLang="ja-JP" dirty="0">
                <a:solidFill>
                  <a:srgbClr val="FF0000"/>
                </a:solidFill>
              </a:rPr>
              <a:t>PET</a:t>
            </a:r>
            <a:r>
              <a:rPr lang="ja-JP" altLang="en-US" dirty="0">
                <a:solidFill>
                  <a:srgbClr val="FF0000"/>
                </a:solidFill>
              </a:rPr>
              <a:t>の反応</a:t>
            </a:r>
            <a:r>
              <a:rPr lang="en-US" altLang="ja-JP" dirty="0">
                <a:solidFill>
                  <a:srgbClr val="FF0000"/>
                </a:solidFill>
              </a:rPr>
              <a:t>(</a:t>
            </a:r>
            <a:r>
              <a:rPr lang="en-US" altLang="ja-JP" dirty="0" err="1">
                <a:solidFill>
                  <a:srgbClr val="FF0000"/>
                </a:solidFill>
              </a:rPr>
              <a:t>SUVmax</a:t>
            </a:r>
            <a:r>
              <a:rPr lang="en-US" altLang="ja-JP" dirty="0">
                <a:solidFill>
                  <a:srgbClr val="FF0000"/>
                </a:solidFill>
              </a:rPr>
              <a:t>)</a:t>
            </a:r>
            <a:r>
              <a:rPr lang="ja-JP" altLang="en-US" dirty="0">
                <a:solidFill>
                  <a:srgbClr val="FF0000"/>
                </a:solidFill>
              </a:rPr>
              <a:t>は、</a:t>
            </a:r>
            <a:r>
              <a:rPr lang="en-US" altLang="ja-JP" dirty="0">
                <a:solidFill>
                  <a:srgbClr val="FF0000"/>
                </a:solidFill>
              </a:rPr>
              <a:t>5.0</a:t>
            </a:r>
            <a:r>
              <a:rPr lang="ja-JP" altLang="en-US" dirty="0">
                <a:solidFill>
                  <a:srgbClr val="FF0000"/>
                </a:solidFill>
              </a:rPr>
              <a:t>以上だと要注意</a:t>
            </a:r>
            <a:endParaRPr lang="en-US" altLang="ja-JP" dirty="0">
              <a:solidFill>
                <a:srgbClr val="FF0000"/>
              </a:solidFill>
            </a:endParaRPr>
          </a:p>
        </p:txBody>
      </p:sp>
      <p:pic>
        <p:nvPicPr>
          <p:cNvPr id="9" name="コンテンツ プレースホルダー 8"/>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12872" b="21897"/>
          <a:stretch/>
        </p:blipFill>
        <p:spPr>
          <a:xfrm>
            <a:off x="962162" y="1556792"/>
            <a:ext cx="7426262" cy="4985409"/>
          </a:xfrm>
        </p:spPr>
      </p:pic>
      <p:sp>
        <p:nvSpPr>
          <p:cNvPr id="8" name="テキスト ボックス 7"/>
          <p:cNvSpPr txBox="1"/>
          <p:nvPr/>
        </p:nvSpPr>
        <p:spPr>
          <a:xfrm>
            <a:off x="2123728" y="1561044"/>
            <a:ext cx="1896673" cy="400110"/>
          </a:xfrm>
          <a:prstGeom prst="rect">
            <a:avLst/>
          </a:prstGeom>
          <a:solidFill>
            <a:schemeClr val="bg1"/>
          </a:solidFill>
        </p:spPr>
        <p:txBody>
          <a:bodyPr wrap="none" rtlCol="0">
            <a:spAutoFit/>
          </a:bodyPr>
          <a:lstStyle/>
          <a:p>
            <a:r>
              <a:rPr lang="en-US" altLang="ja-JP" sz="2000" b="1" dirty="0">
                <a:solidFill>
                  <a:prstClr val="black"/>
                </a:solidFill>
              </a:rPr>
              <a:t>2014/1/3</a:t>
            </a:r>
            <a:r>
              <a:rPr lang="ja-JP" altLang="en-US" sz="2000" b="1" dirty="0">
                <a:solidFill>
                  <a:prstClr val="black"/>
                </a:solidFill>
              </a:rPr>
              <a:t>　</a:t>
            </a:r>
            <a:r>
              <a:rPr lang="en-US" altLang="ja-JP" sz="2000" b="1" dirty="0">
                <a:solidFill>
                  <a:prstClr val="black"/>
                </a:solidFill>
              </a:rPr>
              <a:t>61</a:t>
            </a:r>
            <a:r>
              <a:rPr lang="ja-JP" altLang="en-US" sz="2000" b="1" dirty="0">
                <a:solidFill>
                  <a:prstClr val="black"/>
                </a:solidFill>
              </a:rPr>
              <a:t>歳</a:t>
            </a:r>
          </a:p>
        </p:txBody>
      </p:sp>
      <p:sp>
        <p:nvSpPr>
          <p:cNvPr id="10" name="テキスト ボックス 9"/>
          <p:cNvSpPr txBox="1"/>
          <p:nvPr/>
        </p:nvSpPr>
        <p:spPr>
          <a:xfrm>
            <a:off x="6012160" y="1561044"/>
            <a:ext cx="1896673" cy="400110"/>
          </a:xfrm>
          <a:prstGeom prst="rect">
            <a:avLst/>
          </a:prstGeom>
          <a:solidFill>
            <a:schemeClr val="bg1"/>
          </a:solidFill>
        </p:spPr>
        <p:txBody>
          <a:bodyPr wrap="none" rtlCol="0">
            <a:spAutoFit/>
          </a:bodyPr>
          <a:lstStyle/>
          <a:p>
            <a:r>
              <a:rPr lang="en-US" altLang="ja-JP" sz="2000" b="1" dirty="0">
                <a:solidFill>
                  <a:prstClr val="black"/>
                </a:solidFill>
              </a:rPr>
              <a:t>2015/1/3</a:t>
            </a:r>
            <a:r>
              <a:rPr lang="ja-JP" altLang="en-US" sz="2000" b="1" dirty="0">
                <a:solidFill>
                  <a:prstClr val="black"/>
                </a:solidFill>
              </a:rPr>
              <a:t>　</a:t>
            </a:r>
            <a:r>
              <a:rPr lang="en-US" altLang="ja-JP" sz="2000" b="1" dirty="0">
                <a:solidFill>
                  <a:prstClr val="black"/>
                </a:solidFill>
              </a:rPr>
              <a:t>62</a:t>
            </a:r>
            <a:r>
              <a:rPr lang="ja-JP" altLang="en-US" sz="2000" b="1" dirty="0">
                <a:solidFill>
                  <a:prstClr val="black"/>
                </a:solidFill>
              </a:rPr>
              <a:t>歳</a:t>
            </a:r>
          </a:p>
        </p:txBody>
      </p:sp>
      <p:sp>
        <p:nvSpPr>
          <p:cNvPr id="14" name="テキスト ボックス 13"/>
          <p:cNvSpPr txBox="1"/>
          <p:nvPr/>
        </p:nvSpPr>
        <p:spPr>
          <a:xfrm>
            <a:off x="4932040" y="4516212"/>
            <a:ext cx="3096344" cy="1323439"/>
          </a:xfrm>
          <a:prstGeom prst="rect">
            <a:avLst/>
          </a:prstGeom>
          <a:noFill/>
        </p:spPr>
        <p:txBody>
          <a:bodyPr wrap="square" rtlCol="0">
            <a:spAutoFit/>
          </a:bodyPr>
          <a:lstStyle/>
          <a:p>
            <a:r>
              <a:rPr lang="en-US" altLang="ja-JP" sz="1600" dirty="0" err="1"/>
              <a:t>SUVmax</a:t>
            </a:r>
            <a:r>
              <a:rPr lang="ja-JP" altLang="en-US" sz="1600" dirty="0"/>
              <a:t>：</a:t>
            </a:r>
            <a:r>
              <a:rPr lang="en-US" altLang="ja-JP" sz="2000" dirty="0"/>
              <a:t>5.2</a:t>
            </a:r>
          </a:p>
          <a:p>
            <a:endParaRPr kumimoji="1" lang="en-US" altLang="ja-JP" sz="2000" dirty="0"/>
          </a:p>
          <a:p>
            <a:endParaRPr lang="en-US" altLang="ja-JP" sz="2000" dirty="0"/>
          </a:p>
          <a:p>
            <a:r>
              <a:rPr lang="ja-JP" altLang="en-US" sz="2000" dirty="0"/>
              <a:t>大腸の異常</a:t>
            </a:r>
            <a:endParaRPr kumimoji="1" lang="ja-JP" altLang="en-US" sz="2000" dirty="0"/>
          </a:p>
        </p:txBody>
      </p:sp>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10</a:t>
            </a:fld>
            <a:endParaRPr lang="en-US" altLang="ja-JP"/>
          </a:p>
        </p:txBody>
      </p:sp>
    </p:spTree>
    <p:extLst>
      <p:ext uri="{BB962C8B-B14F-4D97-AF65-F5344CB8AC3E}">
        <p14:creationId xmlns:p14="http://schemas.microsoft.com/office/powerpoint/2010/main" val="21851206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0"/>
            <a:ext cx="8229600" cy="1143000"/>
          </a:xfrm>
        </p:spPr>
        <p:txBody>
          <a:bodyPr/>
          <a:lstStyle/>
          <a:p>
            <a:r>
              <a:rPr lang="ja-JP" altLang="en-US" dirty="0"/>
              <a:t>大腸ポリープと大腸がん</a:t>
            </a:r>
            <a:endParaRPr kumimoji="1" lang="ja-JP" altLang="en-US" dirty="0"/>
          </a:p>
        </p:txBody>
      </p:sp>
      <p:sp>
        <p:nvSpPr>
          <p:cNvPr id="3" name="コンテンツ プレースホルダー 2"/>
          <p:cNvSpPr>
            <a:spLocks noGrp="1"/>
          </p:cNvSpPr>
          <p:nvPr>
            <p:ph idx="1"/>
          </p:nvPr>
        </p:nvSpPr>
        <p:spPr>
          <a:xfrm>
            <a:off x="214437" y="1268760"/>
            <a:ext cx="8929563" cy="4525962"/>
          </a:xfrm>
        </p:spPr>
        <p:txBody>
          <a:bodyPr/>
          <a:lstStyle/>
          <a:p>
            <a:r>
              <a:rPr lang="ja-JP" altLang="en-US" sz="2400" dirty="0"/>
              <a:t>多くの大腸がんは腺腫から発生すると考えられている</a:t>
            </a:r>
            <a:endParaRPr lang="en-US" altLang="ja-JP" sz="2400" dirty="0"/>
          </a:p>
          <a:p>
            <a:pPr marL="0" indent="0">
              <a:buNone/>
            </a:pPr>
            <a:r>
              <a:rPr lang="ja-JP" altLang="en-US" sz="2400" dirty="0"/>
              <a:t>　</a:t>
            </a:r>
            <a:r>
              <a:rPr lang="en-US" altLang="ja-JP" sz="2400" dirty="0"/>
              <a:t>				</a:t>
            </a:r>
            <a:r>
              <a:rPr lang="ja-JP" altLang="en-US" sz="2000" dirty="0"/>
              <a:t>（</a:t>
            </a:r>
            <a:r>
              <a:rPr lang="en-US" altLang="ja-JP" sz="2000" dirty="0"/>
              <a:t>adenoma-carcinoma sequence</a:t>
            </a:r>
            <a:r>
              <a:rPr lang="ja-JP" altLang="en-US" sz="2000" dirty="0"/>
              <a:t>）</a:t>
            </a:r>
          </a:p>
          <a:p>
            <a:r>
              <a:rPr lang="ja-JP" altLang="en-US" sz="2400" dirty="0"/>
              <a:t>がんになるのは腺腫の一部</a:t>
            </a:r>
            <a:endParaRPr lang="en-US" altLang="ja-JP" sz="2400" dirty="0"/>
          </a:p>
          <a:p>
            <a:r>
              <a:rPr lang="ja-JP" altLang="en-US" sz="2400" dirty="0"/>
              <a:t>腺腫の直径が１㎝を超えた場合、急激にがんを含む可能性が高くなる</a:t>
            </a:r>
            <a:endParaRPr lang="en-US" altLang="ja-JP" sz="2400" dirty="0"/>
          </a:p>
          <a:p>
            <a:r>
              <a:rPr lang="ja-JP" altLang="en-US" sz="2400" dirty="0"/>
              <a:t>腺腫内に留まるがんの多くは、粘膜内がん（０期大腸がん）</a:t>
            </a:r>
            <a:endParaRPr lang="en-US" altLang="ja-JP" sz="2400" dirty="0"/>
          </a:p>
          <a:p>
            <a:endParaRPr lang="en-US" altLang="ja-JP" sz="2400" dirty="0"/>
          </a:p>
          <a:p>
            <a:pPr marL="0" indent="0">
              <a:buNone/>
            </a:pPr>
            <a:r>
              <a:rPr lang="ja-JP" altLang="en-US" dirty="0"/>
              <a:t/>
            </a:r>
            <a:br>
              <a:rPr lang="ja-JP" altLang="en-US" dirty="0"/>
            </a:b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11</a:t>
            </a:fld>
            <a:endParaRPr lang="en-US" altLang="ja-JP"/>
          </a:p>
        </p:txBody>
      </p:sp>
      <p:pic>
        <p:nvPicPr>
          <p:cNvPr id="5" name="コンテンツ プレースホルダー 4"/>
          <p:cNvPicPr>
            <a:picLocks noChangeAspect="1"/>
          </p:cNvPicPr>
          <p:nvPr/>
        </p:nvPicPr>
        <p:blipFill rotWithShape="1">
          <a:blip r:embed="rId2" cstate="print">
            <a:extLst>
              <a:ext uri="{28A0092B-C50C-407E-A947-70E740481C1C}">
                <a14:useLocalDpi xmlns:a14="http://schemas.microsoft.com/office/drawing/2010/main" val="0"/>
              </a:ext>
            </a:extLst>
          </a:blip>
          <a:srcRect t="6961" b="20923"/>
          <a:stretch/>
        </p:blipFill>
        <p:spPr bwMode="auto">
          <a:xfrm>
            <a:off x="1115616" y="3861048"/>
            <a:ext cx="5472608" cy="2284900"/>
          </a:xfrm>
          <a:prstGeom prst="rect">
            <a:avLst/>
          </a:prstGeom>
          <a:noFill/>
          <a:ln w="9525">
            <a:noFill/>
            <a:miter lim="800000"/>
            <a:headEnd/>
            <a:tailEnd/>
          </a:ln>
        </p:spPr>
      </p:pic>
      <p:grpSp>
        <p:nvGrpSpPr>
          <p:cNvPr id="8" name="グループ化 7"/>
          <p:cNvGrpSpPr/>
          <p:nvPr/>
        </p:nvGrpSpPr>
        <p:grpSpPr>
          <a:xfrm>
            <a:off x="6300192" y="4365104"/>
            <a:ext cx="2016675" cy="1453627"/>
            <a:chOff x="6012160" y="4293096"/>
            <a:chExt cx="1617077" cy="1165595"/>
          </a:xfrm>
        </p:grpSpPr>
        <p:pic>
          <p:nvPicPr>
            <p:cNvPr id="6" name="コンテンツ プレースホルダー 4"/>
            <p:cNvPicPr>
              <a:picLocks noChangeAspect="1"/>
            </p:cNvPicPr>
            <p:nvPr/>
          </p:nvPicPr>
          <p:blipFill rotWithShape="1">
            <a:blip r:embed="rId2" cstate="print">
              <a:extLst>
                <a:ext uri="{28A0092B-C50C-407E-A947-70E740481C1C}">
                  <a14:useLocalDpi xmlns:a14="http://schemas.microsoft.com/office/drawing/2010/main" val="0"/>
                </a:ext>
              </a:extLst>
            </a:blip>
            <a:srcRect l="2404" t="77785" r="69073"/>
            <a:stretch/>
          </p:blipFill>
          <p:spPr bwMode="auto">
            <a:xfrm>
              <a:off x="6012160" y="4293096"/>
              <a:ext cx="1560946" cy="703878"/>
            </a:xfrm>
            <a:prstGeom prst="rect">
              <a:avLst/>
            </a:prstGeom>
            <a:noFill/>
            <a:ln w="9525">
              <a:noFill/>
              <a:miter lim="800000"/>
              <a:headEnd/>
              <a:tailEnd/>
            </a:ln>
          </p:spPr>
        </p:pic>
        <p:pic>
          <p:nvPicPr>
            <p:cNvPr id="7" name="コンテンツ プレースホルダー 4"/>
            <p:cNvPicPr>
              <a:picLocks noChangeAspect="1"/>
            </p:cNvPicPr>
            <p:nvPr/>
          </p:nvPicPr>
          <p:blipFill rotWithShape="1">
            <a:blip r:embed="rId2" cstate="print">
              <a:extLst>
                <a:ext uri="{28A0092B-C50C-407E-A947-70E740481C1C}">
                  <a14:useLocalDpi xmlns:a14="http://schemas.microsoft.com/office/drawing/2010/main" val="0"/>
                </a:ext>
              </a:extLst>
            </a:blip>
            <a:srcRect l="30005" t="77348" r="40446" b="6320"/>
            <a:stretch/>
          </p:blipFill>
          <p:spPr bwMode="auto">
            <a:xfrm>
              <a:off x="6012161" y="4941168"/>
              <a:ext cx="1617076" cy="517523"/>
            </a:xfrm>
            <a:prstGeom prst="rect">
              <a:avLst/>
            </a:prstGeom>
            <a:noFill/>
            <a:ln w="9525">
              <a:noFill/>
              <a:miter lim="800000"/>
              <a:headEnd/>
              <a:tailEnd/>
            </a:ln>
          </p:spPr>
        </p:pic>
      </p:grpSp>
    </p:spTree>
    <p:extLst>
      <p:ext uri="{BB962C8B-B14F-4D97-AF65-F5344CB8AC3E}">
        <p14:creationId xmlns:p14="http://schemas.microsoft.com/office/powerpoint/2010/main" val="337205035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7833815" y="0"/>
            <a:ext cx="1310185"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 name="正方形/長方形 1"/>
          <p:cNvSpPr/>
          <p:nvPr/>
        </p:nvSpPr>
        <p:spPr>
          <a:xfrm>
            <a:off x="3794078" y="0"/>
            <a:ext cx="1310185"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5125" name="Picture 5"/>
          <p:cNvPicPr>
            <a:picLocks noChangeAspect="1" noChangeArrowheads="1"/>
          </p:cNvPicPr>
          <p:nvPr/>
        </p:nvPicPr>
        <p:blipFill>
          <a:blip r:embed="rId2" cstate="print"/>
          <a:srcRect/>
          <a:stretch>
            <a:fillRect/>
          </a:stretch>
        </p:blipFill>
        <p:spPr bwMode="auto">
          <a:xfrm>
            <a:off x="0" y="0"/>
            <a:ext cx="4066998" cy="3476376"/>
          </a:xfrm>
          <a:prstGeom prst="rect">
            <a:avLst/>
          </a:prstGeom>
          <a:noFill/>
          <a:ln w="9525">
            <a:noFill/>
            <a:miter lim="800000"/>
            <a:headEnd/>
            <a:tailEnd/>
          </a:ln>
          <a:effectLst/>
        </p:spPr>
      </p:pic>
      <p:pic>
        <p:nvPicPr>
          <p:cNvPr id="4" name="Picture 10"/>
          <p:cNvPicPr>
            <a:picLocks noChangeAspect="1" noChangeArrowheads="1"/>
          </p:cNvPicPr>
          <p:nvPr/>
        </p:nvPicPr>
        <p:blipFill>
          <a:blip r:embed="rId3" cstate="print"/>
          <a:srcRect/>
          <a:stretch>
            <a:fillRect/>
          </a:stretch>
        </p:blipFill>
        <p:spPr bwMode="auto">
          <a:xfrm>
            <a:off x="0" y="3318124"/>
            <a:ext cx="4066998" cy="3539876"/>
          </a:xfrm>
          <a:prstGeom prst="rect">
            <a:avLst/>
          </a:prstGeom>
          <a:noFill/>
          <a:ln w="9525">
            <a:noFill/>
            <a:miter lim="800000"/>
            <a:headEnd/>
            <a:tailEnd/>
          </a:ln>
          <a:effectLst/>
        </p:spPr>
      </p:pic>
      <p:pic>
        <p:nvPicPr>
          <p:cNvPr id="5" name="Picture 12"/>
          <p:cNvPicPr>
            <a:picLocks noChangeAspect="1" noChangeArrowheads="1"/>
          </p:cNvPicPr>
          <p:nvPr/>
        </p:nvPicPr>
        <p:blipFill>
          <a:blip r:embed="rId4" cstate="print"/>
          <a:srcRect/>
          <a:stretch>
            <a:fillRect/>
          </a:stretch>
        </p:blipFill>
        <p:spPr bwMode="auto">
          <a:xfrm>
            <a:off x="4830660" y="3383890"/>
            <a:ext cx="3991440" cy="3474110"/>
          </a:xfrm>
          <a:prstGeom prst="rect">
            <a:avLst/>
          </a:prstGeom>
          <a:noFill/>
          <a:ln w="9525">
            <a:noFill/>
            <a:miter lim="800000"/>
            <a:headEnd/>
            <a:tailEnd/>
          </a:ln>
          <a:effectLst/>
        </p:spPr>
      </p:pic>
      <p:pic>
        <p:nvPicPr>
          <p:cNvPr id="6" name="Picture 7"/>
          <p:cNvPicPr>
            <a:picLocks noChangeAspect="1" noChangeArrowheads="1"/>
          </p:cNvPicPr>
          <p:nvPr/>
        </p:nvPicPr>
        <p:blipFill>
          <a:blip r:embed="rId5" cstate="print"/>
          <a:srcRect/>
          <a:stretch>
            <a:fillRect/>
          </a:stretch>
        </p:blipFill>
        <p:spPr bwMode="auto">
          <a:xfrm>
            <a:off x="4830660" y="0"/>
            <a:ext cx="3994044" cy="3476376"/>
          </a:xfrm>
          <a:prstGeom prst="rect">
            <a:avLst/>
          </a:prstGeom>
          <a:noFill/>
          <a:ln w="9525">
            <a:noFill/>
            <a:miter lim="800000"/>
            <a:headEnd/>
            <a:tailEnd/>
          </a:ln>
          <a:effectLst/>
        </p:spPr>
      </p:pic>
      <p:sp>
        <p:nvSpPr>
          <p:cNvPr id="7" name="テキスト ボックス 6"/>
          <p:cNvSpPr txBox="1"/>
          <p:nvPr/>
        </p:nvSpPr>
        <p:spPr>
          <a:xfrm>
            <a:off x="682388" y="24937"/>
            <a:ext cx="3703258" cy="461665"/>
          </a:xfrm>
          <a:prstGeom prst="rect">
            <a:avLst/>
          </a:prstGeom>
          <a:noFill/>
        </p:spPr>
        <p:txBody>
          <a:bodyPr wrap="none" rtlCol="0">
            <a:spAutoFit/>
          </a:bodyPr>
          <a:lstStyle/>
          <a:p>
            <a:r>
              <a:rPr lang="ja-JP" altLang="en-US" sz="2400" dirty="0">
                <a:solidFill>
                  <a:prstClr val="white"/>
                </a:solidFill>
              </a:rPr>
              <a:t>側方進展型腫瘍（</a:t>
            </a:r>
            <a:r>
              <a:rPr lang="en-US" altLang="ja-JP" sz="2400" dirty="0">
                <a:solidFill>
                  <a:prstClr val="white"/>
                </a:solidFill>
              </a:rPr>
              <a:t>φ35mm</a:t>
            </a:r>
            <a:r>
              <a:rPr lang="ja-JP" altLang="en-US" sz="2400" dirty="0">
                <a:solidFill>
                  <a:prstClr val="white"/>
                </a:solidFill>
              </a:rPr>
              <a:t>）</a:t>
            </a:r>
          </a:p>
        </p:txBody>
      </p:sp>
      <p:sp>
        <p:nvSpPr>
          <p:cNvPr id="9" name="テキスト ボックス 8"/>
          <p:cNvSpPr txBox="1"/>
          <p:nvPr/>
        </p:nvSpPr>
        <p:spPr>
          <a:xfrm>
            <a:off x="5213444" y="49874"/>
            <a:ext cx="4135271" cy="461665"/>
          </a:xfrm>
          <a:prstGeom prst="rect">
            <a:avLst/>
          </a:prstGeom>
          <a:noFill/>
        </p:spPr>
        <p:txBody>
          <a:bodyPr wrap="square" rtlCol="0">
            <a:spAutoFit/>
          </a:bodyPr>
          <a:lstStyle/>
          <a:p>
            <a:r>
              <a:rPr lang="ja-JP" altLang="en-US" sz="2400" dirty="0">
                <a:solidFill>
                  <a:prstClr val="white"/>
                </a:solidFill>
              </a:rPr>
              <a:t>内視鏡的粘膜切除術（</a:t>
            </a:r>
            <a:r>
              <a:rPr lang="en-US" altLang="ja-JP" sz="2400" dirty="0">
                <a:solidFill>
                  <a:prstClr val="white"/>
                </a:solidFill>
              </a:rPr>
              <a:t>EMR</a:t>
            </a:r>
            <a:r>
              <a:rPr lang="ja-JP" altLang="en-US" sz="2400" dirty="0">
                <a:solidFill>
                  <a:prstClr val="white"/>
                </a:solidFill>
              </a:rPr>
              <a:t>）</a:t>
            </a:r>
          </a:p>
        </p:txBody>
      </p:sp>
      <p:cxnSp>
        <p:nvCxnSpPr>
          <p:cNvPr id="11" name="直線矢印コネクタ 10"/>
          <p:cNvCxnSpPr/>
          <p:nvPr/>
        </p:nvCxnSpPr>
        <p:spPr>
          <a:xfrm>
            <a:off x="3944203" y="1738188"/>
            <a:ext cx="1569493" cy="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p:nvPr/>
        </p:nvCxnSpPr>
        <p:spPr>
          <a:xfrm>
            <a:off x="3910278" y="5120945"/>
            <a:ext cx="1569493" cy="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 name="直線矢印コネクタ 13"/>
          <p:cNvCxnSpPr/>
          <p:nvPr/>
        </p:nvCxnSpPr>
        <p:spPr>
          <a:xfrm flipH="1">
            <a:off x="3794078" y="3080218"/>
            <a:ext cx="1685693" cy="86398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0" y="3250600"/>
            <a:ext cx="9036496" cy="523220"/>
          </a:xfrm>
          <a:prstGeom prst="rect">
            <a:avLst/>
          </a:prstGeom>
          <a:solidFill>
            <a:schemeClr val="tx1">
              <a:lumMod val="75000"/>
              <a:lumOff val="25000"/>
            </a:schemeClr>
          </a:solidFill>
        </p:spPr>
        <p:txBody>
          <a:bodyPr wrap="square" rtlCol="0">
            <a:spAutoFit/>
          </a:bodyPr>
          <a:lstStyle/>
          <a:p>
            <a:pPr algn="ctr"/>
            <a:r>
              <a:rPr lang="ja-JP" altLang="en-US" sz="2400" dirty="0">
                <a:solidFill>
                  <a:srgbClr val="FFFF00"/>
                </a:solidFill>
              </a:rPr>
              <a:t>結果は </a:t>
            </a:r>
            <a:r>
              <a:rPr lang="ja-JP" altLang="en-US" sz="2800" dirty="0">
                <a:solidFill>
                  <a:srgbClr val="FFFF00"/>
                </a:solidFill>
              </a:rPr>
              <a:t>腺腫内癌</a:t>
            </a:r>
            <a:r>
              <a:rPr lang="ja-JP" altLang="en-US" sz="2400" dirty="0">
                <a:solidFill>
                  <a:srgbClr val="FFFF00"/>
                </a:solidFill>
              </a:rPr>
              <a:t>（ポリープ内に癌ができている）</a:t>
            </a:r>
            <a:r>
              <a:rPr lang="ja-JP" altLang="en-US" sz="2800" dirty="0">
                <a:solidFill>
                  <a:srgbClr val="FFFF00"/>
                </a:solidFill>
              </a:rPr>
              <a:t>：０期大腸癌</a:t>
            </a:r>
            <a:endParaRPr lang="en-US" altLang="ja-JP" sz="2800" dirty="0">
              <a:solidFill>
                <a:srgbClr val="FFFF00"/>
              </a:solidFill>
            </a:endParaRPr>
          </a:p>
        </p:txBody>
      </p:sp>
      <p:sp>
        <p:nvSpPr>
          <p:cNvPr id="3" name="スライド番号プレースホルダー 2"/>
          <p:cNvSpPr>
            <a:spLocks noGrp="1"/>
          </p:cNvSpPr>
          <p:nvPr>
            <p:ph type="sldNum" sz="quarter" idx="12"/>
          </p:nvPr>
        </p:nvSpPr>
        <p:spPr/>
        <p:txBody>
          <a:bodyPr/>
          <a:lstStyle/>
          <a:p>
            <a:pPr>
              <a:defRPr/>
            </a:pPr>
            <a:fld id="{A3F87E3B-88A1-4179-9BF8-C5563C8CB73E}" type="slidenum">
              <a:rPr lang="ja-JP" altLang="en-US" smtClean="0"/>
              <a:pPr>
                <a:defRPr/>
              </a:pPr>
              <a:t>12</a:t>
            </a:fld>
            <a:endParaRPr lang="en-US" altLang="ja-JP"/>
          </a:p>
        </p:txBody>
      </p:sp>
    </p:spTree>
    <p:extLst>
      <p:ext uri="{BB962C8B-B14F-4D97-AF65-F5344CB8AC3E}">
        <p14:creationId xmlns:p14="http://schemas.microsoft.com/office/powerpoint/2010/main" val="37737905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229600" cy="1143000"/>
          </a:xfrm>
        </p:spPr>
        <p:txBody>
          <a:bodyPr>
            <a:normAutofit/>
          </a:bodyPr>
          <a:lstStyle/>
          <a:p>
            <a:r>
              <a:rPr lang="ja-JP" altLang="en-US" dirty="0"/>
              <a:t>大腸がんの病期</a:t>
            </a:r>
            <a:r>
              <a:rPr lang="ja-JP" altLang="en-US" sz="2800" dirty="0"/>
              <a:t>（ステージ）</a:t>
            </a:r>
            <a:r>
              <a:rPr lang="ja-JP" altLang="en-US" dirty="0"/>
              <a:t>分類</a:t>
            </a:r>
            <a:endParaRPr kumimoji="1" lang="ja-JP" altLang="en-US" dirty="0"/>
          </a:p>
        </p:txBody>
      </p:sp>
      <p:sp>
        <p:nvSpPr>
          <p:cNvPr id="3" name="コンテンツ プレースホルダー 2"/>
          <p:cNvSpPr>
            <a:spLocks noGrp="1"/>
          </p:cNvSpPr>
          <p:nvPr>
            <p:ph idx="1"/>
          </p:nvPr>
        </p:nvSpPr>
        <p:spPr>
          <a:xfrm>
            <a:off x="-6765" y="1340771"/>
            <a:ext cx="9165294" cy="5040559"/>
          </a:xfrm>
        </p:spPr>
        <p:txBody>
          <a:bodyPr/>
          <a:lstStyle/>
          <a:p>
            <a:endParaRPr kumimoji="1" lang="ja-JP" altLang="en-US" dirty="0"/>
          </a:p>
        </p:txBody>
      </p:sp>
      <p:sp>
        <p:nvSpPr>
          <p:cNvPr id="4" name="コンテンツ プレースホルダー 2"/>
          <p:cNvSpPr txBox="1">
            <a:spLocks/>
          </p:cNvSpPr>
          <p:nvPr/>
        </p:nvSpPr>
        <p:spPr>
          <a:xfrm>
            <a:off x="-180528" y="3429004"/>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Tx/>
              <a:buBlip>
                <a:blip r:embed="rId3"/>
              </a:buBlip>
              <a:defRPr kumimoji="1" sz="3200" b="1" kern="1200">
                <a:solidFill>
                  <a:srgbClr val="4A452A"/>
                </a:solidFill>
                <a:latin typeface="+mn-lt"/>
                <a:ea typeface="+mn-ea"/>
                <a:cs typeface="+mn-cs"/>
              </a:defRPr>
            </a:lvl1pPr>
            <a:lvl2pPr marL="742950" indent="-285750" algn="l" defTabSz="914400" rtl="0" eaLnBrk="1" latinLnBrk="0" hangingPunct="1">
              <a:spcBef>
                <a:spcPct val="20000"/>
              </a:spcBef>
              <a:buFontTx/>
              <a:buBlip>
                <a:blip r:embed="rId4"/>
              </a:buBlip>
              <a:defRPr kumimoji="1" sz="2800" kern="1200">
                <a:solidFill>
                  <a:srgbClr val="4A452A"/>
                </a:solidFill>
                <a:latin typeface="+mn-lt"/>
                <a:ea typeface="+mn-ea"/>
                <a:cs typeface="+mn-cs"/>
              </a:defRPr>
            </a:lvl2pPr>
            <a:lvl3pPr marL="1143000" indent="-228600" algn="l" defTabSz="914400" rtl="0" eaLnBrk="1" latinLnBrk="0" hangingPunct="1">
              <a:spcBef>
                <a:spcPct val="20000"/>
              </a:spcBef>
              <a:buFontTx/>
              <a:buBlip>
                <a:blip r:embed="rId5"/>
              </a:buBlip>
              <a:defRPr kumimoji="1" sz="2400" kern="1200">
                <a:solidFill>
                  <a:srgbClr val="4A452A"/>
                </a:solidFill>
                <a:latin typeface="+mn-lt"/>
                <a:ea typeface="+mn-ea"/>
                <a:cs typeface="+mn-cs"/>
              </a:defRPr>
            </a:lvl3pPr>
            <a:lvl4pPr marL="1600200" indent="-228600" algn="l" defTabSz="914400" rtl="0" eaLnBrk="1" latinLnBrk="0" hangingPunct="1">
              <a:spcBef>
                <a:spcPct val="20000"/>
              </a:spcBef>
              <a:buFontTx/>
              <a:buBlip>
                <a:blip r:embed="rId6"/>
              </a:buBlip>
              <a:defRPr kumimoji="1" sz="2000" kern="1200">
                <a:solidFill>
                  <a:srgbClr val="4A452A"/>
                </a:solidFill>
                <a:latin typeface="+mn-lt"/>
                <a:ea typeface="+mn-ea"/>
                <a:cs typeface="+mn-cs"/>
              </a:defRPr>
            </a:lvl4pPr>
            <a:lvl5pPr marL="2057400" indent="-228600" algn="l" defTabSz="914400" rtl="0" eaLnBrk="1" latinLnBrk="0" hangingPunct="1">
              <a:spcBef>
                <a:spcPct val="20000"/>
              </a:spcBef>
              <a:buFontTx/>
              <a:buBlip>
                <a:blip r:embed="rId7"/>
              </a:buBlip>
              <a:defRPr kumimoji="1" sz="2000" kern="1200">
                <a:solidFill>
                  <a:srgbClr val="4A452A"/>
                </a:solidFill>
                <a:latin typeface="+mn-lt"/>
                <a:ea typeface="+mn-ea"/>
                <a:cs typeface="+mn-cs"/>
              </a:defRPr>
            </a:lvl5pPr>
            <a:lvl6pPr marL="2514600" indent="-228600" algn="l" defTabSz="914400" rtl="0" eaLnBrk="1" latinLnBrk="0" hangingPunct="1">
              <a:spcBef>
                <a:spcPct val="20000"/>
              </a:spcBef>
              <a:buFontTx/>
              <a:buBlip>
                <a:blip r:embed="rId3"/>
              </a:buBlip>
              <a:defRPr kumimoji="1" sz="1800" kern="1200">
                <a:solidFill>
                  <a:srgbClr val="4A452A"/>
                </a:solidFill>
                <a:latin typeface="+mn-lt"/>
                <a:ea typeface="+mn-ea"/>
                <a:cs typeface="+mn-cs"/>
              </a:defRPr>
            </a:lvl6pPr>
            <a:lvl7pPr marL="2971800" indent="-228600" algn="l" defTabSz="914400" rtl="0" eaLnBrk="1" latinLnBrk="0" hangingPunct="1">
              <a:spcBef>
                <a:spcPct val="20000"/>
              </a:spcBef>
              <a:buFontTx/>
              <a:buBlip>
                <a:blip r:embed="rId4"/>
              </a:buBlip>
              <a:defRPr kumimoji="1" sz="1800" kern="1200">
                <a:solidFill>
                  <a:srgbClr val="4A452A"/>
                </a:solidFill>
                <a:latin typeface="+mn-lt"/>
                <a:ea typeface="+mn-ea"/>
                <a:cs typeface="+mn-cs"/>
              </a:defRPr>
            </a:lvl7pPr>
            <a:lvl8pPr marL="3429000" indent="-228600" algn="l" defTabSz="914400" rtl="0" eaLnBrk="1" latinLnBrk="0" hangingPunct="1">
              <a:spcBef>
                <a:spcPct val="20000"/>
              </a:spcBef>
              <a:buFontTx/>
              <a:buBlip>
                <a:blip r:embed="rId5"/>
              </a:buBlip>
              <a:defRPr kumimoji="1" sz="1600" kern="1200">
                <a:solidFill>
                  <a:srgbClr val="4A452A"/>
                </a:solidFill>
                <a:latin typeface="+mn-lt"/>
                <a:ea typeface="+mn-ea"/>
                <a:cs typeface="+mn-cs"/>
              </a:defRPr>
            </a:lvl8pPr>
            <a:lvl9pPr marL="3886200" indent="-228600" algn="l" defTabSz="914400" rtl="0" eaLnBrk="1" latinLnBrk="0" hangingPunct="1">
              <a:spcBef>
                <a:spcPct val="20000"/>
              </a:spcBef>
              <a:buFontTx/>
              <a:buBlip>
                <a:blip r:embed="rId6"/>
              </a:buBlip>
              <a:defRPr kumimoji="1" sz="1600" kern="1200">
                <a:solidFill>
                  <a:srgbClr val="4A452A"/>
                </a:solidFill>
                <a:latin typeface="+mn-lt"/>
                <a:ea typeface="+mn-ea"/>
                <a:cs typeface="+mn-cs"/>
              </a:defRPr>
            </a:lvl9pPr>
          </a:lstStyle>
          <a:p>
            <a:endParaRPr lang="ja-JP" altLang="en-US" dirty="0"/>
          </a:p>
        </p:txBody>
      </p:sp>
      <p:pic>
        <p:nvPicPr>
          <p:cNvPr id="20482"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8574"/>
          <a:stretch/>
        </p:blipFill>
        <p:spPr bwMode="auto">
          <a:xfrm>
            <a:off x="971600" y="1423194"/>
            <a:ext cx="7920880" cy="48141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直線矢印コネクタ 5"/>
          <p:cNvCxnSpPr/>
          <p:nvPr/>
        </p:nvCxnSpPr>
        <p:spPr>
          <a:xfrm flipH="1">
            <a:off x="755576" y="2996952"/>
            <a:ext cx="432048" cy="2295542"/>
          </a:xfrm>
          <a:prstGeom prst="straightConnector1">
            <a:avLst/>
          </a:prstGeom>
          <a:ln w="571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テキスト ボックス 6"/>
          <p:cNvSpPr txBox="1"/>
          <p:nvPr/>
        </p:nvSpPr>
        <p:spPr>
          <a:xfrm>
            <a:off x="134290" y="5292494"/>
            <a:ext cx="2020105" cy="954107"/>
          </a:xfrm>
          <a:prstGeom prst="rect">
            <a:avLst/>
          </a:prstGeom>
          <a:noFill/>
        </p:spPr>
        <p:txBody>
          <a:bodyPr wrap="none" rtlCol="0">
            <a:spAutoFit/>
          </a:bodyPr>
          <a:lstStyle/>
          <a:p>
            <a:r>
              <a:rPr kumimoji="1" lang="ja-JP" altLang="en-US" sz="3200" dirty="0">
                <a:solidFill>
                  <a:srgbClr val="FF0000"/>
                </a:solidFill>
              </a:rPr>
              <a:t>０期</a:t>
            </a:r>
            <a:r>
              <a:rPr kumimoji="1" lang="ja-JP" altLang="en-US" sz="2400" dirty="0">
                <a:solidFill>
                  <a:srgbClr val="FF0000"/>
                </a:solidFill>
              </a:rPr>
              <a:t>大腸癌</a:t>
            </a:r>
            <a:endParaRPr kumimoji="1" lang="en-US" altLang="ja-JP" sz="2400" dirty="0">
              <a:solidFill>
                <a:srgbClr val="FF0000"/>
              </a:solidFill>
            </a:endParaRPr>
          </a:p>
          <a:p>
            <a:r>
              <a:rPr lang="ja-JP" altLang="en-US" sz="2400" dirty="0">
                <a:solidFill>
                  <a:srgbClr val="FF0000"/>
                </a:solidFill>
              </a:rPr>
              <a:t>（粘膜内がん）</a:t>
            </a:r>
            <a:endParaRPr kumimoji="1" lang="ja-JP" altLang="en-US" sz="3200" dirty="0">
              <a:solidFill>
                <a:srgbClr val="FF0000"/>
              </a:solidFill>
            </a:endParaRPr>
          </a:p>
        </p:txBody>
      </p:sp>
      <p:sp>
        <p:nvSpPr>
          <p:cNvPr id="5" name="スライド番号プレースホルダー 4"/>
          <p:cNvSpPr>
            <a:spLocks noGrp="1"/>
          </p:cNvSpPr>
          <p:nvPr>
            <p:ph type="sldNum" sz="quarter" idx="12"/>
          </p:nvPr>
        </p:nvSpPr>
        <p:spPr/>
        <p:txBody>
          <a:bodyPr/>
          <a:lstStyle/>
          <a:p>
            <a:pPr>
              <a:defRPr/>
            </a:pPr>
            <a:fld id="{853982EF-C2C1-4EE6-9368-E61A68687344}" type="slidenum">
              <a:rPr lang="ja-JP" altLang="en-US" smtClean="0"/>
              <a:pPr>
                <a:defRPr/>
              </a:pPr>
              <a:t>13</a:t>
            </a:fld>
            <a:endParaRPr lang="en-US" altLang="ja-JP"/>
          </a:p>
        </p:txBody>
      </p:sp>
      <p:sp>
        <p:nvSpPr>
          <p:cNvPr id="8" name="テキスト ボックス 7"/>
          <p:cNvSpPr txBox="1"/>
          <p:nvPr/>
        </p:nvSpPr>
        <p:spPr>
          <a:xfrm>
            <a:off x="2699792" y="3284984"/>
            <a:ext cx="902811" cy="523220"/>
          </a:xfrm>
          <a:prstGeom prst="rect">
            <a:avLst/>
          </a:prstGeom>
          <a:noFill/>
        </p:spPr>
        <p:txBody>
          <a:bodyPr wrap="none" rtlCol="0">
            <a:spAutoFit/>
          </a:bodyPr>
          <a:lstStyle/>
          <a:p>
            <a:r>
              <a:rPr kumimoji="1" lang="ja-JP" altLang="en-US" sz="2800" b="1" dirty="0">
                <a:solidFill>
                  <a:srgbClr val="290680"/>
                </a:solidFill>
              </a:rPr>
              <a:t>浸潤</a:t>
            </a:r>
          </a:p>
        </p:txBody>
      </p:sp>
      <p:cxnSp>
        <p:nvCxnSpPr>
          <p:cNvPr id="10" name="直線矢印コネクタ 9"/>
          <p:cNvCxnSpPr>
            <a:cxnSpLocks/>
          </p:cNvCxnSpPr>
          <p:nvPr/>
        </p:nvCxnSpPr>
        <p:spPr>
          <a:xfrm flipV="1">
            <a:off x="3347864" y="2564904"/>
            <a:ext cx="360040" cy="792088"/>
          </a:xfrm>
          <a:prstGeom prst="straightConnector1">
            <a:avLst/>
          </a:prstGeom>
          <a:ln w="76200">
            <a:solidFill>
              <a:srgbClr val="2B03BD"/>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a:cxnSpLocks/>
          </p:cNvCxnSpPr>
          <p:nvPr/>
        </p:nvCxnSpPr>
        <p:spPr>
          <a:xfrm>
            <a:off x="5940152" y="3789040"/>
            <a:ext cx="1296144" cy="1584176"/>
          </a:xfrm>
          <a:prstGeom prst="straightConnector1">
            <a:avLst/>
          </a:prstGeom>
          <a:ln w="571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7092280" y="5292494"/>
            <a:ext cx="1906291" cy="584775"/>
          </a:xfrm>
          <a:prstGeom prst="rect">
            <a:avLst/>
          </a:prstGeom>
          <a:noFill/>
        </p:spPr>
        <p:txBody>
          <a:bodyPr wrap="none" rtlCol="0">
            <a:spAutoFit/>
          </a:bodyPr>
          <a:lstStyle/>
          <a:p>
            <a:r>
              <a:rPr kumimoji="1" lang="en-US" altLang="ja-JP" sz="3200" dirty="0">
                <a:solidFill>
                  <a:srgbClr val="FF0000"/>
                </a:solidFill>
              </a:rPr>
              <a:t>IV</a:t>
            </a:r>
            <a:r>
              <a:rPr kumimoji="1" lang="ja-JP" altLang="en-US" sz="3200" dirty="0">
                <a:solidFill>
                  <a:srgbClr val="FF0000"/>
                </a:solidFill>
              </a:rPr>
              <a:t>期</a:t>
            </a:r>
            <a:r>
              <a:rPr kumimoji="1" lang="ja-JP" altLang="en-US" sz="2400" dirty="0">
                <a:solidFill>
                  <a:srgbClr val="FF0000"/>
                </a:solidFill>
              </a:rPr>
              <a:t>大腸癌</a:t>
            </a:r>
            <a:endParaRPr kumimoji="1" lang="ja-JP" altLang="en-US" sz="3200" dirty="0">
              <a:solidFill>
                <a:srgbClr val="FF0000"/>
              </a:solidFill>
            </a:endParaRPr>
          </a:p>
        </p:txBody>
      </p:sp>
    </p:spTree>
    <p:extLst>
      <p:ext uri="{BB962C8B-B14F-4D97-AF65-F5344CB8AC3E}">
        <p14:creationId xmlns:p14="http://schemas.microsoft.com/office/powerpoint/2010/main" val="5956651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3"/>
          <p:cNvSpPr txBox="1">
            <a:spLocks/>
          </p:cNvSpPr>
          <p:nvPr/>
        </p:nvSpPr>
        <p:spPr>
          <a:xfrm>
            <a:off x="395536" y="7978"/>
            <a:ext cx="8229600"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kumimoji="1" sz="4400" b="1" kern="1200" cap="none" spc="50">
                <a:ln w="13500">
                  <a:noFill/>
                  <a:prstDash val="solid"/>
                </a:ln>
                <a:solidFill>
                  <a:srgbClr val="E30746"/>
                </a:solidFill>
                <a:effectLst>
                  <a:outerShdw blurRad="50800" dist="38100" dir="2700000" algn="tl" rotWithShape="0">
                    <a:schemeClr val="bg1">
                      <a:alpha val="80000"/>
                    </a:schemeClr>
                  </a:outerShdw>
                </a:effectLst>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ja-JP" sz="3200" dirty="0"/>
              <a:t>54</a:t>
            </a:r>
            <a:r>
              <a:rPr lang="ja-JP" altLang="en-US" sz="3200" dirty="0"/>
              <a:t>歳男性（</a:t>
            </a:r>
            <a:r>
              <a:rPr kumimoji="1" lang="ja-JP" altLang="en-US" sz="3200" b="1" i="0" u="none" strike="noStrike" kern="1200" cap="none" spc="50" normalizeH="0" baseline="0" noProof="0" dirty="0">
                <a:ln w="13500">
                  <a:noFill/>
                  <a:prstDash val="solid"/>
                </a:ln>
                <a:solidFill>
                  <a:srgbClr val="E30746"/>
                </a:solidFill>
                <a:effectLst>
                  <a:outerShdw blurRad="50800" dist="38100" dir="2700000" algn="tl" rotWithShape="0">
                    <a:schemeClr val="bg1">
                      <a:alpha val="80000"/>
                    </a:schemeClr>
                  </a:outerShdw>
                </a:effectLst>
                <a:uLnTx/>
                <a:uFillTx/>
                <a:latin typeface="+mj-lt"/>
                <a:ea typeface="+mj-ea"/>
                <a:cs typeface="+mj-cs"/>
              </a:rPr>
              <a:t>大腸癌と肝転移の</a:t>
            </a:r>
            <a:r>
              <a:rPr kumimoji="1" lang="en-US" altLang="ja-JP" sz="2500" b="1" i="0" u="none" strike="noStrike" kern="1200" cap="none" spc="50" normalizeH="0" baseline="0" noProof="0" dirty="0">
                <a:ln w="13500">
                  <a:noFill/>
                  <a:prstDash val="solid"/>
                </a:ln>
                <a:solidFill>
                  <a:srgbClr val="E30746"/>
                </a:solidFill>
                <a:effectLst>
                  <a:outerShdw blurRad="50800" dist="38100" dir="2700000" algn="tl" rotWithShape="0">
                    <a:schemeClr val="bg1">
                      <a:alpha val="80000"/>
                    </a:schemeClr>
                  </a:outerShdw>
                </a:effectLst>
                <a:uLnTx/>
                <a:uFillTx/>
                <a:latin typeface="+mj-lt"/>
                <a:ea typeface="+mj-ea"/>
                <a:cs typeface="+mj-cs"/>
              </a:rPr>
              <a:t>PET</a:t>
            </a:r>
            <a:r>
              <a:rPr kumimoji="1" lang="ja-JP" altLang="en-US" sz="2500" b="1" i="0" u="none" strike="noStrike" kern="1200" cap="none" spc="50" normalizeH="0" baseline="0" noProof="0" dirty="0">
                <a:ln w="13500">
                  <a:noFill/>
                  <a:prstDash val="solid"/>
                </a:ln>
                <a:solidFill>
                  <a:srgbClr val="E30746"/>
                </a:solidFill>
                <a:effectLst>
                  <a:outerShdw blurRad="50800" dist="38100" dir="2700000" algn="tl" rotWithShape="0">
                    <a:schemeClr val="bg1">
                      <a:alpha val="80000"/>
                    </a:schemeClr>
                  </a:outerShdw>
                </a:effectLst>
                <a:uLnTx/>
                <a:uFillTx/>
                <a:latin typeface="+mj-lt"/>
                <a:ea typeface="+mj-ea"/>
                <a:cs typeface="+mj-cs"/>
              </a:rPr>
              <a:t>検査</a:t>
            </a:r>
            <a:r>
              <a:rPr lang="ja-JP" altLang="en-US" sz="2500" dirty="0"/>
              <a:t>）</a:t>
            </a:r>
            <a:endParaRPr kumimoji="1" lang="ja-JP" altLang="en-US" sz="3200" b="1" i="0" u="none" strike="noStrike" kern="1200" cap="none" spc="50" normalizeH="0" baseline="0" noProof="0" dirty="0">
              <a:ln w="13500">
                <a:noFill/>
                <a:prstDash val="solid"/>
              </a:ln>
              <a:solidFill>
                <a:srgbClr val="E30746"/>
              </a:solidFill>
              <a:effectLst>
                <a:outerShdw blurRad="50800" dist="38100" dir="2700000" algn="tl" rotWithShape="0">
                  <a:schemeClr val="bg1">
                    <a:alpha val="80000"/>
                  </a:schemeClr>
                </a:outerShdw>
              </a:effectLst>
              <a:uLnTx/>
              <a:uFillTx/>
              <a:latin typeface="+mj-lt"/>
              <a:ea typeface="+mj-ea"/>
              <a:cs typeface="+mj-cs"/>
            </a:endParaRPr>
          </a:p>
        </p:txBody>
      </p:sp>
      <p:sp>
        <p:nvSpPr>
          <p:cNvPr id="2" name="スライド番号プレースホルダー 1"/>
          <p:cNvSpPr>
            <a:spLocks noGrp="1"/>
          </p:cNvSpPr>
          <p:nvPr>
            <p:ph type="sldNum" sz="quarter" idx="12"/>
          </p:nvPr>
        </p:nvSpPr>
        <p:spPr>
          <a:xfrm>
            <a:off x="0" y="6443663"/>
            <a:ext cx="539750" cy="412750"/>
          </a:xfrm>
        </p:spPr>
        <p:txBody>
          <a:bodyPr/>
          <a:lstStyle/>
          <a:p>
            <a:pPr>
              <a:defRPr/>
            </a:pPr>
            <a:fld id="{853982EF-C2C1-4EE6-9368-E61A68687344}" type="slidenum">
              <a:rPr lang="ja-JP" altLang="en-US" smtClean="0"/>
              <a:pPr>
                <a:defRPr/>
              </a:pPr>
              <a:t>14</a:t>
            </a:fld>
            <a:endParaRPr lang="en-US" altLang="ja-JP" dirty="0"/>
          </a:p>
        </p:txBody>
      </p:sp>
      <p:sp>
        <p:nvSpPr>
          <p:cNvPr id="6" name="テキスト ボックス 5"/>
          <p:cNvSpPr txBox="1"/>
          <p:nvPr/>
        </p:nvSpPr>
        <p:spPr>
          <a:xfrm>
            <a:off x="1475656" y="692696"/>
            <a:ext cx="1107996" cy="461665"/>
          </a:xfrm>
          <a:prstGeom prst="rect">
            <a:avLst/>
          </a:prstGeom>
          <a:noFill/>
        </p:spPr>
        <p:txBody>
          <a:bodyPr wrap="none" rtlCol="0">
            <a:spAutoFit/>
          </a:bodyPr>
          <a:lstStyle/>
          <a:p>
            <a:r>
              <a:rPr kumimoji="1" lang="ja-JP" altLang="en-US" sz="2400" dirty="0"/>
              <a:t>（医師）</a:t>
            </a:r>
          </a:p>
        </p:txBody>
      </p:sp>
      <p:pic>
        <p:nvPicPr>
          <p:cNvPr id="14" name="図 13" descr="Nishiyama Naruhisa"/>
          <p:cNvPicPr>
            <a:picLocks noGrp="1" noChangeAspect="1"/>
          </p:cNvPicPr>
          <p:nvPr isPhoto="1"/>
        </p:nvPicPr>
        <p:blipFill rotWithShape="1">
          <a:blip r:embed="rId2">
            <a:lum/>
            <a:extLst>
              <a:ext uri="{28A0092B-C50C-407E-A947-70E740481C1C}">
                <a14:useLocalDpi xmlns:a14="http://schemas.microsoft.com/office/drawing/2010/main" val="0"/>
              </a:ext>
            </a:extLst>
          </a:blip>
          <a:srcRect l="2846" t="6339" b="21479"/>
          <a:stretch/>
        </p:blipFill>
        <p:spPr>
          <a:xfrm>
            <a:off x="723975" y="1124744"/>
            <a:ext cx="7122741" cy="5445788"/>
          </a:xfrm>
          <a:prstGeom prst="rect">
            <a:avLst/>
          </a:prstGeom>
        </p:spPr>
      </p:pic>
      <p:sp>
        <p:nvSpPr>
          <p:cNvPr id="3" name="テキスト ボックス 2"/>
          <p:cNvSpPr txBox="1"/>
          <p:nvPr/>
        </p:nvSpPr>
        <p:spPr>
          <a:xfrm>
            <a:off x="7888107" y="4869160"/>
            <a:ext cx="1127232" cy="461665"/>
          </a:xfrm>
          <a:prstGeom prst="rect">
            <a:avLst/>
          </a:prstGeom>
          <a:noFill/>
        </p:spPr>
        <p:txBody>
          <a:bodyPr wrap="none" rtlCol="0">
            <a:spAutoFit/>
          </a:bodyPr>
          <a:lstStyle/>
          <a:p>
            <a:r>
              <a:rPr lang="ja-JP" altLang="en-US" sz="2400" spc="50" dirty="0">
                <a:ln w="13500">
                  <a:noFill/>
                  <a:prstDash val="solid"/>
                </a:ln>
                <a:solidFill>
                  <a:srgbClr val="E30746"/>
                </a:solidFill>
                <a:effectLst>
                  <a:outerShdw blurRad="50800" dist="38100" dir="2700000" algn="tl" rotWithShape="0">
                    <a:schemeClr val="bg1">
                      <a:alpha val="80000"/>
                    </a:schemeClr>
                  </a:outerShdw>
                </a:effectLst>
                <a:latin typeface="+mj-lt"/>
                <a:ea typeface="+mj-ea"/>
                <a:cs typeface="+mj-cs"/>
              </a:rPr>
              <a:t>大腸癌</a:t>
            </a:r>
          </a:p>
        </p:txBody>
      </p:sp>
      <p:sp>
        <p:nvSpPr>
          <p:cNvPr id="8" name="テキスト ボックス 7"/>
          <p:cNvSpPr txBox="1"/>
          <p:nvPr/>
        </p:nvSpPr>
        <p:spPr>
          <a:xfrm>
            <a:off x="7888107" y="3068960"/>
            <a:ext cx="1188796" cy="461665"/>
          </a:xfrm>
          <a:prstGeom prst="rect">
            <a:avLst/>
          </a:prstGeom>
          <a:noFill/>
        </p:spPr>
        <p:txBody>
          <a:bodyPr wrap="square" rtlCol="0">
            <a:spAutoFit/>
          </a:bodyPr>
          <a:lstStyle/>
          <a:p>
            <a:r>
              <a:rPr lang="ja-JP" altLang="en-US" sz="2400" spc="50" dirty="0">
                <a:ln w="13500">
                  <a:noFill/>
                  <a:prstDash val="solid"/>
                </a:ln>
                <a:solidFill>
                  <a:srgbClr val="E30746"/>
                </a:solidFill>
                <a:effectLst>
                  <a:outerShdw blurRad="50800" dist="38100" dir="2700000" algn="tl" rotWithShape="0">
                    <a:schemeClr val="bg1">
                      <a:alpha val="80000"/>
                    </a:schemeClr>
                  </a:outerShdw>
                </a:effectLst>
                <a:latin typeface="+mj-lt"/>
                <a:ea typeface="+mj-ea"/>
                <a:cs typeface="+mj-cs"/>
              </a:rPr>
              <a:t>肝転移</a:t>
            </a:r>
          </a:p>
        </p:txBody>
      </p:sp>
      <p:cxnSp>
        <p:nvCxnSpPr>
          <p:cNvPr id="10" name="直線矢印コネクタ 9"/>
          <p:cNvCxnSpPr>
            <a:cxnSpLocks/>
          </p:cNvCxnSpPr>
          <p:nvPr/>
        </p:nvCxnSpPr>
        <p:spPr>
          <a:xfrm flipH="1">
            <a:off x="7348711" y="3501008"/>
            <a:ext cx="648072" cy="504056"/>
          </a:xfrm>
          <a:prstGeom prst="straightConnector1">
            <a:avLst/>
          </a:prstGeom>
          <a:ln w="28575">
            <a:solidFill>
              <a:srgbClr val="CC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線矢印コネクタ 10"/>
          <p:cNvCxnSpPr>
            <a:cxnSpLocks/>
          </p:cNvCxnSpPr>
          <p:nvPr/>
        </p:nvCxnSpPr>
        <p:spPr>
          <a:xfrm flipH="1">
            <a:off x="6700639" y="3356992"/>
            <a:ext cx="1224136" cy="665593"/>
          </a:xfrm>
          <a:prstGeom prst="straightConnector1">
            <a:avLst/>
          </a:prstGeom>
          <a:ln w="28575">
            <a:solidFill>
              <a:srgbClr val="CC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a:cxnSpLocks/>
          </p:cNvCxnSpPr>
          <p:nvPr/>
        </p:nvCxnSpPr>
        <p:spPr>
          <a:xfrm flipH="1">
            <a:off x="7420721" y="5157192"/>
            <a:ext cx="504054" cy="272063"/>
          </a:xfrm>
          <a:prstGeom prst="straightConnector1">
            <a:avLst/>
          </a:prstGeom>
          <a:ln w="28575">
            <a:solidFill>
              <a:srgbClr val="CC0000"/>
            </a:solidFill>
            <a:tailEnd type="triangle"/>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1547664" y="1196752"/>
            <a:ext cx="2646879" cy="461665"/>
          </a:xfrm>
          <a:prstGeom prst="rect">
            <a:avLst/>
          </a:prstGeom>
          <a:solidFill>
            <a:schemeClr val="bg1"/>
          </a:solidFill>
        </p:spPr>
        <p:txBody>
          <a:bodyPr wrap="none" rtlCol="0">
            <a:spAutoFit/>
          </a:bodyPr>
          <a:lstStyle/>
          <a:p>
            <a:pPr algn="ctr"/>
            <a:r>
              <a:rPr lang="en-US" altLang="ja-JP" sz="2400" dirty="0"/>
              <a:t> 51</a:t>
            </a:r>
            <a:r>
              <a:rPr kumimoji="1" lang="ja-JP" altLang="en-US" sz="2400" dirty="0"/>
              <a:t>歳 </a:t>
            </a:r>
            <a:r>
              <a:rPr lang="ja-JP" altLang="en-US" sz="2400" dirty="0"/>
              <a:t>検診目的　　</a:t>
            </a:r>
            <a:endParaRPr kumimoji="1" lang="ja-JP" altLang="en-US" sz="2400" dirty="0"/>
          </a:p>
        </p:txBody>
      </p:sp>
      <p:sp>
        <p:nvSpPr>
          <p:cNvPr id="17" name="テキスト ボックス 16"/>
          <p:cNvSpPr txBox="1"/>
          <p:nvPr/>
        </p:nvSpPr>
        <p:spPr>
          <a:xfrm>
            <a:off x="5004048" y="1196752"/>
            <a:ext cx="2792752" cy="461665"/>
          </a:xfrm>
          <a:prstGeom prst="rect">
            <a:avLst/>
          </a:prstGeom>
          <a:solidFill>
            <a:schemeClr val="bg1"/>
          </a:solidFill>
        </p:spPr>
        <p:txBody>
          <a:bodyPr wrap="none" rtlCol="0">
            <a:spAutoFit/>
          </a:bodyPr>
          <a:lstStyle/>
          <a:p>
            <a:pPr algn="ctr"/>
            <a:r>
              <a:rPr kumimoji="1" lang="en-US" altLang="ja-JP" sz="2400" dirty="0"/>
              <a:t>54</a:t>
            </a:r>
            <a:r>
              <a:rPr kumimoji="1" lang="ja-JP" altLang="en-US" sz="2400" dirty="0"/>
              <a:t>歳 </a:t>
            </a:r>
            <a:r>
              <a:rPr lang="ja-JP" altLang="en-US" sz="2400" dirty="0"/>
              <a:t>病院から紹介 </a:t>
            </a:r>
            <a:endParaRPr kumimoji="1" lang="ja-JP" altLang="en-US" sz="2400" dirty="0"/>
          </a:p>
        </p:txBody>
      </p:sp>
    </p:spTree>
    <p:extLst>
      <p:ext uri="{BB962C8B-B14F-4D97-AF65-F5344CB8AC3E}">
        <p14:creationId xmlns:p14="http://schemas.microsoft.com/office/powerpoint/2010/main" val="5915164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「医者の不養生」</a:t>
            </a:r>
          </a:p>
        </p:txBody>
      </p:sp>
      <p:pic>
        <p:nvPicPr>
          <p:cNvPr id="6" name="コンテンツ プレースホルダー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5924" y="2060848"/>
            <a:ext cx="8640959" cy="3240360"/>
          </a:xfrm>
        </p:spPr>
      </p:pic>
      <p:sp>
        <p:nvSpPr>
          <p:cNvPr id="4" name="スライド番号プレースホルダー 3"/>
          <p:cNvSpPr>
            <a:spLocks noGrp="1"/>
          </p:cNvSpPr>
          <p:nvPr>
            <p:ph type="sldNum" sz="quarter" idx="12"/>
          </p:nvPr>
        </p:nvSpPr>
        <p:spPr/>
        <p:txBody>
          <a:bodyPr/>
          <a:lstStyle/>
          <a:p>
            <a:pPr>
              <a:defRPr/>
            </a:pPr>
            <a:r>
              <a:rPr lang="en-US" altLang="ja-JP"/>
              <a:t>1</a:t>
            </a:r>
            <a:endParaRPr lang="en-US" altLang="ja-JP" dirty="0"/>
          </a:p>
        </p:txBody>
      </p:sp>
    </p:spTree>
    <p:extLst>
      <p:ext uri="{BB962C8B-B14F-4D97-AF65-F5344CB8AC3E}">
        <p14:creationId xmlns:p14="http://schemas.microsoft.com/office/powerpoint/2010/main" val="309084821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がんの浸潤と転移</a:t>
            </a:r>
          </a:p>
        </p:txBody>
      </p:sp>
      <p:pic>
        <p:nvPicPr>
          <p:cNvPr id="5124" name="Picture 4" descr="http://www.surg2-twmu.jp/common/img/guide/guide02/disease01/disease01_img0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1556792"/>
            <a:ext cx="7488832" cy="4559621"/>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p:cNvSpPr txBox="1"/>
          <p:nvPr/>
        </p:nvSpPr>
        <p:spPr>
          <a:xfrm>
            <a:off x="2843810" y="6093296"/>
            <a:ext cx="4636206" cy="461665"/>
          </a:xfrm>
          <a:prstGeom prst="rect">
            <a:avLst/>
          </a:prstGeom>
          <a:noFill/>
        </p:spPr>
        <p:txBody>
          <a:bodyPr wrap="none" rtlCol="0">
            <a:spAutoFit/>
          </a:bodyPr>
          <a:lstStyle/>
          <a:p>
            <a:r>
              <a:rPr kumimoji="1" lang="ja-JP" altLang="en-US" sz="2400" b="1" dirty="0">
                <a:solidFill>
                  <a:srgbClr val="FF0000"/>
                </a:solidFill>
              </a:rPr>
              <a:t>浸潤と転移</a:t>
            </a:r>
            <a:r>
              <a:rPr kumimoji="1" lang="ja-JP" altLang="en-US" sz="2000" dirty="0">
                <a:solidFill>
                  <a:srgbClr val="FF0000"/>
                </a:solidFill>
              </a:rPr>
              <a:t>（血行性・</a:t>
            </a:r>
            <a:r>
              <a:rPr lang="ja-JP" altLang="en-US" sz="2000" dirty="0">
                <a:solidFill>
                  <a:srgbClr val="FF0000"/>
                </a:solidFill>
              </a:rPr>
              <a:t>リンパ行性・</a:t>
            </a:r>
            <a:r>
              <a:rPr kumimoji="1" lang="ja-JP" altLang="en-US" sz="2000" dirty="0">
                <a:solidFill>
                  <a:srgbClr val="FF0000"/>
                </a:solidFill>
              </a:rPr>
              <a:t>播種）</a:t>
            </a:r>
          </a:p>
        </p:txBody>
      </p:sp>
      <p:sp>
        <p:nvSpPr>
          <p:cNvPr id="3" name="スライド番号プレースホルダー 2"/>
          <p:cNvSpPr>
            <a:spLocks noGrp="1"/>
          </p:cNvSpPr>
          <p:nvPr>
            <p:ph type="sldNum" sz="quarter" idx="12"/>
          </p:nvPr>
        </p:nvSpPr>
        <p:spPr/>
        <p:txBody>
          <a:bodyPr/>
          <a:lstStyle/>
          <a:p>
            <a:pPr>
              <a:defRPr/>
            </a:pPr>
            <a:fld id="{853982EF-C2C1-4EE6-9368-E61A68687344}" type="slidenum">
              <a:rPr lang="ja-JP" altLang="en-US" smtClean="0"/>
              <a:pPr>
                <a:defRPr/>
              </a:pPr>
              <a:t>16</a:t>
            </a:fld>
            <a:endParaRPr lang="en-US" altLang="ja-JP" dirty="0"/>
          </a:p>
        </p:txBody>
      </p:sp>
    </p:spTree>
    <p:extLst>
      <p:ext uri="{BB962C8B-B14F-4D97-AF65-F5344CB8AC3E}">
        <p14:creationId xmlns:p14="http://schemas.microsoft.com/office/powerpoint/2010/main" val="41223582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rotWithShape="1">
          <a:blip r:embed="rId2" cstate="print"/>
          <a:srcRect l="18283" t="20684" r="14444" b="10718"/>
          <a:stretch/>
        </p:blipFill>
        <p:spPr>
          <a:xfrm>
            <a:off x="2123728" y="1340768"/>
            <a:ext cx="7489403" cy="2520279"/>
          </a:xfrm>
          <a:prstGeom prst="rect">
            <a:avLst/>
          </a:prstGeom>
        </p:spPr>
      </p:pic>
      <p:pic>
        <p:nvPicPr>
          <p:cNvPr id="2" name="図 1"/>
          <p:cNvPicPr>
            <a:picLocks noChangeAspect="1"/>
          </p:cNvPicPr>
          <p:nvPr/>
        </p:nvPicPr>
        <p:blipFill rotWithShape="1">
          <a:blip r:embed="rId3" cstate="print">
            <a:extLst>
              <a:ext uri="{28A0092B-C50C-407E-A947-70E740481C1C}">
                <a14:useLocalDpi xmlns:a14="http://schemas.microsoft.com/office/drawing/2010/main" val="0"/>
              </a:ext>
            </a:extLst>
          </a:blip>
          <a:srcRect l="10255" t="63632" b="7621"/>
          <a:stretch/>
        </p:blipFill>
        <p:spPr>
          <a:xfrm>
            <a:off x="539552" y="3789040"/>
            <a:ext cx="7632849" cy="1508458"/>
          </a:xfrm>
          <a:prstGeom prst="rect">
            <a:avLst/>
          </a:prstGeom>
        </p:spPr>
      </p:pic>
      <p:sp>
        <p:nvSpPr>
          <p:cNvPr id="3" name="タイトル 2"/>
          <p:cNvSpPr>
            <a:spLocks noGrp="1"/>
          </p:cNvSpPr>
          <p:nvPr>
            <p:ph type="title"/>
          </p:nvPr>
        </p:nvSpPr>
        <p:spPr>
          <a:xfrm>
            <a:off x="323528" y="34497"/>
            <a:ext cx="8820472" cy="1143000"/>
          </a:xfrm>
        </p:spPr>
        <p:txBody>
          <a:bodyPr>
            <a:normAutofit/>
          </a:bodyPr>
          <a:lstStyle/>
          <a:p>
            <a:r>
              <a:rPr kumimoji="1" lang="ja-JP" altLang="en-US" sz="4000" dirty="0"/>
              <a:t>大腸がんの</a:t>
            </a:r>
            <a:r>
              <a:rPr lang="ja-JP" altLang="en-US" sz="4000" dirty="0"/>
              <a:t>病期</a:t>
            </a:r>
            <a:r>
              <a:rPr lang="ja-JP" altLang="en-US" sz="2400" dirty="0"/>
              <a:t>（ステージ）と</a:t>
            </a:r>
            <a:r>
              <a:rPr lang="en-US" altLang="ja-JP" sz="4000" dirty="0"/>
              <a:t>5</a:t>
            </a:r>
            <a:r>
              <a:rPr lang="ja-JP" altLang="en-US" sz="4000" dirty="0"/>
              <a:t>年生存率</a:t>
            </a:r>
          </a:p>
        </p:txBody>
      </p:sp>
      <p:sp>
        <p:nvSpPr>
          <p:cNvPr id="8" name="テキスト ボックス 7"/>
          <p:cNvSpPr txBox="1"/>
          <p:nvPr/>
        </p:nvSpPr>
        <p:spPr>
          <a:xfrm>
            <a:off x="1187624" y="5517232"/>
            <a:ext cx="7119257" cy="461665"/>
          </a:xfrm>
          <a:prstGeom prst="rect">
            <a:avLst/>
          </a:prstGeom>
          <a:noFill/>
        </p:spPr>
        <p:txBody>
          <a:bodyPr wrap="none" rtlCol="0">
            <a:spAutoFit/>
          </a:bodyPr>
          <a:lstStyle/>
          <a:p>
            <a:r>
              <a:rPr lang="en-US" altLang="ja-JP" sz="2400" dirty="0">
                <a:solidFill>
                  <a:srgbClr val="FF0000"/>
                </a:solidFill>
              </a:rPr>
              <a:t>5</a:t>
            </a:r>
            <a:r>
              <a:rPr lang="ja-JP" altLang="en-US" sz="2400" dirty="0">
                <a:solidFill>
                  <a:srgbClr val="FF0000"/>
                </a:solidFill>
              </a:rPr>
              <a:t>年生存率は、病期</a:t>
            </a:r>
            <a:r>
              <a:rPr lang="ja-JP" altLang="en-US" dirty="0">
                <a:solidFill>
                  <a:srgbClr val="FF0000"/>
                </a:solidFill>
              </a:rPr>
              <a:t>（ステージ）</a:t>
            </a:r>
            <a:r>
              <a:rPr lang="ja-JP" altLang="en-US" sz="2400" dirty="0">
                <a:solidFill>
                  <a:srgbClr val="FF0000"/>
                </a:solidFill>
              </a:rPr>
              <a:t>によって 大きく変わります</a:t>
            </a:r>
            <a:endParaRPr kumimoji="1" lang="ja-JP" altLang="en-US" sz="2400" dirty="0">
              <a:solidFill>
                <a:srgbClr val="FF0000"/>
              </a:solidFill>
            </a:endParaRPr>
          </a:p>
        </p:txBody>
      </p:sp>
      <p:sp>
        <p:nvSpPr>
          <p:cNvPr id="6" name="スライド番号プレースホルダー 2"/>
          <p:cNvSpPr>
            <a:spLocks noGrp="1"/>
          </p:cNvSpPr>
          <p:nvPr>
            <p:ph type="sldNum" sz="quarter" idx="12"/>
          </p:nvPr>
        </p:nvSpPr>
        <p:spPr>
          <a:xfrm>
            <a:off x="0" y="6443663"/>
            <a:ext cx="539750" cy="412750"/>
          </a:xfrm>
        </p:spPr>
        <p:txBody>
          <a:bodyPr/>
          <a:lstStyle/>
          <a:p>
            <a:pPr>
              <a:defRPr/>
            </a:pPr>
            <a:fld id="{853982EF-C2C1-4EE6-9368-E61A68687344}" type="slidenum">
              <a:rPr lang="ja-JP" altLang="en-US" smtClean="0"/>
              <a:pPr>
                <a:defRPr/>
              </a:pPr>
              <a:t>17</a:t>
            </a:fld>
            <a:endParaRPr lang="en-US" altLang="ja-JP" dirty="0"/>
          </a:p>
        </p:txBody>
      </p:sp>
    </p:spTree>
    <p:extLst>
      <p:ext uri="{BB962C8B-B14F-4D97-AF65-F5344CB8AC3E}">
        <p14:creationId xmlns:p14="http://schemas.microsoft.com/office/powerpoint/2010/main" val="2799068396"/>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1143000"/>
          </a:xfrm>
        </p:spPr>
        <p:txBody>
          <a:bodyPr/>
          <a:lstStyle/>
          <a:p>
            <a:r>
              <a:rPr lang="ja-JP" altLang="en-US" dirty="0"/>
              <a:t>早期発見</a:t>
            </a:r>
            <a:r>
              <a:rPr lang="ja-JP" altLang="en-US" sz="4000" dirty="0"/>
              <a:t>の</a:t>
            </a:r>
            <a:r>
              <a:rPr lang="ja-JP" altLang="en-US" dirty="0"/>
              <a:t>効果</a:t>
            </a:r>
            <a:endParaRPr kumimoji="1" lang="ja-JP" altLang="en-US" dirty="0"/>
          </a:p>
        </p:txBody>
      </p:sp>
      <p:pic>
        <p:nvPicPr>
          <p:cNvPr id="5" name="Picture 2"/>
          <p:cNvPicPr>
            <a:picLocks noGrp="1" noChangeAspect="1" noChangeArrowheads="1"/>
          </p:cNvPicPr>
          <p:nvPr>
            <p:ph idx="1"/>
          </p:nvPr>
        </p:nvPicPr>
        <p:blipFill>
          <a:blip r:embed="rId3" cstate="print"/>
          <a:srcRect l="3244" t="55828" r="53641" b="12426"/>
          <a:stretch>
            <a:fillRect/>
          </a:stretch>
        </p:blipFill>
        <p:spPr bwMode="auto">
          <a:xfrm>
            <a:off x="354557" y="1143000"/>
            <a:ext cx="8434886" cy="5440362"/>
          </a:xfrm>
          <a:prstGeom prst="rect">
            <a:avLst/>
          </a:prstGeom>
          <a:noFill/>
          <a:ln w="9525">
            <a:noFill/>
            <a:miter lim="800000"/>
            <a:headEnd/>
            <a:tailEnd/>
          </a:ln>
        </p:spPr>
      </p:pic>
      <p:sp>
        <p:nvSpPr>
          <p:cNvPr id="3" name="スライド番号プレースホルダー 2"/>
          <p:cNvSpPr>
            <a:spLocks noGrp="1"/>
          </p:cNvSpPr>
          <p:nvPr>
            <p:ph type="sldNum" sz="quarter" idx="12"/>
          </p:nvPr>
        </p:nvSpPr>
        <p:spPr/>
        <p:txBody>
          <a:bodyPr/>
          <a:lstStyle/>
          <a:p>
            <a:pPr>
              <a:defRPr/>
            </a:pPr>
            <a:fld id="{853982EF-C2C1-4EE6-9368-E61A68687344}" type="slidenum">
              <a:rPr lang="ja-JP" altLang="en-US" smtClean="0"/>
              <a:pPr>
                <a:defRPr/>
              </a:pPr>
              <a:t>18</a:t>
            </a:fld>
            <a:endParaRPr lang="en-US" altLang="ja-JP"/>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19</a:t>
            </a:fld>
            <a:endParaRPr lang="en-US" altLang="ja-JP"/>
          </a:p>
        </p:txBody>
      </p:sp>
      <p:pic>
        <p:nvPicPr>
          <p:cNvPr id="5" name="図 4"/>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Lst>
          </a:blip>
          <a:srcRect l="22892" t="12529" r="42335" b="4915"/>
          <a:stretch/>
        </p:blipFill>
        <p:spPr>
          <a:xfrm>
            <a:off x="532565" y="748144"/>
            <a:ext cx="4056381" cy="5417159"/>
          </a:xfrm>
          <a:prstGeom prst="rect">
            <a:avLst/>
          </a:prstGeom>
        </p:spPr>
      </p:pic>
      <p:pic>
        <p:nvPicPr>
          <p:cNvPr id="6" name="図 5"/>
          <p:cNvPicPr>
            <a:picLocks noChangeAspect="1"/>
          </p:cNvPicPr>
          <p:nvPr/>
        </p:nvPicPr>
        <p:blipFill rotWithShape="1">
          <a:blip r:embed="rId4"/>
          <a:srcRect l="24091" t="11868" r="25000" b="8788"/>
          <a:stretch/>
        </p:blipFill>
        <p:spPr>
          <a:xfrm>
            <a:off x="4440303" y="764704"/>
            <a:ext cx="4655127" cy="4752528"/>
          </a:xfrm>
          <a:prstGeom prst="rect">
            <a:avLst/>
          </a:prstGeom>
        </p:spPr>
      </p:pic>
      <p:sp>
        <p:nvSpPr>
          <p:cNvPr id="8" name="テキスト ボックス 7"/>
          <p:cNvSpPr txBox="1"/>
          <p:nvPr/>
        </p:nvSpPr>
        <p:spPr>
          <a:xfrm>
            <a:off x="7452320" y="2492896"/>
            <a:ext cx="1441420" cy="369332"/>
          </a:xfrm>
          <a:prstGeom prst="rect">
            <a:avLst/>
          </a:prstGeom>
          <a:noFill/>
        </p:spPr>
        <p:txBody>
          <a:bodyPr wrap="none" rtlCol="0">
            <a:spAutoFit/>
          </a:bodyPr>
          <a:lstStyle/>
          <a:p>
            <a:r>
              <a:rPr lang="en-US" altLang="ja-JP" dirty="0">
                <a:solidFill>
                  <a:srgbClr val="FF0000"/>
                </a:solidFill>
              </a:rPr>
              <a:t>4,796,524</a:t>
            </a:r>
            <a:r>
              <a:rPr lang="ja-JP" altLang="en-US" dirty="0">
                <a:solidFill>
                  <a:srgbClr val="FF0000"/>
                </a:solidFill>
              </a:rPr>
              <a:t>人</a:t>
            </a:r>
            <a:endParaRPr kumimoji="1" lang="ja-JP" altLang="en-US" dirty="0">
              <a:solidFill>
                <a:srgbClr val="FF0000"/>
              </a:solidFill>
            </a:endParaRPr>
          </a:p>
        </p:txBody>
      </p:sp>
      <p:sp>
        <p:nvSpPr>
          <p:cNvPr id="9" name="テキスト ボックス 8"/>
          <p:cNvSpPr txBox="1"/>
          <p:nvPr/>
        </p:nvSpPr>
        <p:spPr>
          <a:xfrm>
            <a:off x="7565620" y="2996952"/>
            <a:ext cx="1214820" cy="369332"/>
          </a:xfrm>
          <a:prstGeom prst="rect">
            <a:avLst/>
          </a:prstGeom>
          <a:noFill/>
        </p:spPr>
        <p:txBody>
          <a:bodyPr wrap="none" rtlCol="0">
            <a:spAutoFit/>
          </a:bodyPr>
          <a:lstStyle/>
          <a:p>
            <a:r>
              <a:rPr lang="en-US" altLang="ja-JP" dirty="0">
                <a:solidFill>
                  <a:srgbClr val="FF0000"/>
                </a:solidFill>
              </a:rPr>
              <a:t>315,111</a:t>
            </a:r>
            <a:r>
              <a:rPr lang="ja-JP" altLang="en-US" dirty="0">
                <a:solidFill>
                  <a:srgbClr val="FF0000"/>
                </a:solidFill>
              </a:rPr>
              <a:t>人</a:t>
            </a:r>
            <a:endParaRPr kumimoji="1" lang="ja-JP" altLang="en-US" dirty="0">
              <a:solidFill>
                <a:srgbClr val="FF0000"/>
              </a:solidFill>
            </a:endParaRPr>
          </a:p>
        </p:txBody>
      </p:sp>
      <p:sp>
        <p:nvSpPr>
          <p:cNvPr id="10" name="テキスト ボックス 9"/>
          <p:cNvSpPr txBox="1"/>
          <p:nvPr/>
        </p:nvSpPr>
        <p:spPr>
          <a:xfrm>
            <a:off x="7676741" y="3789040"/>
            <a:ext cx="992579" cy="646331"/>
          </a:xfrm>
          <a:prstGeom prst="rect">
            <a:avLst/>
          </a:prstGeom>
          <a:noFill/>
        </p:spPr>
        <p:txBody>
          <a:bodyPr wrap="none" rtlCol="0">
            <a:spAutoFit/>
          </a:bodyPr>
          <a:lstStyle/>
          <a:p>
            <a:r>
              <a:rPr lang="en-US" altLang="ja-JP" dirty="0">
                <a:solidFill>
                  <a:srgbClr val="FF0000"/>
                </a:solidFill>
              </a:rPr>
              <a:t>8,848</a:t>
            </a:r>
            <a:r>
              <a:rPr lang="ja-JP" altLang="en-US" dirty="0">
                <a:solidFill>
                  <a:srgbClr val="FF0000"/>
                </a:solidFill>
              </a:rPr>
              <a:t>人</a:t>
            </a:r>
            <a:endParaRPr lang="en-US" altLang="ja-JP" dirty="0">
              <a:solidFill>
                <a:srgbClr val="FF0000"/>
              </a:solidFill>
            </a:endParaRPr>
          </a:p>
          <a:p>
            <a:r>
              <a:rPr kumimoji="1" lang="ja-JP" altLang="en-US" dirty="0">
                <a:solidFill>
                  <a:srgbClr val="FF0000"/>
                </a:solidFill>
              </a:rPr>
              <a:t>（</a:t>
            </a:r>
            <a:r>
              <a:rPr kumimoji="1" lang="en-US" altLang="ja-JP" dirty="0">
                <a:solidFill>
                  <a:srgbClr val="FF0000"/>
                </a:solidFill>
              </a:rPr>
              <a:t>2.8%</a:t>
            </a:r>
            <a:r>
              <a:rPr kumimoji="1" lang="ja-JP" altLang="en-US" dirty="0">
                <a:solidFill>
                  <a:srgbClr val="FF0000"/>
                </a:solidFill>
              </a:rPr>
              <a:t>）</a:t>
            </a:r>
          </a:p>
        </p:txBody>
      </p:sp>
      <p:sp>
        <p:nvSpPr>
          <p:cNvPr id="11" name="テキスト ボックス 10"/>
          <p:cNvSpPr txBox="1"/>
          <p:nvPr/>
        </p:nvSpPr>
        <p:spPr>
          <a:xfrm>
            <a:off x="4499992" y="5589240"/>
            <a:ext cx="4480714" cy="646331"/>
          </a:xfrm>
          <a:prstGeom prst="rect">
            <a:avLst/>
          </a:prstGeom>
          <a:noFill/>
        </p:spPr>
        <p:txBody>
          <a:bodyPr wrap="none" rtlCol="0">
            <a:spAutoFit/>
          </a:bodyPr>
          <a:lstStyle/>
          <a:p>
            <a:r>
              <a:rPr lang="ja-JP" altLang="en-US" dirty="0"/>
              <a:t>厚生労働省</a:t>
            </a:r>
            <a:endParaRPr lang="en-US" altLang="ja-JP" dirty="0"/>
          </a:p>
          <a:p>
            <a:r>
              <a:rPr lang="ja-JP" altLang="en-US" dirty="0"/>
              <a:t>「平成</a:t>
            </a:r>
            <a:r>
              <a:rPr lang="en-US" altLang="ja-JP" dirty="0"/>
              <a:t>26</a:t>
            </a:r>
            <a:r>
              <a:rPr lang="ja-JP" altLang="en-US" dirty="0"/>
              <a:t>年度地域保健・健康増進事業報告」</a:t>
            </a:r>
            <a:endParaRPr kumimoji="1" lang="ja-JP" altLang="en-US" dirty="0"/>
          </a:p>
        </p:txBody>
      </p:sp>
    </p:spTree>
    <p:extLst>
      <p:ext uri="{BB962C8B-B14F-4D97-AF65-F5344CB8AC3E}">
        <p14:creationId xmlns:p14="http://schemas.microsoft.com/office/powerpoint/2010/main" val="413117537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30622"/>
            <a:ext cx="8229600" cy="1143000"/>
          </a:xfrm>
        </p:spPr>
        <p:txBody>
          <a:bodyPr>
            <a:normAutofit/>
          </a:bodyPr>
          <a:lstStyle/>
          <a:p>
            <a:r>
              <a:rPr lang="ja-JP" altLang="en-US"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ea typeface="ＭＳ Ｐゴシック" pitchFamily="50" charset="-128"/>
                <a:cs typeface="+mn-cs"/>
              </a:rPr>
              <a:t>伝えたいこと</a:t>
            </a:r>
          </a:p>
        </p:txBody>
      </p:sp>
      <p:sp>
        <p:nvSpPr>
          <p:cNvPr id="3" name="コンテンツ プレースホルダー 2"/>
          <p:cNvSpPr>
            <a:spLocks noGrp="1"/>
          </p:cNvSpPr>
          <p:nvPr>
            <p:ph idx="1"/>
          </p:nvPr>
        </p:nvSpPr>
        <p:spPr>
          <a:xfrm>
            <a:off x="683567" y="1124744"/>
            <a:ext cx="8397707" cy="4525962"/>
          </a:xfrm>
        </p:spPr>
        <p:txBody>
          <a:bodyPr/>
          <a:lstStyle/>
          <a:p>
            <a:r>
              <a:rPr lang="ja-JP" altLang="en-US" sz="2800" dirty="0"/>
              <a:t>身体的な健康は、幸福な生活の基盤</a:t>
            </a:r>
            <a:r>
              <a:rPr lang="ja-JP" altLang="en-US" sz="2800" dirty="0">
                <a:solidFill>
                  <a:schemeClr val="tx2"/>
                </a:solidFill>
              </a:rPr>
              <a:t>！</a:t>
            </a:r>
            <a:endParaRPr lang="en-US" altLang="ja-JP" sz="2800" dirty="0">
              <a:solidFill>
                <a:schemeClr val="tx2"/>
              </a:solidFill>
            </a:endParaRPr>
          </a:p>
          <a:p>
            <a:r>
              <a:rPr lang="ja-JP" altLang="en-US" sz="2800" dirty="0"/>
              <a:t>ヘルス リテラシー（賢い市民・患者になる）</a:t>
            </a:r>
            <a:endParaRPr lang="en-US" altLang="ja-JP" sz="2800" dirty="0"/>
          </a:p>
          <a:p>
            <a:r>
              <a:rPr lang="ja-JP" altLang="en-US" sz="2800" dirty="0"/>
              <a:t>病気について、知ろうとする姿勢が大切</a:t>
            </a:r>
            <a:endParaRPr lang="en-US" altLang="ja-JP" sz="2800" dirty="0"/>
          </a:p>
          <a:p>
            <a:pPr marL="0" indent="0">
              <a:buNone/>
            </a:pPr>
            <a:endParaRPr lang="en-US" altLang="ja-JP" sz="2800" dirty="0"/>
          </a:p>
          <a:p>
            <a:r>
              <a:rPr lang="ja-JP" altLang="en-US" sz="2800" dirty="0"/>
              <a:t>身体のしくみ、がんの性質を知る</a:t>
            </a:r>
            <a:endParaRPr lang="en-US" altLang="ja-JP" sz="2800" dirty="0"/>
          </a:p>
          <a:p>
            <a:r>
              <a:rPr kumimoji="1" lang="ja-JP" altLang="en-US" sz="2800" dirty="0"/>
              <a:t>がんの診断・治療は進化している</a:t>
            </a:r>
            <a:endParaRPr kumimoji="1" lang="en-US" altLang="ja-JP" sz="2800" dirty="0"/>
          </a:p>
          <a:p>
            <a:r>
              <a:rPr kumimoji="1" lang="ja-JP" altLang="en-US" sz="2800" dirty="0"/>
              <a:t>がん（初発・再発）に対して適切に対応する</a:t>
            </a:r>
            <a:endParaRPr kumimoji="1" lang="en-US" altLang="ja-JP" sz="2800" dirty="0"/>
          </a:p>
          <a:p>
            <a:endParaRPr lang="en-US" altLang="ja-JP" sz="2800" dirty="0"/>
          </a:p>
          <a:p>
            <a:r>
              <a:rPr kumimoji="1" lang="ja-JP" altLang="en-US" sz="2800" dirty="0"/>
              <a:t>がん予防の方策について知り、考え、実行する</a:t>
            </a:r>
            <a:endParaRPr kumimoji="1" lang="en-US" altLang="ja-JP" sz="2800" dirty="0"/>
          </a:p>
          <a:p>
            <a:r>
              <a:rPr kumimoji="1" lang="ja-JP" altLang="en-US" sz="2800" dirty="0"/>
              <a:t>がん検診の方法、その効能と限界を知る</a:t>
            </a:r>
            <a:endParaRPr kumimoji="1" lang="en-US" altLang="ja-JP" sz="2800" dirty="0"/>
          </a:p>
        </p:txBody>
      </p:sp>
      <p:sp>
        <p:nvSpPr>
          <p:cNvPr id="5" name="Slide Number Placeholder 5"/>
          <p:cNvSpPr>
            <a:spLocks noGrp="1"/>
          </p:cNvSpPr>
          <p:nvPr>
            <p:ph type="sldNum" sz="quarter" idx="12"/>
          </p:nvPr>
        </p:nvSpPr>
        <p:spPr bwMode="auto">
          <a:xfrm>
            <a:off x="0" y="6443663"/>
            <a:ext cx="539750" cy="412750"/>
          </a:xfrm>
          <a:noFill/>
          <a:ln>
            <a:miter lim="800000"/>
            <a:headEnd/>
            <a:tailEnd/>
          </a:ln>
        </p:spPr>
        <p:txBody>
          <a:bodyPr/>
          <a:lstStyle/>
          <a:p>
            <a:fld id="{3691FF03-31C4-4960-98FA-BFF307B50D1B}" type="slidenum">
              <a:rPr lang="ja-JP" altLang="en-US" smtClean="0"/>
              <a:pPr/>
              <a:t>2</a:t>
            </a:fld>
            <a:endParaRPr lang="en-US" altLang="ja-JP" dirty="0"/>
          </a:p>
        </p:txBody>
      </p:sp>
    </p:spTree>
    <p:extLst>
      <p:ext uri="{BB962C8B-B14F-4D97-AF65-F5344CB8AC3E}">
        <p14:creationId xmlns:p14="http://schemas.microsoft.com/office/powerpoint/2010/main" val="133564890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大腸がん検診</a:t>
            </a:r>
            <a:endParaRPr kumimoji="1" lang="ja-JP" altLang="en-US" dirty="0"/>
          </a:p>
        </p:txBody>
      </p:sp>
      <p:sp>
        <p:nvSpPr>
          <p:cNvPr id="3" name="コンテンツ プレースホルダー 2"/>
          <p:cNvSpPr>
            <a:spLocks noGrp="1"/>
          </p:cNvSpPr>
          <p:nvPr>
            <p:ph idx="1"/>
          </p:nvPr>
        </p:nvSpPr>
        <p:spPr>
          <a:xfrm>
            <a:off x="467544" y="1628800"/>
            <a:ext cx="8229600" cy="4525962"/>
          </a:xfrm>
        </p:spPr>
        <p:txBody>
          <a:bodyPr/>
          <a:lstStyle/>
          <a:p>
            <a:r>
              <a:rPr lang="ja-JP" altLang="en-US" sz="2800" dirty="0"/>
              <a:t>検便（便潜血反応</a:t>
            </a:r>
            <a:r>
              <a:rPr lang="en-US" altLang="ja-JP" sz="2800" dirty="0"/>
              <a:t>2</a:t>
            </a:r>
            <a:r>
              <a:rPr lang="ja-JP" altLang="en-US" sz="2800" dirty="0"/>
              <a:t>日法）を用いた大腸がん検診が全国的に行われています</a:t>
            </a:r>
            <a:endParaRPr lang="en-US" altLang="ja-JP" sz="2800" dirty="0"/>
          </a:p>
          <a:p>
            <a:r>
              <a:rPr lang="ja-JP" altLang="en-US" sz="2800" dirty="0"/>
              <a:t>陽性となった場合の精密検査は、大腸内視鏡検査（大腸カメラ）が第一の選択肢となります</a:t>
            </a:r>
            <a:endParaRPr lang="en-US" altLang="ja-JP" sz="2800" dirty="0"/>
          </a:p>
          <a:p>
            <a:r>
              <a:rPr lang="ja-JP" altLang="en-US" sz="2800" dirty="0"/>
              <a:t>便潜血反応陽性（要精検率）はおよそ</a:t>
            </a:r>
            <a:r>
              <a:rPr lang="en-US" altLang="ja-JP" sz="2800" dirty="0"/>
              <a:t>5</a:t>
            </a:r>
            <a:r>
              <a:rPr lang="ja-JP" altLang="en-US" sz="2800" dirty="0"/>
              <a:t>～</a:t>
            </a:r>
            <a:r>
              <a:rPr lang="en-US" altLang="ja-JP" sz="2800" dirty="0"/>
              <a:t>10</a:t>
            </a:r>
            <a:r>
              <a:rPr lang="ja-JP" altLang="en-US" sz="2800" dirty="0"/>
              <a:t>％</a:t>
            </a:r>
            <a:endParaRPr lang="en-US" altLang="ja-JP" sz="2800" dirty="0"/>
          </a:p>
          <a:p>
            <a:r>
              <a:rPr lang="ja-JP" altLang="en-US" sz="2800" dirty="0"/>
              <a:t>精密検査受診者の約</a:t>
            </a:r>
            <a:r>
              <a:rPr lang="en-US" altLang="ja-JP" sz="2800" dirty="0"/>
              <a:t>2</a:t>
            </a:r>
            <a:r>
              <a:rPr lang="ja-JP" altLang="en-US" sz="2800" dirty="0"/>
              <a:t>％に「がん」が、</a:t>
            </a:r>
            <a:r>
              <a:rPr lang="en-US" altLang="ja-JP" sz="2800" dirty="0"/>
              <a:t>30</a:t>
            </a:r>
            <a:r>
              <a:rPr lang="ja-JP" altLang="en-US" sz="2800" dirty="0"/>
              <a:t>％前後にポリープが見つかります</a:t>
            </a:r>
          </a:p>
          <a:p>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20</a:t>
            </a:fld>
            <a:endParaRPr lang="en-US" altLang="ja-JP"/>
          </a:p>
        </p:txBody>
      </p:sp>
    </p:spTree>
    <p:extLst>
      <p:ext uri="{BB962C8B-B14F-4D97-AF65-F5344CB8AC3E}">
        <p14:creationId xmlns:p14="http://schemas.microsoft.com/office/powerpoint/2010/main" val="3130492567"/>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便潜血検査</a:t>
            </a:r>
          </a:p>
        </p:txBody>
      </p:sp>
      <p:sp>
        <p:nvSpPr>
          <p:cNvPr id="3" name="コンテンツ プレースホルダー 2"/>
          <p:cNvSpPr>
            <a:spLocks noGrp="1"/>
          </p:cNvSpPr>
          <p:nvPr>
            <p:ph idx="1"/>
          </p:nvPr>
        </p:nvSpPr>
        <p:spPr>
          <a:xfrm>
            <a:off x="395537" y="1412776"/>
            <a:ext cx="8713538" cy="4525962"/>
          </a:xfrm>
        </p:spPr>
        <p:txBody>
          <a:bodyPr/>
          <a:lstStyle/>
          <a:p>
            <a:r>
              <a:rPr kumimoji="1" lang="ja-JP" altLang="en-US" sz="2800" dirty="0"/>
              <a:t>便中に含まれる微量の血液（ヒトヘモグロビン）の有無を判定するには有効</a:t>
            </a:r>
            <a:endParaRPr kumimoji="1" lang="en-US" altLang="ja-JP" sz="2800" dirty="0"/>
          </a:p>
          <a:p>
            <a:r>
              <a:rPr lang="ja-JP" altLang="en-US" sz="2800" dirty="0"/>
              <a:t>出血症状のない早期がん（特に平坦な形状のがん）を発見することはできない</a:t>
            </a:r>
            <a:endParaRPr lang="en-US" altLang="ja-JP" sz="2800" dirty="0"/>
          </a:p>
          <a:p>
            <a:endParaRPr lang="en-US" altLang="ja-JP" sz="2800" dirty="0"/>
          </a:p>
          <a:p>
            <a:endParaRPr kumimoji="1" lang="en-US" altLang="ja-JP" sz="2800" dirty="0"/>
          </a:p>
          <a:p>
            <a:endParaRPr kumimoji="1" lang="en-US" altLang="ja-JP" sz="2800" dirty="0"/>
          </a:p>
          <a:p>
            <a:endParaRPr kumimoji="1" lang="en-US" altLang="ja-JP" sz="2800" dirty="0"/>
          </a:p>
          <a:p>
            <a:r>
              <a:rPr kumimoji="1" lang="ja-JP" altLang="en-US" sz="2800" dirty="0"/>
              <a:t>大腸がんの早期発見には、定期的に大腸内視鏡検査を受けることが大切</a:t>
            </a:r>
          </a:p>
        </p:txBody>
      </p:sp>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21</a:t>
            </a:fld>
            <a:endParaRPr lang="en-US" altLang="ja-JP"/>
          </a:p>
        </p:txBody>
      </p:sp>
      <p:pic>
        <p:nvPicPr>
          <p:cNvPr id="5" name="図 4"/>
          <p:cNvPicPr>
            <a:picLocks noChangeAspect="1"/>
          </p:cNvPicPr>
          <p:nvPr/>
        </p:nvPicPr>
        <p:blipFill rotWithShape="1">
          <a:blip r:embed="rId2" cstate="print"/>
          <a:srcRect l="12309" t="30846" r="52316" b="31648"/>
          <a:stretch/>
        </p:blipFill>
        <p:spPr>
          <a:xfrm>
            <a:off x="2843808" y="3356992"/>
            <a:ext cx="3066473" cy="1828800"/>
          </a:xfrm>
          <a:prstGeom prst="rect">
            <a:avLst/>
          </a:prstGeom>
        </p:spPr>
      </p:pic>
    </p:spTree>
    <p:extLst>
      <p:ext uri="{BB962C8B-B14F-4D97-AF65-F5344CB8AC3E}">
        <p14:creationId xmlns:p14="http://schemas.microsoft.com/office/powerpoint/2010/main" val="100113154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大腸内視鏡検査（大腸カメラ）</a:t>
            </a:r>
            <a:endParaRPr kumimoji="1" lang="ja-JP" altLang="en-US" dirty="0"/>
          </a:p>
        </p:txBody>
      </p:sp>
      <p:pic>
        <p:nvPicPr>
          <p:cNvPr id="5" name="コンテンツ プレースホルダー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491880" y="3140968"/>
            <a:ext cx="5407272" cy="2696105"/>
          </a:xfrm>
        </p:spPr>
      </p:pic>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22</a:t>
            </a:fld>
            <a:endParaRPr lang="en-US" altLang="ja-JP"/>
          </a:p>
        </p:txBody>
      </p:sp>
      <p:pic>
        <p:nvPicPr>
          <p:cNvPr id="547842" name="Picture 2" descr="「大腸内視鏡検査」の画像検索結果">
            <a:hlinkClick r:id="rId3"/>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46872"/>
          <a:stretch/>
        </p:blipFill>
        <p:spPr bwMode="auto">
          <a:xfrm>
            <a:off x="107504" y="2348880"/>
            <a:ext cx="3294351" cy="3629025"/>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p:cNvSpPr txBox="1"/>
          <p:nvPr/>
        </p:nvSpPr>
        <p:spPr>
          <a:xfrm>
            <a:off x="3131840" y="2132856"/>
            <a:ext cx="329699" cy="369332"/>
          </a:xfrm>
          <a:prstGeom prst="rect">
            <a:avLst/>
          </a:prstGeom>
          <a:noFill/>
        </p:spPr>
        <p:txBody>
          <a:bodyPr wrap="square" rtlCol="0">
            <a:spAutoFit/>
          </a:bodyPr>
          <a:lstStyle/>
          <a:p>
            <a:endParaRPr kumimoji="1" lang="ja-JP" altLang="en-US" dirty="0"/>
          </a:p>
        </p:txBody>
      </p:sp>
      <p:pic>
        <p:nvPicPr>
          <p:cNvPr id="557058" name="Picture 2" descr="「大腸内視鏡　オリンパス」の画像検索結果"/>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1960" y="1196752"/>
            <a:ext cx="2553011" cy="1872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071112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大腸内視鏡検査（大腸カメラ）</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23</a:t>
            </a:fld>
            <a:endParaRPr lang="en-US" altLang="ja-JP"/>
          </a:p>
        </p:txBody>
      </p:sp>
      <p:pic>
        <p:nvPicPr>
          <p:cNvPr id="7" name="大腸内視鏡検査">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cstate="print"/>
          <a:stretch>
            <a:fillRect/>
          </a:stretch>
        </p:blipFill>
        <p:spPr>
          <a:xfrm>
            <a:off x="395536" y="1332431"/>
            <a:ext cx="8343746" cy="4688858"/>
          </a:xfrm>
        </p:spPr>
      </p:pic>
    </p:spTree>
    <p:extLst>
      <p:ext uri="{BB962C8B-B14F-4D97-AF65-F5344CB8AC3E}">
        <p14:creationId xmlns:p14="http://schemas.microsoft.com/office/powerpoint/2010/main" val="1195574242"/>
      </p:ext>
    </p:extLst>
  </p:cSld>
  <p:clrMapOvr>
    <a:masterClrMapping/>
  </p:clrMapOvr>
  <p:transition>
    <p:wipe dir="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5050904" cy="1143000"/>
          </a:xfrm>
        </p:spPr>
        <p:txBody>
          <a:bodyPr/>
          <a:lstStyle/>
          <a:p>
            <a:r>
              <a:rPr kumimoji="1" lang="ja-JP" altLang="en-US" dirty="0"/>
              <a:t>注腸造影検査</a:t>
            </a:r>
          </a:p>
        </p:txBody>
      </p:sp>
      <p:pic>
        <p:nvPicPr>
          <p:cNvPr id="5" name="コンテンツ プレースホルダー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1260" r="10376"/>
          <a:stretch/>
        </p:blipFill>
        <p:spPr>
          <a:xfrm>
            <a:off x="467544" y="1628800"/>
            <a:ext cx="3546763" cy="4525962"/>
          </a:xfrm>
        </p:spPr>
      </p:pic>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24</a:t>
            </a:fld>
            <a:endParaRPr lang="en-US" altLang="ja-JP"/>
          </a:p>
        </p:txBody>
      </p:sp>
      <p:pic>
        <p:nvPicPr>
          <p:cNvPr id="6" name="図 5"/>
          <p:cNvPicPr>
            <a:picLocks noChangeAspect="1"/>
          </p:cNvPicPr>
          <p:nvPr/>
        </p:nvPicPr>
        <p:blipFill rotWithShape="1">
          <a:blip r:embed="rId3" cstate="print">
            <a:extLst>
              <a:ext uri="{28A0092B-C50C-407E-A947-70E740481C1C}">
                <a14:useLocalDpi xmlns:a14="http://schemas.microsoft.com/office/drawing/2010/main" val="0"/>
              </a:ext>
            </a:extLst>
          </a:blip>
          <a:srcRect l="3501" t="12258" r="40983" b="4915"/>
          <a:stretch/>
        </p:blipFill>
        <p:spPr>
          <a:xfrm>
            <a:off x="4878819" y="23377"/>
            <a:ext cx="4230256" cy="3786909"/>
          </a:xfrm>
          <a:prstGeom prst="rect">
            <a:avLst/>
          </a:prstGeom>
        </p:spPr>
      </p:pic>
      <p:pic>
        <p:nvPicPr>
          <p:cNvPr id="8" name="図 7"/>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4499992" y="3789040"/>
            <a:ext cx="3683496" cy="2721141"/>
          </a:xfrm>
          <a:prstGeom prst="rect">
            <a:avLst/>
          </a:prstGeom>
        </p:spPr>
      </p:pic>
      <p:sp>
        <p:nvSpPr>
          <p:cNvPr id="9" name="テキスト ボックス 8"/>
          <p:cNvSpPr txBox="1"/>
          <p:nvPr/>
        </p:nvSpPr>
        <p:spPr>
          <a:xfrm>
            <a:off x="4427984" y="3429000"/>
            <a:ext cx="1560042" cy="369332"/>
          </a:xfrm>
          <a:prstGeom prst="rect">
            <a:avLst/>
          </a:prstGeom>
          <a:noFill/>
        </p:spPr>
        <p:txBody>
          <a:bodyPr wrap="none" rtlCol="0">
            <a:spAutoFit/>
          </a:bodyPr>
          <a:lstStyle/>
          <a:p>
            <a:r>
              <a:rPr kumimoji="1" lang="ja-JP" altLang="en-US" dirty="0"/>
              <a:t>横行結腸がん</a:t>
            </a:r>
          </a:p>
        </p:txBody>
      </p:sp>
    </p:spTree>
    <p:extLst>
      <p:ext uri="{BB962C8B-B14F-4D97-AF65-F5344CB8AC3E}">
        <p14:creationId xmlns:p14="http://schemas.microsoft.com/office/powerpoint/2010/main" val="257815578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16632"/>
            <a:ext cx="8229600" cy="1083107"/>
          </a:xfrm>
        </p:spPr>
        <p:txBody>
          <a:bodyPr>
            <a:normAutofit/>
          </a:bodyPr>
          <a:lstStyle/>
          <a:p>
            <a:r>
              <a:rPr kumimoji="1" lang="ja-JP" altLang="en-US" dirty="0"/>
              <a:t>大腸</a:t>
            </a:r>
            <a:r>
              <a:rPr lang="en-US" altLang="ja-JP" dirty="0"/>
              <a:t>CT</a:t>
            </a:r>
            <a:r>
              <a:rPr lang="ja-JP" altLang="en-US" dirty="0"/>
              <a:t>検査</a:t>
            </a:r>
            <a:r>
              <a:rPr kumimoji="1" lang="ja-JP" altLang="en-US" dirty="0"/>
              <a:t> </a:t>
            </a:r>
            <a:r>
              <a:rPr kumimoji="1" lang="ja-JP" altLang="en-US" sz="4000" dirty="0"/>
              <a:t> </a:t>
            </a:r>
            <a:r>
              <a:rPr lang="en-US" altLang="ja-JP" sz="3200" dirty="0"/>
              <a:t>(</a:t>
            </a:r>
            <a:r>
              <a:rPr lang="ja-JP" altLang="en-US" sz="3200" dirty="0"/>
              <a:t>仮想内視鏡</a:t>
            </a:r>
            <a:r>
              <a:rPr kumimoji="1" lang="en-US" altLang="ja-JP" sz="3200" dirty="0"/>
              <a:t>)</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25</a:t>
            </a:fld>
            <a:endParaRPr lang="en-US" altLang="ja-JP"/>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1268760"/>
            <a:ext cx="4876800" cy="4876800"/>
          </a:xfrm>
          <a:prstGeom prst="rect">
            <a:avLst/>
          </a:prstGeom>
        </p:spPr>
      </p:pic>
      <p:pic>
        <p:nvPicPr>
          <p:cNvPr id="9" name="コンテンツ プレースホルダー 8"/>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788024" y="3501008"/>
            <a:ext cx="3097607" cy="3097607"/>
          </a:xfrm>
        </p:spPr>
      </p:pic>
      <p:sp>
        <p:nvSpPr>
          <p:cNvPr id="10" name="テキスト ボックス 9"/>
          <p:cNvSpPr txBox="1"/>
          <p:nvPr/>
        </p:nvSpPr>
        <p:spPr>
          <a:xfrm>
            <a:off x="5436096" y="2996952"/>
            <a:ext cx="1569660" cy="369332"/>
          </a:xfrm>
          <a:prstGeom prst="rect">
            <a:avLst/>
          </a:prstGeom>
          <a:noFill/>
        </p:spPr>
        <p:txBody>
          <a:bodyPr wrap="none" rtlCol="0">
            <a:spAutoFit/>
          </a:bodyPr>
          <a:lstStyle/>
          <a:p>
            <a:r>
              <a:rPr lang="ja-JP" altLang="en-US" dirty="0"/>
              <a:t>仮想内視鏡像</a:t>
            </a:r>
            <a:endParaRPr kumimoji="1" lang="ja-JP" altLang="en-US" dirty="0"/>
          </a:p>
        </p:txBody>
      </p:sp>
      <p:sp>
        <p:nvSpPr>
          <p:cNvPr id="11" name="テキスト ボックス 10"/>
          <p:cNvSpPr txBox="1"/>
          <p:nvPr/>
        </p:nvSpPr>
        <p:spPr>
          <a:xfrm>
            <a:off x="4355976" y="1340768"/>
            <a:ext cx="3888432" cy="1477328"/>
          </a:xfrm>
          <a:prstGeom prst="rect">
            <a:avLst/>
          </a:prstGeom>
          <a:noFill/>
        </p:spPr>
        <p:txBody>
          <a:bodyPr wrap="square" rtlCol="0">
            <a:spAutoFit/>
          </a:bodyPr>
          <a:lstStyle/>
          <a:p>
            <a:r>
              <a:rPr lang="ja-JP" altLang="en-US" dirty="0"/>
              <a:t>大腸ＣＴ検査とは、内視鏡を使わない新しい大腸検査です。</a:t>
            </a:r>
            <a:endParaRPr lang="en-US" altLang="ja-JP" dirty="0"/>
          </a:p>
          <a:p>
            <a:r>
              <a:rPr lang="ja-JP" altLang="en-US" dirty="0"/>
              <a:t>大腸を炭酸ガスによって拡張させ、ＣＴで大腸３次元画像を作ることができます。</a:t>
            </a:r>
            <a:endParaRPr kumimoji="1" lang="ja-JP" altLang="en-US" dirty="0"/>
          </a:p>
        </p:txBody>
      </p:sp>
    </p:spTree>
    <p:extLst>
      <p:ext uri="{BB962C8B-B14F-4D97-AF65-F5344CB8AC3E}">
        <p14:creationId xmlns:p14="http://schemas.microsoft.com/office/powerpoint/2010/main" val="2259149868"/>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199" y="274638"/>
            <a:ext cx="8651875" cy="778098"/>
          </a:xfrm>
        </p:spPr>
        <p:txBody>
          <a:bodyPr>
            <a:normAutofit fontScale="90000"/>
          </a:bodyPr>
          <a:lstStyle/>
          <a:p>
            <a:r>
              <a:rPr lang="ja-JP" altLang="en-US" dirty="0"/>
              <a:t>大腸内視鏡と仮想内視鏡像</a:t>
            </a:r>
            <a:r>
              <a:rPr lang="ja-JP" altLang="en-US" sz="3100" dirty="0"/>
              <a:t>（大腸</a:t>
            </a:r>
            <a:r>
              <a:rPr lang="en-US" altLang="ja-JP" sz="3100" dirty="0"/>
              <a:t>CT</a:t>
            </a:r>
            <a:r>
              <a:rPr lang="ja-JP" altLang="en-US" sz="3100" dirty="0"/>
              <a:t>）</a:t>
            </a:r>
            <a:endParaRPr kumimoji="1" lang="ja-JP" altLang="en-US" dirty="0"/>
          </a:p>
        </p:txBody>
      </p:sp>
      <p:pic>
        <p:nvPicPr>
          <p:cNvPr id="5" name="コンテンツ プレースホルダー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39752" y="1340768"/>
            <a:ext cx="5428571" cy="2523809"/>
          </a:xfrm>
        </p:spPr>
      </p:pic>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26</a:t>
            </a:fld>
            <a:endParaRPr lang="en-US" altLang="ja-JP"/>
          </a:p>
        </p:txBody>
      </p:sp>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752" y="3861048"/>
            <a:ext cx="2980952" cy="2523809"/>
          </a:xfrm>
          <a:prstGeom prst="rect">
            <a:avLst/>
          </a:prstGeom>
        </p:spPr>
      </p:pic>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92080" y="3861048"/>
            <a:ext cx="2523809" cy="2523809"/>
          </a:xfrm>
          <a:prstGeom prst="rect">
            <a:avLst/>
          </a:prstGeom>
        </p:spPr>
      </p:pic>
      <p:sp>
        <p:nvSpPr>
          <p:cNvPr id="8" name="テキスト ボックス 7"/>
          <p:cNvSpPr txBox="1"/>
          <p:nvPr/>
        </p:nvSpPr>
        <p:spPr>
          <a:xfrm>
            <a:off x="395536" y="4365104"/>
            <a:ext cx="1560042" cy="369332"/>
          </a:xfrm>
          <a:prstGeom prst="rect">
            <a:avLst/>
          </a:prstGeom>
          <a:noFill/>
        </p:spPr>
        <p:txBody>
          <a:bodyPr wrap="none" rtlCol="0">
            <a:spAutoFit/>
          </a:bodyPr>
          <a:lstStyle/>
          <a:p>
            <a:r>
              <a:rPr lang="ja-JP" altLang="en-US" dirty="0"/>
              <a:t>進行大腸がん</a:t>
            </a:r>
            <a:endParaRPr kumimoji="1" lang="ja-JP" altLang="en-US" dirty="0"/>
          </a:p>
        </p:txBody>
      </p:sp>
      <p:sp>
        <p:nvSpPr>
          <p:cNvPr id="9" name="テキスト ボックス 8"/>
          <p:cNvSpPr txBox="1"/>
          <p:nvPr/>
        </p:nvSpPr>
        <p:spPr>
          <a:xfrm>
            <a:off x="395536" y="1988840"/>
            <a:ext cx="1667444" cy="369332"/>
          </a:xfrm>
          <a:prstGeom prst="rect">
            <a:avLst/>
          </a:prstGeom>
          <a:noFill/>
        </p:spPr>
        <p:txBody>
          <a:bodyPr wrap="none" rtlCol="0">
            <a:spAutoFit/>
          </a:bodyPr>
          <a:lstStyle/>
          <a:p>
            <a:r>
              <a:rPr lang="en-US" altLang="ja-JP" dirty="0"/>
              <a:t>1cm</a:t>
            </a:r>
            <a:r>
              <a:rPr lang="ja-JP" altLang="en-US" dirty="0"/>
              <a:t>のポリープ</a:t>
            </a:r>
            <a:endParaRPr kumimoji="1" lang="ja-JP" altLang="en-US" dirty="0"/>
          </a:p>
        </p:txBody>
      </p:sp>
    </p:spTree>
    <p:extLst>
      <p:ext uri="{BB962C8B-B14F-4D97-AF65-F5344CB8AC3E}">
        <p14:creationId xmlns:p14="http://schemas.microsoft.com/office/powerpoint/2010/main" val="424481023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922114"/>
          </a:xfrm>
        </p:spPr>
        <p:txBody>
          <a:bodyPr/>
          <a:lstStyle/>
          <a:p>
            <a:r>
              <a:rPr kumimoji="1" lang="ja-JP" altLang="en-US" dirty="0"/>
              <a:t>胃がん</a:t>
            </a:r>
          </a:p>
        </p:txBody>
      </p:sp>
      <p:pic>
        <p:nvPicPr>
          <p:cNvPr id="5" name="コンテンツ プレースホルダー 4"/>
          <p:cNvPicPr>
            <a:picLocks noGrp="1" noChangeAspect="1"/>
          </p:cNvPicPr>
          <p:nvPr>
            <p:ph idx="1"/>
          </p:nvPr>
        </p:nvPicPr>
        <p:blipFill rotWithShape="1">
          <a:blip r:embed="rId3"/>
          <a:srcRect l="56675" t="24036" r="20625" b="11820"/>
          <a:stretch/>
        </p:blipFill>
        <p:spPr>
          <a:xfrm>
            <a:off x="323528" y="1052736"/>
            <a:ext cx="8568952" cy="5493831"/>
          </a:xfrm>
          <a:prstGeom prst="rect">
            <a:avLst/>
          </a:prstGeom>
        </p:spPr>
      </p:pic>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27</a:t>
            </a:fld>
            <a:endParaRPr lang="en-US" altLang="ja-JP"/>
          </a:p>
        </p:txBody>
      </p:sp>
      <p:sp>
        <p:nvSpPr>
          <p:cNvPr id="6" name="円/楕円 3"/>
          <p:cNvSpPr/>
          <p:nvPr/>
        </p:nvSpPr>
        <p:spPr>
          <a:xfrm>
            <a:off x="2411760" y="1124744"/>
            <a:ext cx="1136555" cy="554461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 name="タイトル 2"/>
          <p:cNvSpPr txBox="1">
            <a:spLocks/>
          </p:cNvSpPr>
          <p:nvPr/>
        </p:nvSpPr>
        <p:spPr>
          <a:xfrm>
            <a:off x="1547664" y="980728"/>
            <a:ext cx="9145016"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ja-JP" altLang="en-US" sz="2800" dirty="0"/>
              <a:t>各種がんの罹患数と死亡数</a:t>
            </a:r>
          </a:p>
        </p:txBody>
      </p:sp>
      <p:cxnSp>
        <p:nvCxnSpPr>
          <p:cNvPr id="8" name="直線コネクタ 7"/>
          <p:cNvCxnSpPr/>
          <p:nvPr/>
        </p:nvCxnSpPr>
        <p:spPr>
          <a:xfrm>
            <a:off x="5652120" y="1844824"/>
            <a:ext cx="129614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7164288" y="1844824"/>
            <a:ext cx="1296144"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タイトル 2"/>
          <p:cNvSpPr txBox="1">
            <a:spLocks/>
          </p:cNvSpPr>
          <p:nvPr/>
        </p:nvSpPr>
        <p:spPr>
          <a:xfrm>
            <a:off x="3275856" y="1628800"/>
            <a:ext cx="7560840"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en-US" altLang="ja-JP" sz="2800" dirty="0"/>
              <a:t>2</a:t>
            </a:r>
            <a:r>
              <a:rPr lang="ja-JP" altLang="en-US" sz="2800" dirty="0"/>
              <a:t>位 　　</a:t>
            </a:r>
            <a:r>
              <a:rPr lang="en-US" altLang="ja-JP" sz="2800" dirty="0"/>
              <a:t>3</a:t>
            </a:r>
            <a:r>
              <a:rPr lang="ja-JP" altLang="en-US" sz="2800" dirty="0"/>
              <a:t>位</a:t>
            </a:r>
          </a:p>
        </p:txBody>
      </p:sp>
    </p:spTree>
    <p:extLst>
      <p:ext uri="{BB962C8B-B14F-4D97-AF65-F5344CB8AC3E}">
        <p14:creationId xmlns:p14="http://schemas.microsoft.com/office/powerpoint/2010/main" val="627754828"/>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539552" y="14842"/>
            <a:ext cx="8229600" cy="1143000"/>
          </a:xfrm>
        </p:spPr>
        <p:txBody>
          <a:bodyPr/>
          <a:lstStyle/>
          <a:p>
            <a:r>
              <a:rPr lang="ja-JP" altLang="en-US" dirty="0"/>
              <a:t>主な部位別がん死亡率の推移</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45B7868D-0BC9-4CF6-9968-1B9233AE7F43}" type="slidenum">
              <a:rPr lang="ja-JP" altLang="en-US" smtClean="0"/>
              <a:pPr>
                <a:defRPr/>
              </a:pPr>
              <a:t>28</a:t>
            </a:fld>
            <a:endParaRPr lang="en-US" altLang="ja-JP"/>
          </a:p>
        </p:txBody>
      </p:sp>
      <p:pic>
        <p:nvPicPr>
          <p:cNvPr id="544770" name="Picture 2" descr="年齢階級別がん罹患率"/>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t="6036" b="10422"/>
          <a:stretch/>
        </p:blipFill>
        <p:spPr bwMode="auto">
          <a:xfrm>
            <a:off x="152349" y="1042219"/>
            <a:ext cx="8798625" cy="512308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グループ化 7"/>
          <p:cNvGrpSpPr/>
          <p:nvPr/>
        </p:nvGrpSpPr>
        <p:grpSpPr>
          <a:xfrm>
            <a:off x="2267744" y="2420888"/>
            <a:ext cx="4536504" cy="1440160"/>
            <a:chOff x="2267744" y="2420888"/>
            <a:chExt cx="4536504" cy="1440160"/>
          </a:xfrm>
        </p:grpSpPr>
        <p:sp>
          <p:nvSpPr>
            <p:cNvPr id="6" name="楕円 5"/>
            <p:cNvSpPr/>
            <p:nvPr/>
          </p:nvSpPr>
          <p:spPr>
            <a:xfrm>
              <a:off x="3707904" y="2420888"/>
              <a:ext cx="1008112" cy="93610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 name="直線矢印コネクタ 2"/>
            <p:cNvCxnSpPr>
              <a:cxnSpLocks/>
            </p:cNvCxnSpPr>
            <p:nvPr/>
          </p:nvCxnSpPr>
          <p:spPr>
            <a:xfrm>
              <a:off x="2267744" y="2420888"/>
              <a:ext cx="288032" cy="50405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線矢印コネクタ 8"/>
            <p:cNvCxnSpPr>
              <a:cxnSpLocks/>
            </p:cNvCxnSpPr>
            <p:nvPr/>
          </p:nvCxnSpPr>
          <p:spPr>
            <a:xfrm>
              <a:off x="6516216" y="3356992"/>
              <a:ext cx="288032" cy="50405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 name="テキスト ボックス 1"/>
          <p:cNvSpPr txBox="1"/>
          <p:nvPr/>
        </p:nvSpPr>
        <p:spPr>
          <a:xfrm>
            <a:off x="683568" y="1700808"/>
            <a:ext cx="3251211" cy="461665"/>
          </a:xfrm>
          <a:prstGeom prst="rect">
            <a:avLst/>
          </a:prstGeom>
          <a:noFill/>
        </p:spPr>
        <p:txBody>
          <a:bodyPr wrap="none" rtlCol="0">
            <a:spAutoFit/>
          </a:bodyPr>
          <a:lstStyle/>
          <a:p>
            <a:r>
              <a:rPr kumimoji="1" lang="ja-JP" altLang="en-US" sz="2400" dirty="0"/>
              <a:t>胃がん死亡数は減少中</a:t>
            </a:r>
          </a:p>
        </p:txBody>
      </p:sp>
    </p:spTree>
    <p:extLst>
      <p:ext uri="{BB962C8B-B14F-4D97-AF65-F5344CB8AC3E}">
        <p14:creationId xmlns:p14="http://schemas.microsoft.com/office/powerpoint/2010/main" val="280481550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6" presetClass="emph" presetSubtype="0" repeatCount="5000" fill="hold" nodeType="withEffect">
                                  <p:stCondLst>
                                    <p:cond delay="0"/>
                                  </p:stCondLst>
                                  <p:childTnLst>
                                    <p:animEffect transition="out" filter="fade">
                                      <p:cBhvr>
                                        <p:cTn id="8" dur="500" tmFilter="0, 0; .2, .5; .8, .5; 1, 0"/>
                                        <p:tgtEl>
                                          <p:spTgt spid="8"/>
                                        </p:tgtEl>
                                      </p:cBhvr>
                                    </p:animEffect>
                                    <p:animScale>
                                      <p:cBhvr>
                                        <p:cTn id="9"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p:cNvSpPr/>
          <p:nvPr/>
        </p:nvSpPr>
        <p:spPr>
          <a:xfrm>
            <a:off x="1784976" y="89952"/>
            <a:ext cx="5617720" cy="4797152"/>
          </a:xfrm>
          <a:prstGeom prst="rect">
            <a:avLst/>
          </a:pr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ライド番号プレースホルダー 3"/>
          <p:cNvSpPr>
            <a:spLocks noGrp="1"/>
          </p:cNvSpPr>
          <p:nvPr>
            <p:ph type="sldNum" sz="quarter" idx="12"/>
          </p:nvPr>
        </p:nvSpPr>
        <p:spPr>
          <a:xfrm>
            <a:off x="21288" y="6379647"/>
            <a:ext cx="539750" cy="412750"/>
          </a:xfrm>
        </p:spPr>
        <p:txBody>
          <a:bodyPr/>
          <a:lstStyle/>
          <a:p>
            <a:pPr>
              <a:defRPr/>
            </a:pPr>
            <a:fld id="{853982EF-C2C1-4EE6-9368-E61A68687344}" type="slidenum">
              <a:rPr lang="ja-JP" altLang="en-US" smtClean="0"/>
              <a:pPr>
                <a:defRPr/>
              </a:pPr>
              <a:t>29</a:t>
            </a:fld>
            <a:endParaRPr lang="en-US" altLang="ja-JP"/>
          </a:p>
        </p:txBody>
      </p:sp>
      <p:pic>
        <p:nvPicPr>
          <p:cNvPr id="544776" name="Picture 8" descr="「第89回日本胃癌学会総会　2017」の画像検索結果"/>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56984" y="3501752"/>
            <a:ext cx="5495810" cy="1356304"/>
          </a:xfrm>
          <a:prstGeom prst="rect">
            <a:avLst/>
          </a:prstGeom>
          <a:noFill/>
          <a:extLst>
            <a:ext uri="{909E8E84-426E-40DD-AFC4-6F175D3DCCD1}">
              <a14:hiddenFill xmlns:a14="http://schemas.microsoft.com/office/drawing/2010/main">
                <a:solidFill>
                  <a:srgbClr val="FFFFFF"/>
                </a:solidFill>
              </a14:hiddenFill>
            </a:ext>
          </a:extLst>
        </p:spPr>
      </p:pic>
      <p:pic>
        <p:nvPicPr>
          <p:cNvPr id="544778" name="Picture 10" descr="「第89回日本胃癌学会総会　2017」の画像検索結果"/>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56984" y="116632"/>
            <a:ext cx="5472608" cy="3388288"/>
          </a:xfrm>
          <a:prstGeom prst="rect">
            <a:avLst/>
          </a:prstGeom>
          <a:noFill/>
          <a:extLst>
            <a:ext uri="{909E8E84-426E-40DD-AFC4-6F175D3DCCD1}">
              <a14:hiddenFill xmlns:a14="http://schemas.microsoft.com/office/drawing/2010/main">
                <a:solidFill>
                  <a:srgbClr val="FFFFFF"/>
                </a:solidFill>
              </a14:hiddenFill>
            </a:ext>
          </a:extLst>
        </p:spPr>
      </p:pic>
      <p:sp>
        <p:nvSpPr>
          <p:cNvPr id="10" name="正方形/長方形 9"/>
          <p:cNvSpPr/>
          <p:nvPr/>
        </p:nvSpPr>
        <p:spPr>
          <a:xfrm>
            <a:off x="167180" y="4895652"/>
            <a:ext cx="8786072" cy="1863660"/>
          </a:xfrm>
          <a:prstGeom prst="rect">
            <a:avLst/>
          </a:pr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p:cNvPicPr>
            <a:picLocks noChangeAspect="1"/>
          </p:cNvPicPr>
          <p:nvPr/>
        </p:nvPicPr>
        <p:blipFill rotWithShape="1">
          <a:blip r:embed="rId4" cstate="print"/>
          <a:srcRect l="61038" t="39535" r="15295" b="52094"/>
          <a:stretch/>
        </p:blipFill>
        <p:spPr>
          <a:xfrm>
            <a:off x="308432" y="5755474"/>
            <a:ext cx="8572812" cy="931830"/>
          </a:xfrm>
          <a:prstGeom prst="rect">
            <a:avLst/>
          </a:prstGeom>
        </p:spPr>
      </p:pic>
      <p:sp>
        <p:nvSpPr>
          <p:cNvPr id="14" name="テキスト ボックス 13"/>
          <p:cNvSpPr txBox="1"/>
          <p:nvPr/>
        </p:nvSpPr>
        <p:spPr>
          <a:xfrm>
            <a:off x="168276" y="4959112"/>
            <a:ext cx="8706199" cy="1107996"/>
          </a:xfrm>
          <a:prstGeom prst="rect">
            <a:avLst/>
          </a:prstGeom>
          <a:noFill/>
        </p:spPr>
        <p:txBody>
          <a:bodyPr wrap="square" rtlCol="0">
            <a:spAutoFit/>
          </a:bodyPr>
          <a:lstStyle/>
          <a:p>
            <a:r>
              <a:rPr lang="ja-JP" altLang="en-US" sz="2400" b="1" dirty="0"/>
              <a:t>特別企画　　</a:t>
            </a:r>
            <a:r>
              <a:rPr lang="en-US" altLang="ja-JP" sz="2400" dirty="0"/>
              <a:t>	3</a:t>
            </a:r>
            <a:r>
              <a:rPr lang="ja-JP" altLang="en-US" sz="2400" dirty="0"/>
              <a:t>月</a:t>
            </a:r>
            <a:r>
              <a:rPr lang="en-US" altLang="ja-JP" sz="2400" dirty="0"/>
              <a:t>9</a:t>
            </a:r>
            <a:r>
              <a:rPr lang="ja-JP" altLang="en-US" sz="2400" dirty="0"/>
              <a:t>日（木） </a:t>
            </a:r>
            <a:r>
              <a:rPr lang="en-US" altLang="ja-JP" sz="2400" dirty="0"/>
              <a:t>14:00–16:30</a:t>
            </a:r>
            <a:r>
              <a:rPr lang="ja-JP" altLang="en-US" sz="2400" dirty="0"/>
              <a:t>　第</a:t>
            </a:r>
            <a:r>
              <a:rPr lang="en-US" altLang="ja-JP" sz="2400" dirty="0"/>
              <a:t>2</a:t>
            </a:r>
            <a:r>
              <a:rPr lang="ja-JP" altLang="en-US" sz="2400" dirty="0"/>
              <a:t>会場　</a:t>
            </a:r>
            <a:endParaRPr lang="en-US" altLang="ja-JP" sz="2400" dirty="0"/>
          </a:p>
          <a:p>
            <a:r>
              <a:rPr lang="ja-JP" altLang="en-US" sz="2400" b="1" dirty="0"/>
              <a:t>「病理の権威が胃癌を語る」</a:t>
            </a:r>
          </a:p>
          <a:p>
            <a:endParaRPr kumimoji="1" lang="ja-JP" altLang="en-US" dirty="0"/>
          </a:p>
        </p:txBody>
      </p:sp>
      <p:sp>
        <p:nvSpPr>
          <p:cNvPr id="16" name="楕円 15"/>
          <p:cNvSpPr/>
          <p:nvPr/>
        </p:nvSpPr>
        <p:spPr>
          <a:xfrm>
            <a:off x="288" y="5755474"/>
            <a:ext cx="3274809" cy="93183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6242745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26" presetClass="emph" presetSubtype="0" repeatCount="5000" fill="hold" grpId="0" nodeType="withEffect">
                                  <p:stCondLst>
                                    <p:cond delay="0"/>
                                  </p:stCondLst>
                                  <p:childTnLst>
                                    <p:animEffect transition="out" filter="fade">
                                      <p:cBhvr>
                                        <p:cTn id="8" dur="500" tmFilter="0, 0; .2, .5; .8, .5; 1, 0"/>
                                        <p:tgtEl>
                                          <p:spTgt spid="16"/>
                                        </p:tgtEl>
                                      </p:cBhvr>
                                    </p:animEffect>
                                    <p:animScale>
                                      <p:cBhvr>
                                        <p:cTn id="9"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ヘルス・</a:t>
            </a:r>
            <a:r>
              <a:rPr kumimoji="1" lang="ja-JP" altLang="en-US" dirty="0"/>
              <a:t>リテラシー</a:t>
            </a:r>
          </a:p>
        </p:txBody>
      </p:sp>
      <p:sp>
        <p:nvSpPr>
          <p:cNvPr id="3" name="コンテンツ プレースホルダー 2"/>
          <p:cNvSpPr>
            <a:spLocks noGrp="1"/>
          </p:cNvSpPr>
          <p:nvPr>
            <p:ph idx="1"/>
          </p:nvPr>
        </p:nvSpPr>
        <p:spPr/>
        <p:txBody>
          <a:bodyPr/>
          <a:lstStyle/>
          <a:p>
            <a:r>
              <a:rPr lang="ja-JP" altLang="en-US" dirty="0"/>
              <a:t>リテラシー</a:t>
            </a:r>
            <a:r>
              <a:rPr lang="ja-JP" altLang="en-US" sz="2400" dirty="0"/>
              <a:t>（</a:t>
            </a:r>
            <a:r>
              <a:rPr lang="ja-JP" altLang="ja-JP" sz="2400" dirty="0"/>
              <a:t> literacy </a:t>
            </a:r>
            <a:r>
              <a:rPr lang="ja-JP" altLang="en-US" sz="2400" dirty="0"/>
              <a:t>） </a:t>
            </a:r>
            <a:r>
              <a:rPr lang="ja-JP" altLang="en-US" dirty="0"/>
              <a:t>→ </a:t>
            </a:r>
            <a:r>
              <a:rPr lang="ja-JP" altLang="en-US" dirty="0">
                <a:solidFill>
                  <a:srgbClr val="FF0000"/>
                </a:solidFill>
              </a:rPr>
              <a:t>識字率</a:t>
            </a:r>
            <a:r>
              <a:rPr lang="ja-JP" altLang="en-US" sz="2000" dirty="0"/>
              <a:t>（読解記述力）</a:t>
            </a:r>
            <a:endParaRPr lang="en-US" altLang="ja-JP" sz="2800" dirty="0"/>
          </a:p>
          <a:p>
            <a:endParaRPr lang="en-US" altLang="ja-JP" dirty="0"/>
          </a:p>
          <a:p>
            <a:r>
              <a:rPr lang="ja-JP" altLang="en-US" dirty="0"/>
              <a:t>ヘルス・リテラシー</a:t>
            </a:r>
            <a:r>
              <a:rPr lang="ja-JP" altLang="ja-JP" dirty="0"/>
              <a:t>とは</a:t>
            </a:r>
            <a:r>
              <a:rPr lang="ja-JP" altLang="en-US" dirty="0"/>
              <a:t>？</a:t>
            </a:r>
            <a:endParaRPr lang="en-US" altLang="ja-JP" dirty="0"/>
          </a:p>
          <a:p>
            <a:pPr lvl="1"/>
            <a:r>
              <a:rPr lang="ja-JP" altLang="ja-JP" dirty="0">
                <a:solidFill>
                  <a:srgbClr val="FF0000"/>
                </a:solidFill>
              </a:rPr>
              <a:t>健康面での適切な意思決定</a:t>
            </a:r>
            <a:r>
              <a:rPr lang="ja-JP" altLang="ja-JP" dirty="0"/>
              <a:t>に必要な、基本的健康情報やサービスを調べ、</a:t>
            </a:r>
            <a:r>
              <a:rPr lang="ja-JP" altLang="en-US" dirty="0"/>
              <a:t>知り</a:t>
            </a:r>
            <a:r>
              <a:rPr lang="ja-JP" altLang="ja-JP" dirty="0"/>
              <a:t>、理解し、効果的に利用する</a:t>
            </a:r>
            <a:r>
              <a:rPr lang="ja-JP" altLang="ja-JP" dirty="0">
                <a:solidFill>
                  <a:srgbClr val="FF0000"/>
                </a:solidFill>
              </a:rPr>
              <a:t>個人的能力の程度</a:t>
            </a:r>
            <a:r>
              <a:rPr lang="ja-JP" altLang="ja-JP" dirty="0"/>
              <a:t>を意味する</a:t>
            </a:r>
            <a:endParaRPr lang="en-US" altLang="ja-JP" dirty="0"/>
          </a:p>
          <a:p>
            <a:r>
              <a:rPr lang="ja-JP" altLang="en-US" dirty="0"/>
              <a:t>健康意識が高い、賢い市民・患者になる</a:t>
            </a:r>
            <a:endParaRPr lang="en-US" altLang="ja-JP" dirty="0"/>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pPr>
              <a:defRPr/>
            </a:pPr>
            <a:r>
              <a:rPr lang="en-US" altLang="ja-JP"/>
              <a:t>1</a:t>
            </a:r>
            <a:endParaRPr lang="en-US" altLang="ja-JP" dirty="0"/>
          </a:p>
        </p:txBody>
      </p:sp>
    </p:spTree>
    <p:extLst>
      <p:ext uri="{BB962C8B-B14F-4D97-AF65-F5344CB8AC3E}">
        <p14:creationId xmlns:p14="http://schemas.microsoft.com/office/powerpoint/2010/main" val="2767828332"/>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食道がんの肉眼型"/>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456" t="54061" r="4689" b="19119"/>
          <a:stretch/>
        </p:blipFill>
        <p:spPr bwMode="auto">
          <a:xfrm>
            <a:off x="4499992" y="1412776"/>
            <a:ext cx="4553405" cy="1296144"/>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2"/>
          <p:cNvSpPr>
            <a:spLocks noGrp="1"/>
          </p:cNvSpPr>
          <p:nvPr>
            <p:ph type="title"/>
          </p:nvPr>
        </p:nvSpPr>
        <p:spPr>
          <a:xfrm>
            <a:off x="1187624" y="116632"/>
            <a:ext cx="7859216" cy="1143000"/>
          </a:xfrm>
        </p:spPr>
        <p:txBody>
          <a:bodyPr/>
          <a:lstStyle/>
          <a:p>
            <a:r>
              <a:rPr kumimoji="1" lang="ja-JP" altLang="en-US" dirty="0"/>
              <a:t>胃がん</a:t>
            </a:r>
            <a:r>
              <a:rPr kumimoji="1" lang="ja-JP" altLang="en-US" sz="3600" dirty="0"/>
              <a:t>（進行がん）</a:t>
            </a:r>
            <a:endParaRPr kumimoji="1" lang="ja-JP" altLang="en-US" dirty="0"/>
          </a:p>
        </p:txBody>
      </p:sp>
      <p:sp>
        <p:nvSpPr>
          <p:cNvPr id="2" name="スライド番号プレースホルダー 1"/>
          <p:cNvSpPr>
            <a:spLocks noGrp="1"/>
          </p:cNvSpPr>
          <p:nvPr>
            <p:ph type="sldNum" sz="quarter" idx="12"/>
          </p:nvPr>
        </p:nvSpPr>
        <p:spPr/>
        <p:txBody>
          <a:bodyPr/>
          <a:lstStyle/>
          <a:p>
            <a:pPr>
              <a:defRPr/>
            </a:pPr>
            <a:fld id="{A3F87E3B-88A1-4179-9BF8-C5563C8CB73E}" type="slidenum">
              <a:rPr lang="ja-JP" altLang="en-US" smtClean="0"/>
              <a:pPr>
                <a:defRPr/>
              </a:pPr>
              <a:t>30</a:t>
            </a:fld>
            <a:endParaRPr lang="en-US" altLang="ja-JP" dirty="0"/>
          </a:p>
        </p:txBody>
      </p:sp>
      <p:pic>
        <p:nvPicPr>
          <p:cNvPr id="544770" name="Picture 2" descr="「胃がん 進行がん」の画像検索結果"/>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2564904"/>
            <a:ext cx="4165923" cy="4165923"/>
          </a:xfrm>
          <a:prstGeom prst="rect">
            <a:avLst/>
          </a:prstGeom>
          <a:noFill/>
          <a:extLst>
            <a:ext uri="{909E8E84-426E-40DD-AFC4-6F175D3DCCD1}">
              <a14:hiddenFill xmlns:a14="http://schemas.microsoft.com/office/drawing/2010/main">
                <a:solidFill>
                  <a:srgbClr val="FFFFFF"/>
                </a:solidFill>
              </a14:hiddenFill>
            </a:ext>
          </a:extLst>
        </p:spPr>
      </p:pic>
      <p:pic>
        <p:nvPicPr>
          <p:cNvPr id="547842" name="Picture 2" descr="胃ガン"/>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617"/>
          <a:stretch/>
        </p:blipFill>
        <p:spPr bwMode="auto">
          <a:xfrm>
            <a:off x="5292080" y="3212976"/>
            <a:ext cx="3604293" cy="3024336"/>
          </a:xfrm>
          <a:prstGeom prst="rect">
            <a:avLst/>
          </a:prstGeom>
          <a:noFill/>
          <a:extLst>
            <a:ext uri="{909E8E84-426E-40DD-AFC4-6F175D3DCCD1}">
              <a14:hiddenFill xmlns:a14="http://schemas.microsoft.com/office/drawing/2010/main">
                <a:solidFill>
                  <a:srgbClr val="FFFFFF"/>
                </a:solidFill>
              </a14:hiddenFill>
            </a:ext>
          </a:extLst>
        </p:spPr>
      </p:pic>
      <p:pic>
        <p:nvPicPr>
          <p:cNvPr id="547844" name="Picture 4" descr="「胃がん 造影　バリウム」の画像検索結果"/>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0418" b="3863"/>
          <a:stretch/>
        </p:blipFill>
        <p:spPr bwMode="auto">
          <a:xfrm>
            <a:off x="107504" y="116632"/>
            <a:ext cx="1950089" cy="3781113"/>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p:cNvSpPr txBox="1"/>
          <p:nvPr/>
        </p:nvSpPr>
        <p:spPr>
          <a:xfrm>
            <a:off x="2133600" y="1844824"/>
            <a:ext cx="1723549" cy="646331"/>
          </a:xfrm>
          <a:prstGeom prst="rect">
            <a:avLst/>
          </a:prstGeom>
          <a:noFill/>
        </p:spPr>
        <p:txBody>
          <a:bodyPr wrap="none" rtlCol="0">
            <a:spAutoFit/>
          </a:bodyPr>
          <a:lstStyle/>
          <a:p>
            <a:pPr algn="ctr"/>
            <a:r>
              <a:rPr kumimoji="1" lang="ja-JP" altLang="en-US" dirty="0"/>
              <a:t>バリウム検査</a:t>
            </a:r>
            <a:endParaRPr kumimoji="1" lang="en-US" altLang="ja-JP" dirty="0"/>
          </a:p>
          <a:p>
            <a:pPr algn="ctr"/>
            <a:r>
              <a:rPr lang="ja-JP" altLang="en-US" dirty="0"/>
              <a:t>（造影</a:t>
            </a:r>
            <a:r>
              <a:rPr lang="en-US" altLang="ja-JP" dirty="0"/>
              <a:t>X</a:t>
            </a:r>
            <a:r>
              <a:rPr lang="ja-JP" altLang="en-US" dirty="0"/>
              <a:t>線検査）</a:t>
            </a:r>
            <a:endParaRPr kumimoji="1" lang="ja-JP" altLang="en-US" dirty="0"/>
          </a:p>
        </p:txBody>
      </p:sp>
      <p:sp>
        <p:nvSpPr>
          <p:cNvPr id="5" name="テキスト ボックス 4"/>
          <p:cNvSpPr txBox="1"/>
          <p:nvPr/>
        </p:nvSpPr>
        <p:spPr>
          <a:xfrm>
            <a:off x="6300192" y="2564904"/>
            <a:ext cx="1569660" cy="646331"/>
          </a:xfrm>
          <a:prstGeom prst="rect">
            <a:avLst/>
          </a:prstGeom>
          <a:noFill/>
        </p:spPr>
        <p:txBody>
          <a:bodyPr wrap="none" rtlCol="0">
            <a:spAutoFit/>
          </a:bodyPr>
          <a:lstStyle/>
          <a:p>
            <a:pPr algn="ctr"/>
            <a:r>
              <a:rPr kumimoji="1" lang="ja-JP" altLang="en-US" dirty="0"/>
              <a:t>胃カメラ</a:t>
            </a:r>
            <a:endParaRPr kumimoji="1" lang="en-US" altLang="ja-JP" dirty="0"/>
          </a:p>
          <a:p>
            <a:pPr algn="ctr"/>
            <a:r>
              <a:rPr lang="ja-JP" altLang="en-US" dirty="0"/>
              <a:t>（内視鏡検査）</a:t>
            </a:r>
            <a:endParaRPr kumimoji="1" lang="ja-JP" altLang="en-US" dirty="0"/>
          </a:p>
        </p:txBody>
      </p:sp>
      <p:sp>
        <p:nvSpPr>
          <p:cNvPr id="7" name="テキスト ボックス 6"/>
          <p:cNvSpPr txBox="1"/>
          <p:nvPr/>
        </p:nvSpPr>
        <p:spPr>
          <a:xfrm>
            <a:off x="1763688" y="6237312"/>
            <a:ext cx="2249334" cy="369332"/>
          </a:xfrm>
          <a:prstGeom prst="rect">
            <a:avLst/>
          </a:prstGeom>
          <a:noFill/>
        </p:spPr>
        <p:txBody>
          <a:bodyPr wrap="none" rtlCol="0">
            <a:spAutoFit/>
          </a:bodyPr>
          <a:lstStyle/>
          <a:p>
            <a:r>
              <a:rPr lang="ja-JP" altLang="en-US" dirty="0">
                <a:solidFill>
                  <a:schemeClr val="bg1"/>
                </a:solidFill>
              </a:rPr>
              <a:t>全体像の把握に有用</a:t>
            </a:r>
            <a:endParaRPr kumimoji="1" lang="ja-JP" altLang="en-US" dirty="0">
              <a:solidFill>
                <a:schemeClr val="bg1"/>
              </a:solidFill>
            </a:endParaRPr>
          </a:p>
        </p:txBody>
      </p:sp>
    </p:spTree>
    <p:extLst>
      <p:ext uri="{BB962C8B-B14F-4D97-AF65-F5344CB8AC3E}">
        <p14:creationId xmlns:p14="http://schemas.microsoft.com/office/powerpoint/2010/main" val="567822105"/>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descr="HL20_04">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3084" y="2132856"/>
            <a:ext cx="3881975" cy="3668584"/>
          </a:xfrm>
          <a:prstGeom prst="rect">
            <a:avLst/>
          </a:prstGeom>
          <a:noFill/>
          <a:ln w="9525">
            <a:solidFill>
              <a:schemeClr val="accent2"/>
            </a:solidFill>
            <a:miter lim="800000"/>
            <a:headEnd/>
            <a:tailEnd/>
          </a:ln>
          <a:effectLst>
            <a:prstShdw prst="shdw13" dist="53882" dir="13500000">
              <a:srgbClr val="808080">
                <a:alpha val="50000"/>
              </a:srgbClr>
            </a:prstShdw>
          </a:effectLst>
          <a:extLst>
            <a:ext uri="{909E8E84-426E-40DD-AFC4-6F175D3DCCD1}">
              <a14:hiddenFill xmlns:a14="http://schemas.microsoft.com/office/drawing/2010/main">
                <a:solidFill>
                  <a:srgbClr val="FFFFFF"/>
                </a:solidFill>
              </a14:hiddenFill>
            </a:ext>
          </a:extLst>
        </p:spPr>
      </p:pic>
      <p:pic>
        <p:nvPicPr>
          <p:cNvPr id="143362" name="Picture 2" descr="http://www.akiramenai-gan.com/wp-content/uploads/2011/06/igan23.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74" y="1403009"/>
            <a:ext cx="4454518" cy="4917488"/>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395536" y="123612"/>
            <a:ext cx="8229600" cy="1143000"/>
          </a:xfrm>
        </p:spPr>
        <p:txBody>
          <a:bodyPr/>
          <a:lstStyle/>
          <a:p>
            <a:r>
              <a:rPr kumimoji="1" lang="ja-JP" altLang="en-US" dirty="0"/>
              <a:t>胃がん治療は手術が基本</a:t>
            </a:r>
          </a:p>
        </p:txBody>
      </p:sp>
      <p:sp>
        <p:nvSpPr>
          <p:cNvPr id="3" name="テキスト ボックス 2"/>
          <p:cNvSpPr txBox="1"/>
          <p:nvPr/>
        </p:nvSpPr>
        <p:spPr>
          <a:xfrm>
            <a:off x="4067944" y="1388879"/>
            <a:ext cx="5076056" cy="677108"/>
          </a:xfrm>
          <a:prstGeom prst="rect">
            <a:avLst/>
          </a:prstGeom>
          <a:noFill/>
        </p:spPr>
        <p:txBody>
          <a:bodyPr wrap="square" rtlCol="0">
            <a:spAutoFit/>
          </a:bodyPr>
          <a:lstStyle/>
          <a:p>
            <a:r>
              <a:rPr lang="ja-JP" altLang="en-US" sz="2000" dirty="0">
                <a:latin typeface="Arial" pitchFamily="34" charset="0"/>
              </a:rPr>
              <a:t>胃がんの手術</a:t>
            </a:r>
            <a:r>
              <a:rPr lang="ja-JP" altLang="en-US" dirty="0">
                <a:latin typeface="Arial" pitchFamily="34" charset="0"/>
              </a:rPr>
              <a:t>＝</a:t>
            </a:r>
            <a:r>
              <a:rPr lang="ja-JP" altLang="en-US" sz="2000" dirty="0">
                <a:latin typeface="Arial" pitchFamily="34" charset="0"/>
              </a:rPr>
              <a:t>原発巣切除</a:t>
            </a:r>
            <a:r>
              <a:rPr lang="ja-JP" altLang="en-US" sz="1600" dirty="0">
                <a:latin typeface="Arial" pitchFamily="34" charset="0"/>
              </a:rPr>
              <a:t>＋</a:t>
            </a:r>
            <a:r>
              <a:rPr lang="ja-JP" altLang="en-US" sz="2000" dirty="0">
                <a:latin typeface="Arial" pitchFamily="34" charset="0"/>
              </a:rPr>
              <a:t>リンパ節郭清</a:t>
            </a:r>
            <a:endParaRPr lang="ja-JP" altLang="en-US" sz="1600" dirty="0">
              <a:latin typeface="Arial" pitchFamily="34" charset="0"/>
            </a:endParaRPr>
          </a:p>
          <a:p>
            <a:endParaRPr kumimoji="1" lang="ja-JP" altLang="en-US" dirty="0"/>
          </a:p>
        </p:txBody>
      </p:sp>
      <p:sp>
        <p:nvSpPr>
          <p:cNvPr id="8" name="テキスト ボックス 7"/>
          <p:cNvSpPr txBox="1"/>
          <p:nvPr/>
        </p:nvSpPr>
        <p:spPr>
          <a:xfrm>
            <a:off x="827584" y="6320497"/>
            <a:ext cx="5915376" cy="369332"/>
          </a:xfrm>
          <a:prstGeom prst="rect">
            <a:avLst/>
          </a:prstGeom>
          <a:noFill/>
        </p:spPr>
        <p:txBody>
          <a:bodyPr wrap="square" rtlCol="0">
            <a:spAutoFit/>
          </a:bodyPr>
          <a:lstStyle/>
          <a:p>
            <a:r>
              <a:rPr lang="ja-JP" altLang="en-US" dirty="0">
                <a:latin typeface="Arial" pitchFamily="34" charset="0"/>
              </a:rPr>
              <a:t>肝転移などの遠隔転移と腹膜播種は、抗がん剤治療</a:t>
            </a:r>
            <a:endParaRPr kumimoji="1" lang="ja-JP" altLang="en-US" dirty="0"/>
          </a:p>
        </p:txBody>
      </p:sp>
      <p:sp>
        <p:nvSpPr>
          <p:cNvPr id="5" name="フッター プレースホルダー 4"/>
          <p:cNvSpPr>
            <a:spLocks noGrp="1"/>
          </p:cNvSpPr>
          <p:nvPr>
            <p:ph type="ftr" sz="quarter" idx="11"/>
          </p:nvPr>
        </p:nvSpPr>
        <p:spPr/>
        <p:txBody>
          <a:bodyPr/>
          <a:lstStyle/>
          <a:p>
            <a:pPr>
              <a:defRPr/>
            </a:pPr>
            <a:endParaRPr lang="en-US" altLang="ja-JP"/>
          </a:p>
        </p:txBody>
      </p:sp>
      <p:sp>
        <p:nvSpPr>
          <p:cNvPr id="9" name="スライド番号プレースホルダー 1"/>
          <p:cNvSpPr>
            <a:spLocks noGrp="1"/>
          </p:cNvSpPr>
          <p:nvPr>
            <p:ph type="sldNum" sz="quarter" idx="12"/>
          </p:nvPr>
        </p:nvSpPr>
        <p:spPr>
          <a:xfrm>
            <a:off x="0" y="6443663"/>
            <a:ext cx="539750" cy="412750"/>
          </a:xfrm>
        </p:spPr>
        <p:txBody>
          <a:bodyPr/>
          <a:lstStyle/>
          <a:p>
            <a:pPr>
              <a:defRPr/>
            </a:pPr>
            <a:fld id="{A3F87E3B-88A1-4179-9BF8-C5563C8CB73E}" type="slidenum">
              <a:rPr lang="ja-JP" altLang="en-US" smtClean="0"/>
              <a:pPr>
                <a:defRPr/>
              </a:pPr>
              <a:t>31</a:t>
            </a:fld>
            <a:endParaRPr lang="en-US" altLang="ja-JP" dirty="0"/>
          </a:p>
        </p:txBody>
      </p:sp>
    </p:spTree>
    <p:extLst>
      <p:ext uri="{BB962C8B-B14F-4D97-AF65-F5344CB8AC3E}">
        <p14:creationId xmlns:p14="http://schemas.microsoft.com/office/powerpoint/2010/main" val="1447271362"/>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16632"/>
            <a:ext cx="8229600" cy="1143000"/>
          </a:xfrm>
        </p:spPr>
        <p:txBody>
          <a:bodyPr/>
          <a:lstStyle/>
          <a:p>
            <a:r>
              <a:rPr kumimoji="1" lang="ja-JP" altLang="en-US" dirty="0"/>
              <a:t>胃がんの肉眼分類</a:t>
            </a:r>
          </a:p>
        </p:txBody>
      </p:sp>
      <p:pic>
        <p:nvPicPr>
          <p:cNvPr id="203782" name="Picture 6" descr="食道がんの肉眼型"/>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57242" y="2636912"/>
            <a:ext cx="4923132" cy="3960440"/>
          </a:xfrm>
          <a:prstGeom prst="rect">
            <a:avLst/>
          </a:prstGeom>
          <a:noFill/>
          <a:extLst>
            <a:ext uri="{909E8E84-426E-40DD-AFC4-6F175D3DCCD1}">
              <a14:hiddenFill xmlns:a14="http://schemas.microsoft.com/office/drawing/2010/main">
                <a:solidFill>
                  <a:srgbClr val="FFFFFF"/>
                </a:solidFill>
              </a14:hiddenFill>
            </a:ext>
          </a:extLst>
        </p:spPr>
      </p:pic>
      <p:pic>
        <p:nvPicPr>
          <p:cNvPr id="203784" name="Picture 8" descr="食道がんの肉眼型"/>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72" y="2636912"/>
            <a:ext cx="4199521" cy="3960440"/>
          </a:xfrm>
          <a:prstGeom prst="rect">
            <a:avLst/>
          </a:prstGeom>
          <a:noFill/>
          <a:extLst>
            <a:ext uri="{909E8E84-426E-40DD-AFC4-6F175D3DCCD1}">
              <a14:hiddenFill xmlns:a14="http://schemas.microsoft.com/office/drawing/2010/main">
                <a:solidFill>
                  <a:srgbClr val="FFFFFF"/>
                </a:solidFill>
              </a14:hiddenFill>
            </a:ext>
          </a:extLst>
        </p:spPr>
      </p:pic>
      <p:sp>
        <p:nvSpPr>
          <p:cNvPr id="4" name="フッター プレースホルダー 3"/>
          <p:cNvSpPr>
            <a:spLocks noGrp="1"/>
          </p:cNvSpPr>
          <p:nvPr>
            <p:ph type="ftr" sz="quarter" idx="11"/>
          </p:nvPr>
        </p:nvSpPr>
        <p:spPr/>
        <p:txBody>
          <a:bodyPr/>
          <a:lstStyle/>
          <a:p>
            <a:pPr>
              <a:defRPr/>
            </a:pPr>
            <a:endParaRPr lang="en-US" altLang="ja-JP"/>
          </a:p>
        </p:txBody>
      </p:sp>
      <p:pic>
        <p:nvPicPr>
          <p:cNvPr id="7" name="Picture 2" descr="胃ガン"/>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617"/>
          <a:stretch/>
        </p:blipFill>
        <p:spPr bwMode="auto">
          <a:xfrm>
            <a:off x="2051720" y="1340768"/>
            <a:ext cx="2145413" cy="18002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GIF-2"/>
          <p:cNvPicPr>
            <a:picLocks noChangeAspect="1" noChangeArrowheads="1"/>
          </p:cNvPicPr>
          <p:nvPr/>
        </p:nvPicPr>
        <p:blipFill>
          <a:blip r:embed="rId5" cstate="print">
            <a:extLst>
              <a:ext uri="{28A0092B-C50C-407E-A947-70E740481C1C}">
                <a14:useLocalDpi xmlns:a14="http://schemas.microsoft.com/office/drawing/2010/main" val="0"/>
              </a:ext>
            </a:extLst>
          </a:blip>
          <a:srcRect l="11349" t="4482" r="3404"/>
          <a:stretch>
            <a:fillRect/>
          </a:stretch>
        </p:blipFill>
        <p:spPr bwMode="auto">
          <a:xfrm>
            <a:off x="6916720" y="1323475"/>
            <a:ext cx="2047768" cy="174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スライド番号プレースホルダー 1"/>
          <p:cNvSpPr>
            <a:spLocks noGrp="1"/>
          </p:cNvSpPr>
          <p:nvPr>
            <p:ph type="sldNum" sz="quarter" idx="12"/>
          </p:nvPr>
        </p:nvSpPr>
        <p:spPr>
          <a:xfrm>
            <a:off x="0" y="6443663"/>
            <a:ext cx="539750" cy="412750"/>
          </a:xfrm>
        </p:spPr>
        <p:txBody>
          <a:bodyPr/>
          <a:lstStyle/>
          <a:p>
            <a:pPr>
              <a:defRPr/>
            </a:pPr>
            <a:fld id="{A3F87E3B-88A1-4179-9BF8-C5563C8CB73E}" type="slidenum">
              <a:rPr lang="ja-JP" altLang="en-US" smtClean="0"/>
              <a:pPr>
                <a:defRPr/>
              </a:pPr>
              <a:t>32</a:t>
            </a:fld>
            <a:endParaRPr lang="en-US" altLang="ja-JP" dirty="0"/>
          </a:p>
        </p:txBody>
      </p:sp>
    </p:spTree>
    <p:extLst>
      <p:ext uri="{BB962C8B-B14F-4D97-AF65-F5344CB8AC3E}">
        <p14:creationId xmlns:p14="http://schemas.microsoft.com/office/powerpoint/2010/main" val="3026070661"/>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GIF-4"/>
          <p:cNvPicPr>
            <a:picLocks noChangeAspect="1" noChangeArrowheads="1"/>
          </p:cNvPicPr>
          <p:nvPr/>
        </p:nvPicPr>
        <p:blipFill>
          <a:blip r:embed="rId2" cstate="print">
            <a:extLst>
              <a:ext uri="{28A0092B-C50C-407E-A947-70E740481C1C}">
                <a14:useLocalDpi xmlns:a14="http://schemas.microsoft.com/office/drawing/2010/main" val="0"/>
              </a:ext>
            </a:extLst>
          </a:blip>
          <a:srcRect l="13620" t="1494" r="5675" b="1494"/>
          <a:stretch>
            <a:fillRect/>
          </a:stretch>
        </p:blipFill>
        <p:spPr bwMode="auto">
          <a:xfrm>
            <a:off x="3205163" y="1628799"/>
            <a:ext cx="2808287"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5" descr="GIF-2"/>
          <p:cNvPicPr>
            <a:picLocks noChangeAspect="1" noChangeArrowheads="1"/>
          </p:cNvPicPr>
          <p:nvPr/>
        </p:nvPicPr>
        <p:blipFill>
          <a:blip r:embed="rId3" cstate="print">
            <a:extLst>
              <a:ext uri="{28A0092B-C50C-407E-A947-70E740481C1C}">
                <a14:useLocalDpi xmlns:a14="http://schemas.microsoft.com/office/drawing/2010/main" val="0"/>
              </a:ext>
            </a:extLst>
          </a:blip>
          <a:srcRect l="11349" t="4482" r="3404"/>
          <a:stretch>
            <a:fillRect/>
          </a:stretch>
        </p:blipFill>
        <p:spPr bwMode="auto">
          <a:xfrm>
            <a:off x="252413" y="1628800"/>
            <a:ext cx="3009677"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6" descr="yonezawa20002"/>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rcRect t="5051"/>
          <a:stretch>
            <a:fillRect/>
          </a:stretch>
        </p:blipFill>
        <p:spPr bwMode="auto">
          <a:xfrm>
            <a:off x="6335742" y="769327"/>
            <a:ext cx="2619375" cy="34178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7" descr="DSC06130"/>
          <p:cNvPicPr>
            <a:picLocks noGrp="1" noChangeAspect="1" noChangeArrowheads="1"/>
          </p:cNvPicPr>
          <p:nvPr>
            <p:ph sz="quarter" idx="4"/>
          </p:nvPr>
        </p:nvPicPr>
        <p:blipFill>
          <a:blip r:embed="rId5" cstate="print">
            <a:extLst>
              <a:ext uri="{28A0092B-C50C-407E-A947-70E740481C1C}">
                <a14:useLocalDpi xmlns:a14="http://schemas.microsoft.com/office/drawing/2010/main" val="0"/>
              </a:ext>
            </a:extLst>
          </a:blip>
          <a:srcRect l="2187" r="6015" b="6561"/>
          <a:stretch>
            <a:fillRect/>
          </a:stretch>
        </p:blipFill>
        <p:spPr bwMode="auto">
          <a:xfrm>
            <a:off x="250825" y="4445500"/>
            <a:ext cx="3041903" cy="2324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8" descr="DSC0613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62090" y="4437112"/>
            <a:ext cx="3095625"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 Box 9"/>
          <p:cNvSpPr txBox="1">
            <a:spLocks noChangeArrowheads="1"/>
          </p:cNvSpPr>
          <p:nvPr/>
        </p:nvSpPr>
        <p:spPr bwMode="auto">
          <a:xfrm>
            <a:off x="6516216" y="5692407"/>
            <a:ext cx="2160587" cy="57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000" b="1">
                <a:solidFill>
                  <a:schemeClr val="tx1"/>
                </a:solidFill>
                <a:latin typeface="Times New Roman" pitchFamily="18" charset="0"/>
                <a:ea typeface="HG丸ｺﾞｼｯｸM-PRO" pitchFamily="50" charset="-128"/>
              </a:defRPr>
            </a:lvl1pPr>
            <a:lvl2pPr marL="742950" indent="-285750" eaLnBrk="0" hangingPunct="0">
              <a:defRPr kumimoji="1" sz="2000" b="1">
                <a:solidFill>
                  <a:schemeClr val="tx1"/>
                </a:solidFill>
                <a:latin typeface="Times New Roman" pitchFamily="18" charset="0"/>
                <a:ea typeface="HG丸ｺﾞｼｯｸM-PRO" pitchFamily="50" charset="-128"/>
              </a:defRPr>
            </a:lvl2pPr>
            <a:lvl3pPr marL="1143000" indent="-228600" eaLnBrk="0" hangingPunct="0">
              <a:defRPr kumimoji="1" sz="2000" b="1">
                <a:solidFill>
                  <a:schemeClr val="tx1"/>
                </a:solidFill>
                <a:latin typeface="Times New Roman" pitchFamily="18" charset="0"/>
                <a:ea typeface="HG丸ｺﾞｼｯｸM-PRO" pitchFamily="50" charset="-128"/>
              </a:defRPr>
            </a:lvl3pPr>
            <a:lvl4pPr marL="1600200" indent="-228600" eaLnBrk="0" hangingPunct="0">
              <a:defRPr kumimoji="1" sz="2000" b="1">
                <a:solidFill>
                  <a:schemeClr val="tx1"/>
                </a:solidFill>
                <a:latin typeface="Times New Roman" pitchFamily="18" charset="0"/>
                <a:ea typeface="HG丸ｺﾞｼｯｸM-PRO" pitchFamily="50" charset="-128"/>
              </a:defRPr>
            </a:lvl4pPr>
            <a:lvl5pPr marL="2057400" indent="-228600" eaLnBrk="0" hangingPunct="0">
              <a:defRPr kumimoji="1" sz="2000" b="1">
                <a:solidFill>
                  <a:schemeClr val="tx1"/>
                </a:solidFill>
                <a:latin typeface="Times New Roman" pitchFamily="18" charset="0"/>
                <a:ea typeface="HG丸ｺﾞｼｯｸM-PRO" pitchFamily="50" charset="-128"/>
              </a:defRPr>
            </a:lvl5pPr>
            <a:lvl6pPr marL="2514600" indent="-228600" algn="ctr" eaLnBrk="0" fontAlgn="base" hangingPunct="0">
              <a:spcBef>
                <a:spcPct val="0"/>
              </a:spcBef>
              <a:spcAft>
                <a:spcPct val="0"/>
              </a:spcAft>
              <a:defRPr kumimoji="1" sz="2000" b="1">
                <a:solidFill>
                  <a:schemeClr val="tx1"/>
                </a:solidFill>
                <a:latin typeface="Times New Roman" pitchFamily="18" charset="0"/>
                <a:ea typeface="HG丸ｺﾞｼｯｸM-PRO" pitchFamily="50" charset="-128"/>
              </a:defRPr>
            </a:lvl6pPr>
            <a:lvl7pPr marL="2971800" indent="-228600" algn="ctr" eaLnBrk="0" fontAlgn="base" hangingPunct="0">
              <a:spcBef>
                <a:spcPct val="0"/>
              </a:spcBef>
              <a:spcAft>
                <a:spcPct val="0"/>
              </a:spcAft>
              <a:defRPr kumimoji="1" sz="2000" b="1">
                <a:solidFill>
                  <a:schemeClr val="tx1"/>
                </a:solidFill>
                <a:latin typeface="Times New Roman" pitchFamily="18" charset="0"/>
                <a:ea typeface="HG丸ｺﾞｼｯｸM-PRO" pitchFamily="50" charset="-128"/>
              </a:defRPr>
            </a:lvl7pPr>
            <a:lvl8pPr marL="3429000" indent="-228600" algn="ctr" eaLnBrk="0" fontAlgn="base" hangingPunct="0">
              <a:spcBef>
                <a:spcPct val="0"/>
              </a:spcBef>
              <a:spcAft>
                <a:spcPct val="0"/>
              </a:spcAft>
              <a:defRPr kumimoji="1" sz="2000" b="1">
                <a:solidFill>
                  <a:schemeClr val="tx1"/>
                </a:solidFill>
                <a:latin typeface="Times New Roman" pitchFamily="18" charset="0"/>
                <a:ea typeface="HG丸ｺﾞｼｯｸM-PRO" pitchFamily="50" charset="-128"/>
              </a:defRPr>
            </a:lvl8pPr>
            <a:lvl9pPr marL="3886200" indent="-228600" algn="ctr" eaLnBrk="0" fontAlgn="base" hangingPunct="0">
              <a:spcBef>
                <a:spcPct val="0"/>
              </a:spcBef>
              <a:spcAft>
                <a:spcPct val="0"/>
              </a:spcAft>
              <a:defRPr kumimoji="1" sz="2000" b="1">
                <a:solidFill>
                  <a:schemeClr val="tx1"/>
                </a:solidFill>
                <a:latin typeface="Times New Roman" pitchFamily="18" charset="0"/>
                <a:ea typeface="HG丸ｺﾞｼｯｸM-PRO" pitchFamily="50" charset="-128"/>
              </a:defRPr>
            </a:lvl9pPr>
          </a:lstStyle>
          <a:p>
            <a:pPr algn="l" eaLnBrk="1" hangingPunct="1">
              <a:lnSpc>
                <a:spcPct val="50000"/>
              </a:lnSpc>
              <a:spcBef>
                <a:spcPct val="50000"/>
              </a:spcBef>
            </a:pPr>
            <a:r>
              <a:rPr lang="en-US" altLang="ja-JP" b="0" dirty="0">
                <a:latin typeface="Arial" pitchFamily="34" charset="0"/>
                <a:ea typeface="ＭＳ Ｐゴシック" pitchFamily="50" charset="-128"/>
              </a:rPr>
              <a:t>Marking clip</a:t>
            </a:r>
          </a:p>
          <a:p>
            <a:pPr algn="l" eaLnBrk="1" hangingPunct="1">
              <a:lnSpc>
                <a:spcPct val="50000"/>
              </a:lnSpc>
              <a:spcBef>
                <a:spcPct val="50000"/>
              </a:spcBef>
            </a:pPr>
            <a:r>
              <a:rPr lang="en-US" altLang="ja-JP" b="0" dirty="0">
                <a:latin typeface="Arial" pitchFamily="34" charset="0"/>
                <a:ea typeface="ＭＳ Ｐゴシック" pitchFamily="50" charset="-128"/>
              </a:rPr>
              <a:t>Stepwise biopsy</a:t>
            </a:r>
          </a:p>
        </p:txBody>
      </p:sp>
      <p:sp>
        <p:nvSpPr>
          <p:cNvPr id="2" name="テキスト ボックス 1"/>
          <p:cNvSpPr txBox="1"/>
          <p:nvPr/>
        </p:nvSpPr>
        <p:spPr>
          <a:xfrm>
            <a:off x="181694" y="116632"/>
            <a:ext cx="8855223" cy="1138773"/>
          </a:xfrm>
          <a:prstGeom prst="rect">
            <a:avLst/>
          </a:prstGeom>
          <a:noFill/>
        </p:spPr>
        <p:txBody>
          <a:bodyPr wrap="square" rtlCol="0">
            <a:spAutoFit/>
          </a:bodyPr>
          <a:lstStyle/>
          <a:p>
            <a:r>
              <a:rPr lang="ja-JP" altLang="en-US" sz="3600" b="1" dirty="0">
                <a:solidFill>
                  <a:srgbClr val="FF0000"/>
                </a:solidFill>
                <a:effectLst>
                  <a:outerShdw blurRad="38100" dist="38100" dir="2700000" algn="tl">
                    <a:srgbClr val="000000">
                      <a:alpha val="43137"/>
                    </a:srgbClr>
                  </a:outerShdw>
                </a:effectLst>
                <a:latin typeface="+mn-ea"/>
                <a:ea typeface="+mn-ea"/>
              </a:rPr>
              <a:t>早期がんの診断能力</a:t>
            </a:r>
            <a:r>
              <a:rPr lang="ja-JP" altLang="en-US" sz="3200" dirty="0">
                <a:latin typeface="+mn-ea"/>
                <a:ea typeface="+mn-ea"/>
              </a:rPr>
              <a:t>においては、</a:t>
            </a:r>
            <a:endParaRPr lang="en-US" altLang="ja-JP" sz="3200" dirty="0">
              <a:latin typeface="+mn-ea"/>
              <a:ea typeface="+mn-ea"/>
            </a:endParaRPr>
          </a:p>
          <a:p>
            <a:r>
              <a:rPr lang="ja-JP" altLang="en-US" sz="3200" dirty="0">
                <a:latin typeface="+mn-ea"/>
                <a:ea typeface="+mn-ea"/>
              </a:rPr>
              <a:t>Ｘ線検査は内視鏡検査に劣る</a:t>
            </a:r>
            <a:endParaRPr kumimoji="1" lang="ja-JP" altLang="en-US" sz="3200" dirty="0">
              <a:latin typeface="+mn-ea"/>
              <a:ea typeface="+mn-ea"/>
            </a:endParaRPr>
          </a:p>
        </p:txBody>
      </p:sp>
      <p:sp>
        <p:nvSpPr>
          <p:cNvPr id="3" name="日付プレースホルダー 2"/>
          <p:cNvSpPr>
            <a:spLocks noGrp="1"/>
          </p:cNvSpPr>
          <p:nvPr>
            <p:ph type="dt" sz="half" idx="10"/>
          </p:nvPr>
        </p:nvSpPr>
        <p:spPr/>
        <p:txBody>
          <a:bodyPr/>
          <a:lstStyle/>
          <a:p>
            <a:pPr>
              <a:defRPr/>
            </a:pPr>
            <a:r>
              <a:rPr lang="en-US" altLang="ja-JP"/>
              <a:t>2016/4/2</a:t>
            </a:r>
          </a:p>
        </p:txBody>
      </p:sp>
      <p:sp>
        <p:nvSpPr>
          <p:cNvPr id="4" name="フッター プレースホルダー 3"/>
          <p:cNvSpPr>
            <a:spLocks noGrp="1"/>
          </p:cNvSpPr>
          <p:nvPr>
            <p:ph type="ftr" sz="quarter" idx="11"/>
          </p:nvPr>
        </p:nvSpPr>
        <p:spPr/>
        <p:txBody>
          <a:bodyPr/>
          <a:lstStyle/>
          <a:p>
            <a:pPr>
              <a:defRPr/>
            </a:pPr>
            <a:endParaRPr lang="en-US" altLang="ja-JP"/>
          </a:p>
        </p:txBody>
      </p:sp>
      <p:sp>
        <p:nvSpPr>
          <p:cNvPr id="12" name="スライド番号プレースホルダー 1"/>
          <p:cNvSpPr txBox="1">
            <a:spLocks/>
          </p:cNvSpPr>
          <p:nvPr/>
        </p:nvSpPr>
        <p:spPr>
          <a:xfrm>
            <a:off x="0" y="6443663"/>
            <a:ext cx="539750" cy="412750"/>
          </a:xfrm>
          <a:prstGeom prst="rect">
            <a:avLst/>
          </a:prstGeom>
        </p:spPr>
        <p:txBody>
          <a:bodyPr/>
          <a:lstStyle>
            <a:defPPr>
              <a:defRPr lang="en-US"/>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ctr">
              <a:defRPr/>
            </a:pPr>
            <a:fld id="{A3F87E3B-88A1-4179-9BF8-C5563C8CB73E}" type="slidenum">
              <a:rPr lang="ja-JP" altLang="en-US" sz="1200" smtClean="0"/>
              <a:pPr algn="ctr">
                <a:defRPr/>
              </a:pPr>
              <a:t>33</a:t>
            </a:fld>
            <a:endParaRPr lang="en-US" altLang="ja-JP" dirty="0"/>
          </a:p>
        </p:txBody>
      </p:sp>
    </p:spTree>
    <p:extLst>
      <p:ext uri="{BB962C8B-B14F-4D97-AF65-F5344CB8AC3E}">
        <p14:creationId xmlns:p14="http://schemas.microsoft.com/office/powerpoint/2010/main" val="3575378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Line 3"/>
          <p:cNvSpPr>
            <a:spLocks noChangeShapeType="1"/>
          </p:cNvSpPr>
          <p:nvPr/>
        </p:nvSpPr>
        <p:spPr bwMode="auto">
          <a:xfrm flipV="1">
            <a:off x="7597775" y="4762500"/>
            <a:ext cx="1006673" cy="25400"/>
          </a:xfrm>
          <a:prstGeom prst="line">
            <a:avLst/>
          </a:prstGeom>
          <a:noFill/>
          <a:ln w="57150">
            <a:solidFill>
              <a:srgbClr val="FF33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100" name="Line 4"/>
          <p:cNvSpPr>
            <a:spLocks noChangeShapeType="1"/>
          </p:cNvSpPr>
          <p:nvPr/>
        </p:nvSpPr>
        <p:spPr bwMode="auto">
          <a:xfrm flipV="1">
            <a:off x="8083550" y="2895600"/>
            <a:ext cx="0" cy="1912938"/>
          </a:xfrm>
          <a:prstGeom prst="line">
            <a:avLst/>
          </a:prstGeom>
          <a:noFill/>
          <a:ln w="5715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868357" name="Text Box 5"/>
          <p:cNvSpPr txBox="1">
            <a:spLocks noChangeArrowheads="1"/>
          </p:cNvSpPr>
          <p:nvPr/>
        </p:nvSpPr>
        <p:spPr bwMode="auto">
          <a:xfrm>
            <a:off x="5926138" y="1679575"/>
            <a:ext cx="3217862" cy="1127125"/>
          </a:xfrm>
          <a:prstGeom prst="rect">
            <a:avLst/>
          </a:prstGeom>
          <a:noFill/>
          <a:ln w="9525">
            <a:noFill/>
            <a:miter lim="800000"/>
            <a:headEnd/>
            <a:tailEnd/>
          </a:ln>
          <a:effectLst/>
        </p:spPr>
        <p:txBody>
          <a:bodyPr wrap="none">
            <a:spAutoFit/>
          </a:bodyPr>
          <a:lstStyle/>
          <a:p>
            <a:pPr algn="ctr" eaLnBrk="0" hangingPunct="0">
              <a:defRPr/>
            </a:pPr>
            <a:r>
              <a:rPr kumimoji="0" lang="ja-JP" altLang="en-US" sz="3400" b="1">
                <a:solidFill>
                  <a:srgbClr val="FF3300"/>
                </a:solidFill>
                <a:effectLst>
                  <a:outerShdw blurRad="38100" dist="38100" dir="2700000" algn="tl">
                    <a:srgbClr val="C0C0C0"/>
                  </a:outerShdw>
                </a:effectLst>
              </a:rPr>
              <a:t>内視鏡的治療が</a:t>
            </a:r>
          </a:p>
          <a:p>
            <a:pPr algn="ctr" eaLnBrk="0" hangingPunct="0">
              <a:defRPr/>
            </a:pPr>
            <a:r>
              <a:rPr kumimoji="0" lang="ja-JP" altLang="en-US" sz="3400" b="1">
                <a:solidFill>
                  <a:srgbClr val="FF3300"/>
                </a:solidFill>
                <a:effectLst>
                  <a:outerShdw blurRad="38100" dist="38100" dir="2700000" algn="tl">
                    <a:srgbClr val="C0C0C0"/>
                  </a:outerShdw>
                </a:effectLst>
              </a:rPr>
              <a:t>可能</a:t>
            </a:r>
          </a:p>
        </p:txBody>
      </p:sp>
      <p:sp>
        <p:nvSpPr>
          <p:cNvPr id="4102" name="Text Box 6"/>
          <p:cNvSpPr txBox="1">
            <a:spLocks noChangeArrowheads="1"/>
          </p:cNvSpPr>
          <p:nvPr/>
        </p:nvSpPr>
        <p:spPr bwMode="auto">
          <a:xfrm>
            <a:off x="7696200" y="4851400"/>
            <a:ext cx="13398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spcBef>
                <a:spcPct val="0"/>
              </a:spcBef>
              <a:buFontTx/>
              <a:buNone/>
            </a:pPr>
            <a:r>
              <a:rPr kumimoji="0" lang="en-US" altLang="ja-JP" sz="2600" dirty="0">
                <a:solidFill>
                  <a:schemeClr val="tx1">
                    <a:lumMod val="75000"/>
                    <a:lumOff val="25000"/>
                  </a:schemeClr>
                </a:solidFill>
              </a:rPr>
              <a:t>Sm</a:t>
            </a:r>
            <a:r>
              <a:rPr kumimoji="0" lang="ja-JP" altLang="en-US" sz="2600" dirty="0">
                <a:solidFill>
                  <a:schemeClr val="tx1">
                    <a:lumMod val="75000"/>
                    <a:lumOff val="25000"/>
                  </a:schemeClr>
                </a:solidFill>
              </a:rPr>
              <a:t>軽度</a:t>
            </a:r>
          </a:p>
          <a:p>
            <a:pPr>
              <a:spcBef>
                <a:spcPct val="0"/>
              </a:spcBef>
              <a:buFontTx/>
              <a:buNone/>
            </a:pPr>
            <a:r>
              <a:rPr kumimoji="0" lang="ja-JP" altLang="en-US" sz="2600" dirty="0">
                <a:solidFill>
                  <a:schemeClr val="tx1">
                    <a:lumMod val="75000"/>
                    <a:lumOff val="25000"/>
                  </a:schemeClr>
                </a:solidFill>
              </a:rPr>
              <a:t>浸潤</a:t>
            </a:r>
          </a:p>
        </p:txBody>
      </p:sp>
      <p:sp>
        <p:nvSpPr>
          <p:cNvPr id="4103" name="Text Box 7"/>
          <p:cNvSpPr txBox="1">
            <a:spLocks noChangeArrowheads="1"/>
          </p:cNvSpPr>
          <p:nvPr/>
        </p:nvSpPr>
        <p:spPr bwMode="auto">
          <a:xfrm>
            <a:off x="2774950" y="158750"/>
            <a:ext cx="18473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spcBef>
                <a:spcPct val="0"/>
              </a:spcBef>
              <a:buFontTx/>
              <a:buNone/>
            </a:pPr>
            <a:endParaRPr kumimoji="0" lang="ja-JP" altLang="ja-JP" sz="2600">
              <a:solidFill>
                <a:srgbClr val="FF0000"/>
              </a:solidFill>
            </a:endParaRPr>
          </a:p>
        </p:txBody>
      </p:sp>
      <p:sp>
        <p:nvSpPr>
          <p:cNvPr id="4104" name="AutoShape 9"/>
          <p:cNvSpPr>
            <a:spLocks noChangeAspect="1" noChangeArrowheads="1" noTextEdit="1"/>
          </p:cNvSpPr>
          <p:nvPr/>
        </p:nvSpPr>
        <p:spPr bwMode="auto">
          <a:xfrm>
            <a:off x="711200" y="914400"/>
            <a:ext cx="7789863" cy="534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pic>
        <p:nvPicPr>
          <p:cNvPr id="410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750" y="1990725"/>
            <a:ext cx="4167188" cy="423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 name="Line 12"/>
          <p:cNvSpPr>
            <a:spLocks noChangeShapeType="1"/>
          </p:cNvSpPr>
          <p:nvPr/>
        </p:nvSpPr>
        <p:spPr bwMode="auto">
          <a:xfrm>
            <a:off x="3933825" y="2771775"/>
            <a:ext cx="541338" cy="15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07" name="Freeform 13"/>
          <p:cNvSpPr>
            <a:spLocks/>
          </p:cNvSpPr>
          <p:nvPr/>
        </p:nvSpPr>
        <p:spPr bwMode="auto">
          <a:xfrm>
            <a:off x="4475163" y="2679700"/>
            <a:ext cx="182562" cy="182563"/>
          </a:xfrm>
          <a:custGeom>
            <a:avLst/>
            <a:gdLst>
              <a:gd name="T0" fmla="*/ 0 w 115"/>
              <a:gd name="T1" fmla="*/ 2147483647 h 115"/>
              <a:gd name="T2" fmla="*/ 0 w 115"/>
              <a:gd name="T3" fmla="*/ 2147483647 h 115"/>
              <a:gd name="T4" fmla="*/ 2147483647 w 115"/>
              <a:gd name="T5" fmla="*/ 2147483647 h 115"/>
              <a:gd name="T6" fmla="*/ 0 w 115"/>
              <a:gd name="T7" fmla="*/ 0 h 115"/>
              <a:gd name="T8" fmla="*/ 0 w 115"/>
              <a:gd name="T9" fmla="*/ 2147483647 h 115"/>
              <a:gd name="T10" fmla="*/ 0 60000 65536"/>
              <a:gd name="T11" fmla="*/ 0 60000 65536"/>
              <a:gd name="T12" fmla="*/ 0 60000 65536"/>
              <a:gd name="T13" fmla="*/ 0 60000 65536"/>
              <a:gd name="T14" fmla="*/ 0 60000 65536"/>
              <a:gd name="T15" fmla="*/ 0 w 115"/>
              <a:gd name="T16" fmla="*/ 0 h 115"/>
              <a:gd name="T17" fmla="*/ 115 w 115"/>
              <a:gd name="T18" fmla="*/ 115 h 115"/>
            </a:gdLst>
            <a:ahLst/>
            <a:cxnLst>
              <a:cxn ang="T10">
                <a:pos x="T0" y="T1"/>
              </a:cxn>
              <a:cxn ang="T11">
                <a:pos x="T2" y="T3"/>
              </a:cxn>
              <a:cxn ang="T12">
                <a:pos x="T4" y="T5"/>
              </a:cxn>
              <a:cxn ang="T13">
                <a:pos x="T6" y="T7"/>
              </a:cxn>
              <a:cxn ang="T14">
                <a:pos x="T8" y="T9"/>
              </a:cxn>
            </a:cxnLst>
            <a:rect l="T15" t="T16" r="T17" b="T18"/>
            <a:pathLst>
              <a:path w="115" h="115">
                <a:moveTo>
                  <a:pt x="0" y="58"/>
                </a:moveTo>
                <a:lnTo>
                  <a:pt x="0" y="115"/>
                </a:lnTo>
                <a:lnTo>
                  <a:pt x="115" y="58"/>
                </a:lnTo>
                <a:lnTo>
                  <a:pt x="0" y="0"/>
                </a:lnTo>
                <a:lnTo>
                  <a:pt x="0" y="58"/>
                </a:lnTo>
                <a:close/>
              </a:path>
            </a:pathLst>
          </a:custGeom>
          <a:solidFill>
            <a:schemeClr val="tx1"/>
          </a:solidFill>
          <a:ln w="9525">
            <a:solidFill>
              <a:srgbClr val="000000"/>
            </a:solidFill>
            <a:round/>
            <a:headEnd/>
            <a:tailEnd/>
          </a:ln>
          <a:extLst/>
        </p:spPr>
        <p:txBody>
          <a:bodyPr/>
          <a:lstStyle/>
          <a:p>
            <a:endParaRPr lang="ja-JP" altLang="en-US">
              <a:solidFill>
                <a:srgbClr val="FF0000"/>
              </a:solidFill>
            </a:endParaRPr>
          </a:p>
        </p:txBody>
      </p:sp>
      <p:sp>
        <p:nvSpPr>
          <p:cNvPr id="4108" name="Rectangle 14"/>
          <p:cNvSpPr>
            <a:spLocks noChangeArrowheads="1"/>
          </p:cNvSpPr>
          <p:nvPr/>
        </p:nvSpPr>
        <p:spPr bwMode="auto">
          <a:xfrm>
            <a:off x="4800600" y="2587625"/>
            <a:ext cx="10668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ja-JP" altLang="en-US" sz="2800">
                <a:solidFill>
                  <a:srgbClr val="FF0000"/>
                </a:solidFill>
                <a:latin typeface="System" charset="-128"/>
                <a:ea typeface="System" charset="-128"/>
              </a:rPr>
              <a:t>粘液層</a:t>
            </a:r>
            <a:endParaRPr lang="ja-JP" altLang="en-US" sz="2000">
              <a:solidFill>
                <a:srgbClr val="FF0000"/>
              </a:solidFill>
            </a:endParaRPr>
          </a:p>
        </p:txBody>
      </p:sp>
      <p:sp>
        <p:nvSpPr>
          <p:cNvPr id="4109" name="Line 15"/>
          <p:cNvSpPr>
            <a:spLocks noChangeShapeType="1"/>
          </p:cNvSpPr>
          <p:nvPr/>
        </p:nvSpPr>
        <p:spPr bwMode="auto">
          <a:xfrm>
            <a:off x="3846513" y="3595688"/>
            <a:ext cx="628650" cy="1587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10" name="Freeform 16"/>
          <p:cNvSpPr>
            <a:spLocks/>
          </p:cNvSpPr>
          <p:nvPr/>
        </p:nvSpPr>
        <p:spPr bwMode="auto">
          <a:xfrm>
            <a:off x="4473575" y="3521075"/>
            <a:ext cx="184150" cy="182563"/>
          </a:xfrm>
          <a:custGeom>
            <a:avLst/>
            <a:gdLst>
              <a:gd name="T0" fmla="*/ 2147483647 w 116"/>
              <a:gd name="T1" fmla="*/ 2147483647 h 115"/>
              <a:gd name="T2" fmla="*/ 0 w 116"/>
              <a:gd name="T3" fmla="*/ 2147483647 h 115"/>
              <a:gd name="T4" fmla="*/ 2147483647 w 116"/>
              <a:gd name="T5" fmla="*/ 2147483647 h 115"/>
              <a:gd name="T6" fmla="*/ 2147483647 w 116"/>
              <a:gd name="T7" fmla="*/ 0 h 115"/>
              <a:gd name="T8" fmla="*/ 2147483647 w 116"/>
              <a:gd name="T9" fmla="*/ 2147483647 h 115"/>
              <a:gd name="T10" fmla="*/ 0 60000 65536"/>
              <a:gd name="T11" fmla="*/ 0 60000 65536"/>
              <a:gd name="T12" fmla="*/ 0 60000 65536"/>
              <a:gd name="T13" fmla="*/ 0 60000 65536"/>
              <a:gd name="T14" fmla="*/ 0 60000 65536"/>
              <a:gd name="T15" fmla="*/ 0 w 116"/>
              <a:gd name="T16" fmla="*/ 0 h 115"/>
              <a:gd name="T17" fmla="*/ 116 w 116"/>
              <a:gd name="T18" fmla="*/ 115 h 115"/>
            </a:gdLst>
            <a:ahLst/>
            <a:cxnLst>
              <a:cxn ang="T10">
                <a:pos x="T0" y="T1"/>
              </a:cxn>
              <a:cxn ang="T11">
                <a:pos x="T2" y="T3"/>
              </a:cxn>
              <a:cxn ang="T12">
                <a:pos x="T4" y="T5"/>
              </a:cxn>
              <a:cxn ang="T13">
                <a:pos x="T6" y="T7"/>
              </a:cxn>
              <a:cxn ang="T14">
                <a:pos x="T8" y="T9"/>
              </a:cxn>
            </a:cxnLst>
            <a:rect l="T15" t="T16" r="T17" b="T18"/>
            <a:pathLst>
              <a:path w="116" h="115">
                <a:moveTo>
                  <a:pt x="1" y="57"/>
                </a:moveTo>
                <a:lnTo>
                  <a:pt x="0" y="115"/>
                </a:lnTo>
                <a:lnTo>
                  <a:pt x="116" y="60"/>
                </a:lnTo>
                <a:lnTo>
                  <a:pt x="2" y="0"/>
                </a:lnTo>
                <a:lnTo>
                  <a:pt x="1" y="57"/>
                </a:lnTo>
                <a:close/>
              </a:path>
            </a:pathLst>
          </a:custGeom>
          <a:solidFill>
            <a:schemeClr val="tx1"/>
          </a:solidFill>
          <a:ln w="9525">
            <a:solidFill>
              <a:srgbClr val="000000"/>
            </a:solidFill>
            <a:round/>
            <a:headEnd/>
            <a:tailEnd/>
          </a:ln>
          <a:extLst/>
        </p:spPr>
        <p:txBody>
          <a:bodyPr/>
          <a:lstStyle/>
          <a:p>
            <a:endParaRPr lang="ja-JP" altLang="en-US">
              <a:solidFill>
                <a:srgbClr val="FF0000"/>
              </a:solidFill>
            </a:endParaRPr>
          </a:p>
        </p:txBody>
      </p:sp>
      <p:sp>
        <p:nvSpPr>
          <p:cNvPr id="4111" name="Line 17"/>
          <p:cNvSpPr>
            <a:spLocks noChangeShapeType="1"/>
          </p:cNvSpPr>
          <p:nvPr/>
        </p:nvSpPr>
        <p:spPr bwMode="auto">
          <a:xfrm>
            <a:off x="3640138" y="4267200"/>
            <a:ext cx="842962" cy="15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12" name="Freeform 18"/>
          <p:cNvSpPr>
            <a:spLocks/>
          </p:cNvSpPr>
          <p:nvPr/>
        </p:nvSpPr>
        <p:spPr bwMode="auto">
          <a:xfrm>
            <a:off x="4483100" y="4176713"/>
            <a:ext cx="184150" cy="182562"/>
          </a:xfrm>
          <a:custGeom>
            <a:avLst/>
            <a:gdLst>
              <a:gd name="T0" fmla="*/ 0 w 116"/>
              <a:gd name="T1" fmla="*/ 2147483647 h 115"/>
              <a:gd name="T2" fmla="*/ 0 w 116"/>
              <a:gd name="T3" fmla="*/ 2147483647 h 115"/>
              <a:gd name="T4" fmla="*/ 2147483647 w 116"/>
              <a:gd name="T5" fmla="*/ 2147483647 h 115"/>
              <a:gd name="T6" fmla="*/ 0 w 116"/>
              <a:gd name="T7" fmla="*/ 0 h 115"/>
              <a:gd name="T8" fmla="*/ 0 w 116"/>
              <a:gd name="T9" fmla="*/ 2147483647 h 115"/>
              <a:gd name="T10" fmla="*/ 0 60000 65536"/>
              <a:gd name="T11" fmla="*/ 0 60000 65536"/>
              <a:gd name="T12" fmla="*/ 0 60000 65536"/>
              <a:gd name="T13" fmla="*/ 0 60000 65536"/>
              <a:gd name="T14" fmla="*/ 0 60000 65536"/>
              <a:gd name="T15" fmla="*/ 0 w 116"/>
              <a:gd name="T16" fmla="*/ 0 h 115"/>
              <a:gd name="T17" fmla="*/ 116 w 116"/>
              <a:gd name="T18" fmla="*/ 115 h 115"/>
            </a:gdLst>
            <a:ahLst/>
            <a:cxnLst>
              <a:cxn ang="T10">
                <a:pos x="T0" y="T1"/>
              </a:cxn>
              <a:cxn ang="T11">
                <a:pos x="T2" y="T3"/>
              </a:cxn>
              <a:cxn ang="T12">
                <a:pos x="T4" y="T5"/>
              </a:cxn>
              <a:cxn ang="T13">
                <a:pos x="T6" y="T7"/>
              </a:cxn>
              <a:cxn ang="T14">
                <a:pos x="T8" y="T9"/>
              </a:cxn>
            </a:cxnLst>
            <a:rect l="T15" t="T16" r="T17" b="T18"/>
            <a:pathLst>
              <a:path w="116" h="115">
                <a:moveTo>
                  <a:pt x="0" y="57"/>
                </a:moveTo>
                <a:lnTo>
                  <a:pt x="0" y="115"/>
                </a:lnTo>
                <a:lnTo>
                  <a:pt x="116" y="57"/>
                </a:lnTo>
                <a:lnTo>
                  <a:pt x="0" y="0"/>
                </a:lnTo>
                <a:lnTo>
                  <a:pt x="0" y="57"/>
                </a:lnTo>
                <a:close/>
              </a:path>
            </a:pathLst>
          </a:custGeom>
          <a:solidFill>
            <a:schemeClr val="tx1"/>
          </a:solidFill>
          <a:ln w="9525">
            <a:solidFill>
              <a:srgbClr val="000000"/>
            </a:solidFill>
            <a:round/>
            <a:headEnd/>
            <a:tailEnd/>
          </a:ln>
          <a:extLst/>
        </p:spPr>
        <p:txBody>
          <a:bodyPr/>
          <a:lstStyle/>
          <a:p>
            <a:endParaRPr lang="ja-JP" altLang="en-US">
              <a:solidFill>
                <a:srgbClr val="FF0000"/>
              </a:solidFill>
            </a:endParaRPr>
          </a:p>
        </p:txBody>
      </p:sp>
      <p:sp>
        <p:nvSpPr>
          <p:cNvPr id="4113" name="Line 19"/>
          <p:cNvSpPr>
            <a:spLocks noChangeShapeType="1"/>
          </p:cNvSpPr>
          <p:nvPr/>
        </p:nvSpPr>
        <p:spPr bwMode="auto">
          <a:xfrm>
            <a:off x="3579813" y="4646613"/>
            <a:ext cx="903287" cy="158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14" name="Freeform 20"/>
          <p:cNvSpPr>
            <a:spLocks/>
          </p:cNvSpPr>
          <p:nvPr/>
        </p:nvSpPr>
        <p:spPr bwMode="auto">
          <a:xfrm>
            <a:off x="4483100" y="4554538"/>
            <a:ext cx="184150" cy="182562"/>
          </a:xfrm>
          <a:custGeom>
            <a:avLst/>
            <a:gdLst>
              <a:gd name="T0" fmla="*/ 0 w 116"/>
              <a:gd name="T1" fmla="*/ 2147483647 h 115"/>
              <a:gd name="T2" fmla="*/ 0 w 116"/>
              <a:gd name="T3" fmla="*/ 2147483647 h 115"/>
              <a:gd name="T4" fmla="*/ 2147483647 w 116"/>
              <a:gd name="T5" fmla="*/ 2147483647 h 115"/>
              <a:gd name="T6" fmla="*/ 0 w 116"/>
              <a:gd name="T7" fmla="*/ 0 h 115"/>
              <a:gd name="T8" fmla="*/ 0 w 116"/>
              <a:gd name="T9" fmla="*/ 2147483647 h 115"/>
              <a:gd name="T10" fmla="*/ 0 60000 65536"/>
              <a:gd name="T11" fmla="*/ 0 60000 65536"/>
              <a:gd name="T12" fmla="*/ 0 60000 65536"/>
              <a:gd name="T13" fmla="*/ 0 60000 65536"/>
              <a:gd name="T14" fmla="*/ 0 60000 65536"/>
              <a:gd name="T15" fmla="*/ 0 w 116"/>
              <a:gd name="T16" fmla="*/ 0 h 115"/>
              <a:gd name="T17" fmla="*/ 116 w 116"/>
              <a:gd name="T18" fmla="*/ 115 h 115"/>
            </a:gdLst>
            <a:ahLst/>
            <a:cxnLst>
              <a:cxn ang="T10">
                <a:pos x="T0" y="T1"/>
              </a:cxn>
              <a:cxn ang="T11">
                <a:pos x="T2" y="T3"/>
              </a:cxn>
              <a:cxn ang="T12">
                <a:pos x="T4" y="T5"/>
              </a:cxn>
              <a:cxn ang="T13">
                <a:pos x="T6" y="T7"/>
              </a:cxn>
              <a:cxn ang="T14">
                <a:pos x="T8" y="T9"/>
              </a:cxn>
            </a:cxnLst>
            <a:rect l="T15" t="T16" r="T17" b="T18"/>
            <a:pathLst>
              <a:path w="116" h="115">
                <a:moveTo>
                  <a:pt x="0" y="58"/>
                </a:moveTo>
                <a:lnTo>
                  <a:pt x="0" y="115"/>
                </a:lnTo>
                <a:lnTo>
                  <a:pt x="116" y="58"/>
                </a:lnTo>
                <a:lnTo>
                  <a:pt x="0" y="0"/>
                </a:lnTo>
                <a:lnTo>
                  <a:pt x="0" y="58"/>
                </a:lnTo>
                <a:close/>
              </a:path>
            </a:pathLst>
          </a:custGeom>
          <a:solidFill>
            <a:schemeClr val="tx1"/>
          </a:solidFill>
          <a:ln w="9525">
            <a:solidFill>
              <a:srgbClr val="000000"/>
            </a:solidFill>
            <a:round/>
            <a:headEnd/>
            <a:tailEnd/>
          </a:ln>
          <a:extLst/>
        </p:spPr>
        <p:txBody>
          <a:bodyPr/>
          <a:lstStyle/>
          <a:p>
            <a:endParaRPr lang="ja-JP" altLang="en-US">
              <a:solidFill>
                <a:srgbClr val="FF0000"/>
              </a:solidFill>
            </a:endParaRPr>
          </a:p>
        </p:txBody>
      </p:sp>
      <p:sp>
        <p:nvSpPr>
          <p:cNvPr id="4115" name="Line 21"/>
          <p:cNvSpPr>
            <a:spLocks noChangeShapeType="1"/>
          </p:cNvSpPr>
          <p:nvPr/>
        </p:nvSpPr>
        <p:spPr bwMode="auto">
          <a:xfrm>
            <a:off x="3476625" y="5227638"/>
            <a:ext cx="981075" cy="158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16" name="Freeform 22"/>
          <p:cNvSpPr>
            <a:spLocks/>
          </p:cNvSpPr>
          <p:nvPr/>
        </p:nvSpPr>
        <p:spPr bwMode="auto">
          <a:xfrm>
            <a:off x="4457700" y="5137150"/>
            <a:ext cx="182563" cy="182563"/>
          </a:xfrm>
          <a:custGeom>
            <a:avLst/>
            <a:gdLst>
              <a:gd name="T0" fmla="*/ 0 w 115"/>
              <a:gd name="T1" fmla="*/ 2147483647 h 115"/>
              <a:gd name="T2" fmla="*/ 0 w 115"/>
              <a:gd name="T3" fmla="*/ 2147483647 h 115"/>
              <a:gd name="T4" fmla="*/ 2147483647 w 115"/>
              <a:gd name="T5" fmla="*/ 2147483647 h 115"/>
              <a:gd name="T6" fmla="*/ 0 w 115"/>
              <a:gd name="T7" fmla="*/ 0 h 115"/>
              <a:gd name="T8" fmla="*/ 0 w 115"/>
              <a:gd name="T9" fmla="*/ 2147483647 h 115"/>
              <a:gd name="T10" fmla="*/ 0 60000 65536"/>
              <a:gd name="T11" fmla="*/ 0 60000 65536"/>
              <a:gd name="T12" fmla="*/ 0 60000 65536"/>
              <a:gd name="T13" fmla="*/ 0 60000 65536"/>
              <a:gd name="T14" fmla="*/ 0 60000 65536"/>
              <a:gd name="T15" fmla="*/ 0 w 115"/>
              <a:gd name="T16" fmla="*/ 0 h 115"/>
              <a:gd name="T17" fmla="*/ 115 w 115"/>
              <a:gd name="T18" fmla="*/ 115 h 115"/>
            </a:gdLst>
            <a:ahLst/>
            <a:cxnLst>
              <a:cxn ang="T10">
                <a:pos x="T0" y="T1"/>
              </a:cxn>
              <a:cxn ang="T11">
                <a:pos x="T2" y="T3"/>
              </a:cxn>
              <a:cxn ang="T12">
                <a:pos x="T4" y="T5"/>
              </a:cxn>
              <a:cxn ang="T13">
                <a:pos x="T6" y="T7"/>
              </a:cxn>
              <a:cxn ang="T14">
                <a:pos x="T8" y="T9"/>
              </a:cxn>
            </a:cxnLst>
            <a:rect l="T15" t="T16" r="T17" b="T18"/>
            <a:pathLst>
              <a:path w="115" h="115">
                <a:moveTo>
                  <a:pt x="0" y="57"/>
                </a:moveTo>
                <a:lnTo>
                  <a:pt x="0" y="115"/>
                </a:lnTo>
                <a:lnTo>
                  <a:pt x="115" y="57"/>
                </a:lnTo>
                <a:lnTo>
                  <a:pt x="0" y="0"/>
                </a:lnTo>
                <a:lnTo>
                  <a:pt x="0" y="57"/>
                </a:lnTo>
                <a:close/>
              </a:path>
            </a:pathLst>
          </a:custGeom>
          <a:solidFill>
            <a:schemeClr val="tx1"/>
          </a:solidFill>
          <a:ln w="9525">
            <a:solidFill>
              <a:srgbClr val="000000"/>
            </a:solidFill>
            <a:round/>
            <a:headEnd/>
            <a:tailEnd/>
          </a:ln>
          <a:extLst/>
        </p:spPr>
        <p:txBody>
          <a:bodyPr/>
          <a:lstStyle/>
          <a:p>
            <a:endParaRPr lang="ja-JP" altLang="en-US">
              <a:solidFill>
                <a:srgbClr val="FF0000"/>
              </a:solidFill>
            </a:endParaRPr>
          </a:p>
        </p:txBody>
      </p:sp>
      <p:sp>
        <p:nvSpPr>
          <p:cNvPr id="4117" name="Line 23"/>
          <p:cNvSpPr>
            <a:spLocks noChangeShapeType="1"/>
          </p:cNvSpPr>
          <p:nvPr/>
        </p:nvSpPr>
        <p:spPr bwMode="auto">
          <a:xfrm>
            <a:off x="3346450" y="5868988"/>
            <a:ext cx="1111250" cy="158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18" name="Freeform 24"/>
          <p:cNvSpPr>
            <a:spLocks/>
          </p:cNvSpPr>
          <p:nvPr/>
        </p:nvSpPr>
        <p:spPr bwMode="auto">
          <a:xfrm>
            <a:off x="4457700" y="5776913"/>
            <a:ext cx="182563" cy="182562"/>
          </a:xfrm>
          <a:custGeom>
            <a:avLst/>
            <a:gdLst>
              <a:gd name="T0" fmla="*/ 0 w 115"/>
              <a:gd name="T1" fmla="*/ 2147483647 h 115"/>
              <a:gd name="T2" fmla="*/ 0 w 115"/>
              <a:gd name="T3" fmla="*/ 2147483647 h 115"/>
              <a:gd name="T4" fmla="*/ 2147483647 w 115"/>
              <a:gd name="T5" fmla="*/ 2147483647 h 115"/>
              <a:gd name="T6" fmla="*/ 0 w 115"/>
              <a:gd name="T7" fmla="*/ 0 h 115"/>
              <a:gd name="T8" fmla="*/ 0 w 115"/>
              <a:gd name="T9" fmla="*/ 2147483647 h 115"/>
              <a:gd name="T10" fmla="*/ 0 60000 65536"/>
              <a:gd name="T11" fmla="*/ 0 60000 65536"/>
              <a:gd name="T12" fmla="*/ 0 60000 65536"/>
              <a:gd name="T13" fmla="*/ 0 60000 65536"/>
              <a:gd name="T14" fmla="*/ 0 60000 65536"/>
              <a:gd name="T15" fmla="*/ 0 w 115"/>
              <a:gd name="T16" fmla="*/ 0 h 115"/>
              <a:gd name="T17" fmla="*/ 115 w 115"/>
              <a:gd name="T18" fmla="*/ 115 h 115"/>
            </a:gdLst>
            <a:ahLst/>
            <a:cxnLst>
              <a:cxn ang="T10">
                <a:pos x="T0" y="T1"/>
              </a:cxn>
              <a:cxn ang="T11">
                <a:pos x="T2" y="T3"/>
              </a:cxn>
              <a:cxn ang="T12">
                <a:pos x="T4" y="T5"/>
              </a:cxn>
              <a:cxn ang="T13">
                <a:pos x="T6" y="T7"/>
              </a:cxn>
              <a:cxn ang="T14">
                <a:pos x="T8" y="T9"/>
              </a:cxn>
            </a:cxnLst>
            <a:rect l="T15" t="T16" r="T17" b="T18"/>
            <a:pathLst>
              <a:path w="115" h="115">
                <a:moveTo>
                  <a:pt x="0" y="58"/>
                </a:moveTo>
                <a:lnTo>
                  <a:pt x="0" y="115"/>
                </a:lnTo>
                <a:lnTo>
                  <a:pt x="115" y="58"/>
                </a:lnTo>
                <a:lnTo>
                  <a:pt x="0" y="0"/>
                </a:lnTo>
                <a:lnTo>
                  <a:pt x="0" y="58"/>
                </a:lnTo>
                <a:close/>
              </a:path>
            </a:pathLst>
          </a:custGeom>
          <a:solidFill>
            <a:schemeClr val="tx1"/>
          </a:solidFill>
          <a:ln w="9525">
            <a:solidFill>
              <a:srgbClr val="000000"/>
            </a:solidFill>
            <a:round/>
            <a:headEnd/>
            <a:tailEnd/>
          </a:ln>
          <a:extLst/>
        </p:spPr>
        <p:txBody>
          <a:bodyPr/>
          <a:lstStyle/>
          <a:p>
            <a:endParaRPr lang="ja-JP" altLang="en-US">
              <a:solidFill>
                <a:srgbClr val="FF0000"/>
              </a:solidFill>
            </a:endParaRPr>
          </a:p>
        </p:txBody>
      </p:sp>
      <p:sp>
        <p:nvSpPr>
          <p:cNvPr id="4119" name="Line 25"/>
          <p:cNvSpPr>
            <a:spLocks noChangeShapeType="1"/>
          </p:cNvSpPr>
          <p:nvPr/>
        </p:nvSpPr>
        <p:spPr bwMode="auto">
          <a:xfrm>
            <a:off x="3494088" y="4432300"/>
            <a:ext cx="68262" cy="30163"/>
          </a:xfrm>
          <a:prstGeom prst="line">
            <a:avLst/>
          </a:prstGeom>
          <a:noFill/>
          <a:ln w="33338">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20" name="Line 26"/>
          <p:cNvSpPr>
            <a:spLocks noChangeShapeType="1"/>
          </p:cNvSpPr>
          <p:nvPr/>
        </p:nvSpPr>
        <p:spPr bwMode="auto">
          <a:xfrm>
            <a:off x="3562350" y="4462463"/>
            <a:ext cx="1588" cy="26193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21" name="Line 27"/>
          <p:cNvSpPr>
            <a:spLocks noChangeShapeType="1"/>
          </p:cNvSpPr>
          <p:nvPr/>
        </p:nvSpPr>
        <p:spPr bwMode="auto">
          <a:xfrm flipH="1">
            <a:off x="3536950" y="4724400"/>
            <a:ext cx="25400" cy="19050"/>
          </a:xfrm>
          <a:prstGeom prst="line">
            <a:avLst/>
          </a:prstGeom>
          <a:noFill/>
          <a:ln w="349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22" name="Line 28"/>
          <p:cNvSpPr>
            <a:spLocks noChangeShapeType="1"/>
          </p:cNvSpPr>
          <p:nvPr/>
        </p:nvSpPr>
        <p:spPr bwMode="auto">
          <a:xfrm>
            <a:off x="3406775" y="4889500"/>
            <a:ext cx="52388" cy="190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23" name="Line 29"/>
          <p:cNvSpPr>
            <a:spLocks noChangeShapeType="1"/>
          </p:cNvSpPr>
          <p:nvPr/>
        </p:nvSpPr>
        <p:spPr bwMode="auto">
          <a:xfrm>
            <a:off x="3459163" y="4908550"/>
            <a:ext cx="1587" cy="51435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24" name="Line 30"/>
          <p:cNvSpPr>
            <a:spLocks noChangeShapeType="1"/>
          </p:cNvSpPr>
          <p:nvPr/>
        </p:nvSpPr>
        <p:spPr bwMode="auto">
          <a:xfrm flipH="1">
            <a:off x="3389313" y="5422900"/>
            <a:ext cx="69850" cy="1905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25" name="Line 31"/>
          <p:cNvSpPr>
            <a:spLocks noChangeShapeType="1"/>
          </p:cNvSpPr>
          <p:nvPr/>
        </p:nvSpPr>
        <p:spPr bwMode="auto">
          <a:xfrm>
            <a:off x="3208338" y="5684838"/>
            <a:ext cx="95250" cy="38100"/>
          </a:xfrm>
          <a:prstGeom prst="line">
            <a:avLst/>
          </a:prstGeom>
          <a:noFill/>
          <a:ln w="33338">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26" name="Line 32"/>
          <p:cNvSpPr>
            <a:spLocks noChangeShapeType="1"/>
          </p:cNvSpPr>
          <p:nvPr/>
        </p:nvSpPr>
        <p:spPr bwMode="auto">
          <a:xfrm>
            <a:off x="3303588" y="5722938"/>
            <a:ext cx="1587" cy="31115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27" name="Line 33"/>
          <p:cNvSpPr>
            <a:spLocks noChangeShapeType="1"/>
          </p:cNvSpPr>
          <p:nvPr/>
        </p:nvSpPr>
        <p:spPr bwMode="auto">
          <a:xfrm flipH="1">
            <a:off x="3260725" y="6034088"/>
            <a:ext cx="42863" cy="47625"/>
          </a:xfrm>
          <a:prstGeom prst="line">
            <a:avLst/>
          </a:prstGeom>
          <a:noFill/>
          <a:ln w="36513">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solidFill>
                <a:srgbClr val="FF0000"/>
              </a:solidFill>
            </a:endParaRPr>
          </a:p>
        </p:txBody>
      </p:sp>
      <p:sp>
        <p:nvSpPr>
          <p:cNvPr id="4128" name="Rectangle 34"/>
          <p:cNvSpPr>
            <a:spLocks noChangeArrowheads="1"/>
          </p:cNvSpPr>
          <p:nvPr/>
        </p:nvSpPr>
        <p:spPr bwMode="auto">
          <a:xfrm>
            <a:off x="4843463" y="3414713"/>
            <a:ext cx="10668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ja-JP" altLang="en-US" sz="2800">
                <a:solidFill>
                  <a:srgbClr val="FF0000"/>
                </a:solidFill>
                <a:latin typeface="System" charset="-128"/>
                <a:ea typeface="System" charset="-128"/>
              </a:rPr>
              <a:t>粘膜層</a:t>
            </a:r>
            <a:endParaRPr lang="ja-JP" altLang="en-US" sz="2000">
              <a:solidFill>
                <a:srgbClr val="FF0000"/>
              </a:solidFill>
            </a:endParaRPr>
          </a:p>
        </p:txBody>
      </p:sp>
      <p:sp>
        <p:nvSpPr>
          <p:cNvPr id="4129" name="Rectangle 35"/>
          <p:cNvSpPr>
            <a:spLocks noChangeArrowheads="1"/>
          </p:cNvSpPr>
          <p:nvPr/>
        </p:nvSpPr>
        <p:spPr bwMode="auto">
          <a:xfrm>
            <a:off x="6069013" y="3414713"/>
            <a:ext cx="62517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ja-JP" altLang="en-US" sz="2800" dirty="0">
                <a:solidFill>
                  <a:srgbClr val="FF0000"/>
                </a:solidFill>
                <a:latin typeface="System" charset="-128"/>
                <a:ea typeface="System" charset="-128"/>
              </a:rPr>
              <a:t>（</a:t>
            </a:r>
            <a:r>
              <a:rPr lang="en-US" altLang="ja-JP" sz="2800" dirty="0">
                <a:solidFill>
                  <a:srgbClr val="FF0000"/>
                </a:solidFill>
                <a:latin typeface="System" charset="-128"/>
                <a:ea typeface="System" charset="-128"/>
              </a:rPr>
              <a:t>M</a:t>
            </a:r>
            <a:r>
              <a:rPr lang="ja-JP" altLang="en-US" sz="2800" dirty="0">
                <a:solidFill>
                  <a:srgbClr val="FF0000"/>
                </a:solidFill>
                <a:latin typeface="System" charset="-128"/>
                <a:ea typeface="System" charset="-128"/>
              </a:rPr>
              <a:t>）</a:t>
            </a:r>
            <a:endParaRPr lang="ja-JP" altLang="en-US" sz="2000" dirty="0">
              <a:solidFill>
                <a:srgbClr val="FF0000"/>
              </a:solidFill>
            </a:endParaRPr>
          </a:p>
        </p:txBody>
      </p:sp>
      <p:sp>
        <p:nvSpPr>
          <p:cNvPr id="4130" name="Rectangle 36"/>
          <p:cNvSpPr>
            <a:spLocks noChangeArrowheads="1"/>
          </p:cNvSpPr>
          <p:nvPr/>
        </p:nvSpPr>
        <p:spPr bwMode="auto">
          <a:xfrm>
            <a:off x="4835525" y="4103688"/>
            <a:ext cx="14224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ja-JP" altLang="en-US" sz="2800">
                <a:solidFill>
                  <a:srgbClr val="FF0000"/>
                </a:solidFill>
                <a:latin typeface="System" charset="-128"/>
                <a:ea typeface="System" charset="-128"/>
              </a:rPr>
              <a:t>粘膜筋板</a:t>
            </a:r>
            <a:endParaRPr lang="ja-JP" altLang="en-US" sz="2000">
              <a:solidFill>
                <a:srgbClr val="FF0000"/>
              </a:solidFill>
            </a:endParaRPr>
          </a:p>
        </p:txBody>
      </p:sp>
      <p:sp>
        <p:nvSpPr>
          <p:cNvPr id="4132" name="Rectangle 38"/>
          <p:cNvSpPr>
            <a:spLocks noChangeArrowheads="1"/>
          </p:cNvSpPr>
          <p:nvPr/>
        </p:nvSpPr>
        <p:spPr bwMode="auto">
          <a:xfrm>
            <a:off x="4835525" y="4646613"/>
            <a:ext cx="14224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ja-JP" altLang="en-US" sz="2800">
                <a:solidFill>
                  <a:srgbClr val="FF0000"/>
                </a:solidFill>
                <a:latin typeface="System" charset="-128"/>
                <a:ea typeface="System" charset="-128"/>
              </a:rPr>
              <a:t>粘膜下層</a:t>
            </a:r>
            <a:endParaRPr lang="ja-JP" altLang="en-US" sz="2000">
              <a:solidFill>
                <a:srgbClr val="FF0000"/>
              </a:solidFill>
            </a:endParaRPr>
          </a:p>
        </p:txBody>
      </p:sp>
      <p:sp>
        <p:nvSpPr>
          <p:cNvPr id="4133" name="Rectangle 39"/>
          <p:cNvSpPr>
            <a:spLocks noChangeArrowheads="1"/>
          </p:cNvSpPr>
          <p:nvPr/>
        </p:nvSpPr>
        <p:spPr bwMode="auto">
          <a:xfrm>
            <a:off x="6370638" y="4646613"/>
            <a:ext cx="84157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ja-JP" altLang="en-US" sz="2800" dirty="0">
                <a:solidFill>
                  <a:srgbClr val="FF0000"/>
                </a:solidFill>
                <a:latin typeface="System" charset="-128"/>
                <a:ea typeface="System" charset="-128"/>
              </a:rPr>
              <a:t>（</a:t>
            </a:r>
            <a:r>
              <a:rPr lang="en-US" altLang="ja-JP" sz="2800" dirty="0">
                <a:solidFill>
                  <a:srgbClr val="FF0000"/>
                </a:solidFill>
                <a:latin typeface="System" charset="-128"/>
                <a:ea typeface="System" charset="-128"/>
              </a:rPr>
              <a:t>SM</a:t>
            </a:r>
            <a:r>
              <a:rPr lang="ja-JP" altLang="en-US" sz="2800" dirty="0">
                <a:solidFill>
                  <a:srgbClr val="FF0000"/>
                </a:solidFill>
                <a:latin typeface="System" charset="-128"/>
                <a:ea typeface="System" charset="-128"/>
              </a:rPr>
              <a:t>）</a:t>
            </a:r>
            <a:endParaRPr lang="ja-JP" altLang="en-US" sz="2000" dirty="0">
              <a:solidFill>
                <a:srgbClr val="FF0000"/>
              </a:solidFill>
            </a:endParaRPr>
          </a:p>
        </p:txBody>
      </p:sp>
      <p:sp>
        <p:nvSpPr>
          <p:cNvPr id="4134" name="Rectangle 40"/>
          <p:cNvSpPr>
            <a:spLocks noChangeArrowheads="1"/>
          </p:cNvSpPr>
          <p:nvPr/>
        </p:nvSpPr>
        <p:spPr bwMode="auto">
          <a:xfrm>
            <a:off x="4852988" y="5026025"/>
            <a:ext cx="14224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ja-JP" altLang="en-US" sz="2800">
                <a:solidFill>
                  <a:srgbClr val="FF0000"/>
                </a:solidFill>
                <a:latin typeface="System" charset="-128"/>
                <a:ea typeface="System" charset="-128"/>
              </a:rPr>
              <a:t>固有筋層</a:t>
            </a:r>
            <a:endParaRPr lang="ja-JP" altLang="en-US" sz="2000">
              <a:solidFill>
                <a:srgbClr val="FF0000"/>
              </a:solidFill>
            </a:endParaRPr>
          </a:p>
        </p:txBody>
      </p:sp>
      <p:sp>
        <p:nvSpPr>
          <p:cNvPr id="4135" name="Rectangle 41"/>
          <p:cNvSpPr>
            <a:spLocks noChangeArrowheads="1"/>
          </p:cNvSpPr>
          <p:nvPr/>
        </p:nvSpPr>
        <p:spPr bwMode="auto">
          <a:xfrm>
            <a:off x="6388100" y="5026025"/>
            <a:ext cx="84638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ja-JP" altLang="en-US" sz="2800" dirty="0">
                <a:solidFill>
                  <a:srgbClr val="FF0000"/>
                </a:solidFill>
                <a:latin typeface="System" charset="-128"/>
                <a:ea typeface="System" charset="-128"/>
              </a:rPr>
              <a:t>（</a:t>
            </a:r>
            <a:r>
              <a:rPr lang="en-US" altLang="ja-JP" sz="2800" dirty="0">
                <a:solidFill>
                  <a:srgbClr val="FF0000"/>
                </a:solidFill>
                <a:latin typeface="System" charset="-128"/>
                <a:ea typeface="System" charset="-128"/>
              </a:rPr>
              <a:t>MP</a:t>
            </a:r>
            <a:r>
              <a:rPr lang="ja-JP" altLang="en-US" sz="2800" dirty="0">
                <a:solidFill>
                  <a:srgbClr val="FF0000"/>
                </a:solidFill>
                <a:latin typeface="System" charset="-128"/>
                <a:ea typeface="System" charset="-128"/>
              </a:rPr>
              <a:t>）</a:t>
            </a:r>
            <a:endParaRPr lang="ja-JP" altLang="en-US" sz="2000" dirty="0">
              <a:solidFill>
                <a:srgbClr val="FF0000"/>
              </a:solidFill>
            </a:endParaRPr>
          </a:p>
        </p:txBody>
      </p:sp>
      <p:sp>
        <p:nvSpPr>
          <p:cNvPr id="4136" name="Rectangle 42"/>
          <p:cNvSpPr>
            <a:spLocks noChangeArrowheads="1"/>
          </p:cNvSpPr>
          <p:nvPr/>
        </p:nvSpPr>
        <p:spPr bwMode="auto">
          <a:xfrm>
            <a:off x="4903788" y="5665788"/>
            <a:ext cx="10668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ja-JP" altLang="en-US" sz="2800">
                <a:solidFill>
                  <a:srgbClr val="FF0000"/>
                </a:solidFill>
                <a:latin typeface="System" charset="-128"/>
                <a:ea typeface="System" charset="-128"/>
              </a:rPr>
              <a:t>漿膜層</a:t>
            </a:r>
            <a:endParaRPr lang="ja-JP" altLang="en-US" sz="2000">
              <a:solidFill>
                <a:srgbClr val="FF0000"/>
              </a:solidFill>
            </a:endParaRPr>
          </a:p>
        </p:txBody>
      </p:sp>
      <p:sp>
        <p:nvSpPr>
          <p:cNvPr id="4137" name="Rectangle 43"/>
          <p:cNvSpPr>
            <a:spLocks noChangeArrowheads="1"/>
          </p:cNvSpPr>
          <p:nvPr/>
        </p:nvSpPr>
        <p:spPr bwMode="auto">
          <a:xfrm>
            <a:off x="6129338" y="5665788"/>
            <a:ext cx="57547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ja-JP" altLang="en-US" sz="2800" dirty="0">
                <a:solidFill>
                  <a:srgbClr val="FF0000"/>
                </a:solidFill>
                <a:latin typeface="System" charset="-128"/>
                <a:ea typeface="System" charset="-128"/>
              </a:rPr>
              <a:t>（</a:t>
            </a:r>
            <a:r>
              <a:rPr lang="en-US" altLang="ja-JP" sz="2800" dirty="0">
                <a:solidFill>
                  <a:srgbClr val="FF0000"/>
                </a:solidFill>
                <a:latin typeface="System" charset="-128"/>
                <a:ea typeface="System" charset="-128"/>
              </a:rPr>
              <a:t>S</a:t>
            </a:r>
            <a:r>
              <a:rPr lang="ja-JP" altLang="en-US" sz="2800" dirty="0">
                <a:solidFill>
                  <a:srgbClr val="FF0000"/>
                </a:solidFill>
                <a:latin typeface="System" charset="-128"/>
                <a:ea typeface="System" charset="-128"/>
              </a:rPr>
              <a:t>）</a:t>
            </a:r>
            <a:endParaRPr lang="ja-JP" altLang="en-US" sz="2000" dirty="0">
              <a:solidFill>
                <a:srgbClr val="FF0000"/>
              </a:solidFill>
            </a:endParaRPr>
          </a:p>
        </p:txBody>
      </p:sp>
      <p:sp>
        <p:nvSpPr>
          <p:cNvPr id="4138" name="Rectangle 44"/>
          <p:cNvSpPr>
            <a:spLocks noChangeArrowheads="1"/>
          </p:cNvSpPr>
          <p:nvPr/>
        </p:nvSpPr>
        <p:spPr bwMode="auto">
          <a:xfrm>
            <a:off x="2899949" y="412213"/>
            <a:ext cx="3048000"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pPr>
            <a:r>
              <a:rPr lang="ja-JP" altLang="en-US" sz="4800" dirty="0">
                <a:solidFill>
                  <a:srgbClr val="164770"/>
                </a:solidFill>
                <a:latin typeface="System" charset="-128"/>
                <a:ea typeface="System" charset="-128"/>
              </a:rPr>
              <a:t>胃壁の構造</a:t>
            </a:r>
            <a:endParaRPr lang="ja-JP" altLang="en-US" sz="4000" dirty="0">
              <a:solidFill>
                <a:srgbClr val="164770"/>
              </a:solidFill>
            </a:endParaRPr>
          </a:p>
        </p:txBody>
      </p:sp>
      <p:sp>
        <p:nvSpPr>
          <p:cNvPr id="3" name="フッター プレースホルダー 2"/>
          <p:cNvSpPr>
            <a:spLocks noGrp="1"/>
          </p:cNvSpPr>
          <p:nvPr>
            <p:ph type="ftr" sz="quarter" idx="11"/>
          </p:nvPr>
        </p:nvSpPr>
        <p:spPr/>
        <p:txBody>
          <a:bodyPr/>
          <a:lstStyle/>
          <a:p>
            <a:pPr>
              <a:defRPr/>
            </a:pPr>
            <a:endParaRPr lang="en-US" altLang="ja-JP"/>
          </a:p>
        </p:txBody>
      </p:sp>
      <p:sp>
        <p:nvSpPr>
          <p:cNvPr id="42" name="スライド番号プレースホルダー 1"/>
          <p:cNvSpPr>
            <a:spLocks noGrp="1"/>
          </p:cNvSpPr>
          <p:nvPr>
            <p:ph type="sldNum" sz="quarter" idx="12"/>
          </p:nvPr>
        </p:nvSpPr>
        <p:spPr>
          <a:xfrm>
            <a:off x="0" y="6443663"/>
            <a:ext cx="539750" cy="412750"/>
          </a:xfrm>
        </p:spPr>
        <p:txBody>
          <a:bodyPr/>
          <a:lstStyle/>
          <a:p>
            <a:pPr>
              <a:defRPr/>
            </a:pPr>
            <a:fld id="{A3F87E3B-88A1-4179-9BF8-C5563C8CB73E}" type="slidenum">
              <a:rPr lang="ja-JP" altLang="en-US" smtClean="0"/>
              <a:pPr>
                <a:defRPr/>
              </a:pPr>
              <a:t>34</a:t>
            </a:fld>
            <a:endParaRPr lang="en-US" altLang="ja-JP" dirty="0"/>
          </a:p>
        </p:txBody>
      </p:sp>
    </p:spTree>
    <p:extLst>
      <p:ext uri="{BB962C8B-B14F-4D97-AF65-F5344CB8AC3E}">
        <p14:creationId xmlns:p14="http://schemas.microsoft.com/office/powerpoint/2010/main" val="62020266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L0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825" y="1268413"/>
            <a:ext cx="2233613" cy="1990725"/>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26627" name="Picture 5" descr="L02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9975" y="1916113"/>
            <a:ext cx="2373313" cy="211613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26628" name="Picture 7" descr="L02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2492375"/>
            <a:ext cx="2520950" cy="224948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26629" name="AutoShape 13"/>
          <p:cNvSpPr>
            <a:spLocks noChangeArrowheads="1"/>
          </p:cNvSpPr>
          <p:nvPr/>
        </p:nvSpPr>
        <p:spPr bwMode="auto">
          <a:xfrm>
            <a:off x="2571205" y="116632"/>
            <a:ext cx="3889201" cy="1656184"/>
          </a:xfrm>
          <a:prstGeom prst="roundRect">
            <a:avLst>
              <a:gd name="adj" fmla="val 16667"/>
            </a:avLst>
          </a:prstGeom>
          <a:solidFill>
            <a:schemeClr val="bg1"/>
          </a:solidFill>
          <a:ln w="9525">
            <a:noFill/>
            <a:round/>
            <a:headEnd/>
            <a:tailEnd/>
          </a:ln>
          <a:effectLst>
            <a:prstShdw prst="shdw13" dist="53882" dir="13500000">
              <a:schemeClr val="bg2">
                <a:alpha val="50000"/>
              </a:schemeClr>
            </a:prstShdw>
          </a:effectLst>
        </p:spPr>
        <p:txBody>
          <a:bodyPr wrap="none" anchor="ctr"/>
          <a:lstStyle>
            <a:lvl1pPr eaLnBrk="0" hangingPunct="0">
              <a:defRPr kumimoji="1" sz="2000" b="1">
                <a:solidFill>
                  <a:schemeClr val="tx1"/>
                </a:solidFill>
                <a:latin typeface="Times New Roman" pitchFamily="18" charset="0"/>
                <a:ea typeface="HG丸ｺﾞｼｯｸM-PRO" pitchFamily="50" charset="-128"/>
              </a:defRPr>
            </a:lvl1pPr>
            <a:lvl2pPr marL="742950" indent="-285750" eaLnBrk="0" hangingPunct="0">
              <a:defRPr kumimoji="1" sz="2000" b="1">
                <a:solidFill>
                  <a:schemeClr val="tx1"/>
                </a:solidFill>
                <a:latin typeface="Times New Roman" pitchFamily="18" charset="0"/>
                <a:ea typeface="HG丸ｺﾞｼｯｸM-PRO" pitchFamily="50" charset="-128"/>
              </a:defRPr>
            </a:lvl2pPr>
            <a:lvl3pPr marL="1143000" indent="-228600" eaLnBrk="0" hangingPunct="0">
              <a:defRPr kumimoji="1" sz="2000" b="1">
                <a:solidFill>
                  <a:schemeClr val="tx1"/>
                </a:solidFill>
                <a:latin typeface="Times New Roman" pitchFamily="18" charset="0"/>
                <a:ea typeface="HG丸ｺﾞｼｯｸM-PRO" pitchFamily="50" charset="-128"/>
              </a:defRPr>
            </a:lvl3pPr>
            <a:lvl4pPr marL="1600200" indent="-228600" eaLnBrk="0" hangingPunct="0">
              <a:defRPr kumimoji="1" sz="2000" b="1">
                <a:solidFill>
                  <a:schemeClr val="tx1"/>
                </a:solidFill>
                <a:latin typeface="Times New Roman" pitchFamily="18" charset="0"/>
                <a:ea typeface="HG丸ｺﾞｼｯｸM-PRO" pitchFamily="50" charset="-128"/>
              </a:defRPr>
            </a:lvl4pPr>
            <a:lvl5pPr marL="2057400" indent="-228600" eaLnBrk="0" hangingPunct="0">
              <a:defRPr kumimoji="1" sz="2000" b="1">
                <a:solidFill>
                  <a:schemeClr val="tx1"/>
                </a:solidFill>
                <a:latin typeface="Times New Roman" pitchFamily="18" charset="0"/>
                <a:ea typeface="HG丸ｺﾞｼｯｸM-PRO" pitchFamily="50" charset="-128"/>
              </a:defRPr>
            </a:lvl5pPr>
            <a:lvl6pPr marL="2514600" indent="-228600" algn="ctr" eaLnBrk="0" fontAlgn="base" hangingPunct="0">
              <a:spcBef>
                <a:spcPct val="0"/>
              </a:spcBef>
              <a:spcAft>
                <a:spcPct val="0"/>
              </a:spcAft>
              <a:defRPr kumimoji="1" sz="2000" b="1">
                <a:solidFill>
                  <a:schemeClr val="tx1"/>
                </a:solidFill>
                <a:latin typeface="Times New Roman" pitchFamily="18" charset="0"/>
                <a:ea typeface="HG丸ｺﾞｼｯｸM-PRO" pitchFamily="50" charset="-128"/>
              </a:defRPr>
            </a:lvl6pPr>
            <a:lvl7pPr marL="2971800" indent="-228600" algn="ctr" eaLnBrk="0" fontAlgn="base" hangingPunct="0">
              <a:spcBef>
                <a:spcPct val="0"/>
              </a:spcBef>
              <a:spcAft>
                <a:spcPct val="0"/>
              </a:spcAft>
              <a:defRPr kumimoji="1" sz="2000" b="1">
                <a:solidFill>
                  <a:schemeClr val="tx1"/>
                </a:solidFill>
                <a:latin typeface="Times New Roman" pitchFamily="18" charset="0"/>
                <a:ea typeface="HG丸ｺﾞｼｯｸM-PRO" pitchFamily="50" charset="-128"/>
              </a:defRPr>
            </a:lvl7pPr>
            <a:lvl8pPr marL="3429000" indent="-228600" algn="ctr" eaLnBrk="0" fontAlgn="base" hangingPunct="0">
              <a:spcBef>
                <a:spcPct val="0"/>
              </a:spcBef>
              <a:spcAft>
                <a:spcPct val="0"/>
              </a:spcAft>
              <a:defRPr kumimoji="1" sz="2000" b="1">
                <a:solidFill>
                  <a:schemeClr val="tx1"/>
                </a:solidFill>
                <a:latin typeface="Times New Roman" pitchFamily="18" charset="0"/>
                <a:ea typeface="HG丸ｺﾞｼｯｸM-PRO" pitchFamily="50" charset="-128"/>
              </a:defRPr>
            </a:lvl8pPr>
            <a:lvl9pPr marL="3886200" indent="-228600" algn="ctr" eaLnBrk="0" fontAlgn="base" hangingPunct="0">
              <a:spcBef>
                <a:spcPct val="0"/>
              </a:spcBef>
              <a:spcAft>
                <a:spcPct val="0"/>
              </a:spcAft>
              <a:defRPr kumimoji="1" sz="2000" b="1">
                <a:solidFill>
                  <a:schemeClr val="tx1"/>
                </a:solidFill>
                <a:latin typeface="Times New Roman" pitchFamily="18" charset="0"/>
                <a:ea typeface="HG丸ｺﾞｼｯｸM-PRO" pitchFamily="50" charset="-128"/>
              </a:defRPr>
            </a:lvl9pPr>
          </a:lstStyle>
          <a:p>
            <a:pPr algn="ctr" eaLnBrk="1" hangingPunct="1"/>
            <a:r>
              <a:rPr lang="ja-JP" altLang="en-US" sz="4000" dirty="0">
                <a:solidFill>
                  <a:srgbClr val="FF0000"/>
                </a:solidFill>
                <a:effectLst>
                  <a:outerShdw blurRad="38100" dist="38100" dir="2700000" algn="tl">
                    <a:srgbClr val="000000">
                      <a:alpha val="43137"/>
                    </a:srgbClr>
                  </a:outerShdw>
                </a:effectLst>
                <a:latin typeface="HG丸ｺﾞｼｯｸM-PRO" pitchFamily="50" charset="-128"/>
              </a:rPr>
              <a:t>内視鏡的治療</a:t>
            </a:r>
            <a:endParaRPr lang="en-US" altLang="ja-JP" sz="4000" dirty="0">
              <a:solidFill>
                <a:srgbClr val="FF0000"/>
              </a:solidFill>
              <a:effectLst>
                <a:outerShdw blurRad="38100" dist="38100" dir="2700000" algn="tl">
                  <a:srgbClr val="000000">
                    <a:alpha val="43137"/>
                  </a:srgbClr>
                </a:outerShdw>
              </a:effectLst>
              <a:latin typeface="HG丸ｺﾞｼｯｸM-PRO" pitchFamily="50" charset="-128"/>
            </a:endParaRPr>
          </a:p>
          <a:p>
            <a:pPr algn="ctr" eaLnBrk="1" hangingPunct="1"/>
            <a:r>
              <a:rPr lang="en-US" altLang="ja-JP" sz="4000" dirty="0">
                <a:solidFill>
                  <a:srgbClr val="FF0000"/>
                </a:solidFill>
                <a:effectLst>
                  <a:outerShdw blurRad="38100" dist="38100" dir="2700000" algn="tl">
                    <a:srgbClr val="000000">
                      <a:alpha val="43137"/>
                    </a:srgbClr>
                  </a:outerShdw>
                </a:effectLst>
                <a:latin typeface="HG丸ｺﾞｼｯｸM-PRO" pitchFamily="50" charset="-128"/>
              </a:rPr>
              <a:t>ESD</a:t>
            </a:r>
          </a:p>
          <a:p>
            <a:pPr algn="ctr" eaLnBrk="1" hangingPunct="1"/>
            <a:r>
              <a:rPr lang="ja-JP" altLang="en-US" sz="2400" spc="-300" dirty="0">
                <a:solidFill>
                  <a:srgbClr val="FF0000"/>
                </a:solidFill>
                <a:effectLst>
                  <a:outerShdw blurRad="38100" dist="38100" dir="2700000" algn="tl">
                    <a:srgbClr val="000000">
                      <a:alpha val="43137"/>
                    </a:srgbClr>
                  </a:outerShdw>
                </a:effectLst>
                <a:latin typeface="HG丸ｺﾞｼｯｸM-PRO" pitchFamily="50" charset="-128"/>
              </a:rPr>
              <a:t>（内視鏡的粘膜下層剥離術）</a:t>
            </a:r>
            <a:endParaRPr lang="ja-JP" altLang="en-US" sz="4000" dirty="0">
              <a:solidFill>
                <a:srgbClr val="FF0000"/>
              </a:solidFill>
              <a:effectLst>
                <a:outerShdw blurRad="38100" dist="38100" dir="2700000" algn="tl">
                  <a:srgbClr val="000000">
                    <a:alpha val="43137"/>
                  </a:srgbClr>
                </a:outerShdw>
              </a:effectLst>
              <a:latin typeface="HG丸ｺﾞｼｯｸM-PRO" pitchFamily="50" charset="-128"/>
            </a:endParaRPr>
          </a:p>
        </p:txBody>
      </p:sp>
      <p:pic>
        <p:nvPicPr>
          <p:cNvPr id="26630" name="Picture 15" descr="HL08_1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8125" y="333375"/>
            <a:ext cx="2174875" cy="1874838"/>
          </a:xfrm>
          <a:prstGeom prst="rect">
            <a:avLst/>
          </a:prstGeom>
          <a:noFill/>
          <a:ln>
            <a:noFill/>
          </a:ln>
          <a:effectLst>
            <a:prstShdw prst="shdw13" dist="53882" dir="13500000">
              <a:srgbClr val="808080">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16" descr="L03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70688" y="2997200"/>
            <a:ext cx="2373312" cy="2116138"/>
          </a:xfrm>
          <a:prstGeom prst="rect">
            <a:avLst/>
          </a:prstGeom>
          <a:noFill/>
          <a:ln w="3810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5" descr="ES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4747740"/>
            <a:ext cx="4557518" cy="1971580"/>
          </a:xfrm>
          <a:prstGeom prst="rect">
            <a:avLst/>
          </a:prstGeom>
          <a:noFill/>
          <a:ln w="9525">
            <a:solidFill>
              <a:srgbClr val="00FFFF"/>
            </a:solidFill>
            <a:miter lim="800000"/>
            <a:headEnd/>
            <a:tailEnd/>
          </a:ln>
          <a:extLst>
            <a:ext uri="{909E8E84-426E-40DD-AFC4-6F175D3DCCD1}">
              <a14:hiddenFill xmlns:a14="http://schemas.microsoft.com/office/drawing/2010/main">
                <a:solidFill>
                  <a:srgbClr val="FFFFFF"/>
                </a:solidFill>
              </a14:hiddenFill>
            </a:ext>
          </a:extLst>
        </p:spPr>
      </p:pic>
      <p:sp>
        <p:nvSpPr>
          <p:cNvPr id="2" name="日付プレースホルダー 1"/>
          <p:cNvSpPr>
            <a:spLocks noGrp="1"/>
          </p:cNvSpPr>
          <p:nvPr>
            <p:ph type="dt" sz="half" idx="10"/>
          </p:nvPr>
        </p:nvSpPr>
        <p:spPr/>
        <p:txBody>
          <a:bodyPr/>
          <a:lstStyle/>
          <a:p>
            <a:pPr>
              <a:defRPr/>
            </a:pPr>
            <a:r>
              <a:rPr lang="en-US" altLang="ja-JP"/>
              <a:t>2016/4/2</a:t>
            </a:r>
          </a:p>
        </p:txBody>
      </p:sp>
      <p:sp>
        <p:nvSpPr>
          <p:cNvPr id="3" name="フッター プレースホルダー 2"/>
          <p:cNvSpPr>
            <a:spLocks noGrp="1"/>
          </p:cNvSpPr>
          <p:nvPr>
            <p:ph type="ftr" sz="quarter" idx="11"/>
          </p:nvPr>
        </p:nvSpPr>
        <p:spPr/>
        <p:txBody>
          <a:bodyPr/>
          <a:lstStyle/>
          <a:p>
            <a:pPr>
              <a:defRPr/>
            </a:pPr>
            <a:endParaRPr lang="en-US" altLang="ja-JP"/>
          </a:p>
        </p:txBody>
      </p:sp>
      <p:sp>
        <p:nvSpPr>
          <p:cNvPr id="11" name="スライド番号プレースホルダー 1"/>
          <p:cNvSpPr>
            <a:spLocks noGrp="1"/>
          </p:cNvSpPr>
          <p:nvPr>
            <p:ph type="sldNum" sz="quarter" idx="12"/>
          </p:nvPr>
        </p:nvSpPr>
        <p:spPr>
          <a:xfrm>
            <a:off x="0" y="6443663"/>
            <a:ext cx="539750" cy="412750"/>
          </a:xfrm>
        </p:spPr>
        <p:txBody>
          <a:bodyPr/>
          <a:lstStyle/>
          <a:p>
            <a:pPr>
              <a:defRPr/>
            </a:pPr>
            <a:fld id="{A3F87E3B-88A1-4179-9BF8-C5563C8CB73E}" type="slidenum">
              <a:rPr lang="ja-JP" altLang="en-US" smtClean="0"/>
              <a:pPr>
                <a:defRPr/>
              </a:pPr>
              <a:t>35</a:t>
            </a:fld>
            <a:endParaRPr lang="en-US" altLang="ja-JP" dirty="0"/>
          </a:p>
        </p:txBody>
      </p:sp>
    </p:spTree>
    <p:extLst>
      <p:ext uri="{BB962C8B-B14F-4D97-AF65-F5344CB8AC3E}">
        <p14:creationId xmlns:p14="http://schemas.microsoft.com/office/powerpoint/2010/main" val="1359649803"/>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36</a:t>
            </a:fld>
            <a:endParaRPr lang="en-US" altLang="ja-JP"/>
          </a:p>
        </p:txBody>
      </p:sp>
      <p:sp>
        <p:nvSpPr>
          <p:cNvPr id="7" name="AutoShape 13"/>
          <p:cNvSpPr>
            <a:spLocks noChangeArrowheads="1"/>
          </p:cNvSpPr>
          <p:nvPr/>
        </p:nvSpPr>
        <p:spPr bwMode="auto">
          <a:xfrm>
            <a:off x="251520" y="116632"/>
            <a:ext cx="6408711" cy="1656184"/>
          </a:xfrm>
          <a:prstGeom prst="roundRect">
            <a:avLst>
              <a:gd name="adj" fmla="val 16667"/>
            </a:avLst>
          </a:prstGeom>
          <a:solidFill>
            <a:schemeClr val="bg1"/>
          </a:solidFill>
          <a:ln w="9525">
            <a:noFill/>
            <a:round/>
            <a:headEnd/>
            <a:tailEnd/>
          </a:ln>
          <a:effectLst>
            <a:prstShdw prst="shdw13" dist="53882" dir="13500000">
              <a:schemeClr val="bg2">
                <a:alpha val="50000"/>
              </a:schemeClr>
            </a:prstShdw>
          </a:effectLst>
        </p:spPr>
        <p:txBody>
          <a:bodyPr wrap="none" anchor="ctr"/>
          <a:lstStyle>
            <a:lvl1pPr eaLnBrk="0" hangingPunct="0">
              <a:defRPr kumimoji="1" sz="2000" b="1">
                <a:solidFill>
                  <a:schemeClr val="tx1"/>
                </a:solidFill>
                <a:latin typeface="Times New Roman" pitchFamily="18" charset="0"/>
                <a:ea typeface="HG丸ｺﾞｼｯｸM-PRO" pitchFamily="50" charset="-128"/>
              </a:defRPr>
            </a:lvl1pPr>
            <a:lvl2pPr marL="742950" indent="-285750" eaLnBrk="0" hangingPunct="0">
              <a:defRPr kumimoji="1" sz="2000" b="1">
                <a:solidFill>
                  <a:schemeClr val="tx1"/>
                </a:solidFill>
                <a:latin typeface="Times New Roman" pitchFamily="18" charset="0"/>
                <a:ea typeface="HG丸ｺﾞｼｯｸM-PRO" pitchFamily="50" charset="-128"/>
              </a:defRPr>
            </a:lvl2pPr>
            <a:lvl3pPr marL="1143000" indent="-228600" eaLnBrk="0" hangingPunct="0">
              <a:defRPr kumimoji="1" sz="2000" b="1">
                <a:solidFill>
                  <a:schemeClr val="tx1"/>
                </a:solidFill>
                <a:latin typeface="Times New Roman" pitchFamily="18" charset="0"/>
                <a:ea typeface="HG丸ｺﾞｼｯｸM-PRO" pitchFamily="50" charset="-128"/>
              </a:defRPr>
            </a:lvl3pPr>
            <a:lvl4pPr marL="1600200" indent="-228600" eaLnBrk="0" hangingPunct="0">
              <a:defRPr kumimoji="1" sz="2000" b="1">
                <a:solidFill>
                  <a:schemeClr val="tx1"/>
                </a:solidFill>
                <a:latin typeface="Times New Roman" pitchFamily="18" charset="0"/>
                <a:ea typeface="HG丸ｺﾞｼｯｸM-PRO" pitchFamily="50" charset="-128"/>
              </a:defRPr>
            </a:lvl4pPr>
            <a:lvl5pPr marL="2057400" indent="-228600" eaLnBrk="0" hangingPunct="0">
              <a:defRPr kumimoji="1" sz="2000" b="1">
                <a:solidFill>
                  <a:schemeClr val="tx1"/>
                </a:solidFill>
                <a:latin typeface="Times New Roman" pitchFamily="18" charset="0"/>
                <a:ea typeface="HG丸ｺﾞｼｯｸM-PRO" pitchFamily="50" charset="-128"/>
              </a:defRPr>
            </a:lvl5pPr>
            <a:lvl6pPr marL="2514600" indent="-228600" algn="ctr" eaLnBrk="0" fontAlgn="base" hangingPunct="0">
              <a:spcBef>
                <a:spcPct val="0"/>
              </a:spcBef>
              <a:spcAft>
                <a:spcPct val="0"/>
              </a:spcAft>
              <a:defRPr kumimoji="1" sz="2000" b="1">
                <a:solidFill>
                  <a:schemeClr val="tx1"/>
                </a:solidFill>
                <a:latin typeface="Times New Roman" pitchFamily="18" charset="0"/>
                <a:ea typeface="HG丸ｺﾞｼｯｸM-PRO" pitchFamily="50" charset="-128"/>
              </a:defRPr>
            </a:lvl6pPr>
            <a:lvl7pPr marL="2971800" indent="-228600" algn="ctr" eaLnBrk="0" fontAlgn="base" hangingPunct="0">
              <a:spcBef>
                <a:spcPct val="0"/>
              </a:spcBef>
              <a:spcAft>
                <a:spcPct val="0"/>
              </a:spcAft>
              <a:defRPr kumimoji="1" sz="2000" b="1">
                <a:solidFill>
                  <a:schemeClr val="tx1"/>
                </a:solidFill>
                <a:latin typeface="Times New Roman" pitchFamily="18" charset="0"/>
                <a:ea typeface="HG丸ｺﾞｼｯｸM-PRO" pitchFamily="50" charset="-128"/>
              </a:defRPr>
            </a:lvl7pPr>
            <a:lvl8pPr marL="3429000" indent="-228600" algn="ctr" eaLnBrk="0" fontAlgn="base" hangingPunct="0">
              <a:spcBef>
                <a:spcPct val="0"/>
              </a:spcBef>
              <a:spcAft>
                <a:spcPct val="0"/>
              </a:spcAft>
              <a:defRPr kumimoji="1" sz="2000" b="1">
                <a:solidFill>
                  <a:schemeClr val="tx1"/>
                </a:solidFill>
                <a:latin typeface="Times New Roman" pitchFamily="18" charset="0"/>
                <a:ea typeface="HG丸ｺﾞｼｯｸM-PRO" pitchFamily="50" charset="-128"/>
              </a:defRPr>
            </a:lvl8pPr>
            <a:lvl9pPr marL="3886200" indent="-228600" algn="ctr" eaLnBrk="0" fontAlgn="base" hangingPunct="0">
              <a:spcBef>
                <a:spcPct val="0"/>
              </a:spcBef>
              <a:spcAft>
                <a:spcPct val="0"/>
              </a:spcAft>
              <a:defRPr kumimoji="1" sz="2000" b="1">
                <a:solidFill>
                  <a:schemeClr val="tx1"/>
                </a:solidFill>
                <a:latin typeface="Times New Roman" pitchFamily="18" charset="0"/>
                <a:ea typeface="HG丸ｺﾞｼｯｸM-PRO" pitchFamily="50" charset="-128"/>
              </a:defRPr>
            </a:lvl9pPr>
          </a:lstStyle>
          <a:p>
            <a:pPr algn="ctr" eaLnBrk="1" hangingPunct="1"/>
            <a:r>
              <a:rPr lang="ja-JP" altLang="en-US" sz="4000" dirty="0">
                <a:solidFill>
                  <a:srgbClr val="FF0000"/>
                </a:solidFill>
                <a:effectLst>
                  <a:outerShdw blurRad="38100" dist="38100" dir="2700000" algn="tl">
                    <a:srgbClr val="000000">
                      <a:alpha val="43137"/>
                    </a:srgbClr>
                  </a:outerShdw>
                </a:effectLst>
                <a:latin typeface="HG丸ｺﾞｼｯｸM-PRO" pitchFamily="50" charset="-128"/>
              </a:rPr>
              <a:t>内視鏡的治療 </a:t>
            </a:r>
            <a:r>
              <a:rPr lang="en-US" altLang="ja-JP" sz="4000" dirty="0">
                <a:solidFill>
                  <a:srgbClr val="FF0000"/>
                </a:solidFill>
                <a:effectLst>
                  <a:outerShdw blurRad="38100" dist="38100" dir="2700000" algn="tl">
                    <a:srgbClr val="000000">
                      <a:alpha val="43137"/>
                    </a:srgbClr>
                  </a:outerShdw>
                </a:effectLst>
                <a:latin typeface="HG丸ｺﾞｼｯｸM-PRO" pitchFamily="50" charset="-128"/>
              </a:rPr>
              <a:t>ESD</a:t>
            </a:r>
          </a:p>
          <a:p>
            <a:pPr algn="ctr" eaLnBrk="1" hangingPunct="1"/>
            <a:r>
              <a:rPr lang="ja-JP" altLang="en-US" sz="2400" spc="-300" dirty="0">
                <a:solidFill>
                  <a:srgbClr val="FF0000"/>
                </a:solidFill>
                <a:effectLst>
                  <a:outerShdw blurRad="38100" dist="38100" dir="2700000" algn="tl">
                    <a:srgbClr val="000000">
                      <a:alpha val="43137"/>
                    </a:srgbClr>
                  </a:outerShdw>
                </a:effectLst>
                <a:latin typeface="HG丸ｺﾞｼｯｸM-PRO" pitchFamily="50" charset="-128"/>
              </a:rPr>
              <a:t>（内視鏡的粘膜下層剥離術）</a:t>
            </a:r>
            <a:endParaRPr lang="ja-JP" altLang="en-US" sz="4000" dirty="0">
              <a:solidFill>
                <a:srgbClr val="FF0000"/>
              </a:solidFill>
              <a:effectLst>
                <a:outerShdw blurRad="38100" dist="38100" dir="2700000" algn="tl">
                  <a:srgbClr val="000000">
                    <a:alpha val="43137"/>
                  </a:srgbClr>
                </a:outerShdw>
              </a:effectLst>
              <a:latin typeface="HG丸ｺﾞｼｯｸM-PRO" pitchFamily="50" charset="-128"/>
            </a:endParaRPr>
          </a:p>
        </p:txBody>
      </p:sp>
      <p:pic>
        <p:nvPicPr>
          <p:cNvPr id="5" name="ESDによる早期胃がん摘出">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cstate="print"/>
          <a:stretch>
            <a:fillRect/>
          </a:stretch>
        </p:blipFill>
        <p:spPr>
          <a:xfrm>
            <a:off x="1043608" y="1628800"/>
            <a:ext cx="6034087" cy="4525962"/>
          </a:xfrm>
        </p:spPr>
      </p:pic>
      <p:pic>
        <p:nvPicPr>
          <p:cNvPr id="8" name="Picture 15" descr="HL08_1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8125" y="333375"/>
            <a:ext cx="2174875" cy="1874838"/>
          </a:xfrm>
          <a:prstGeom prst="rect">
            <a:avLst/>
          </a:prstGeom>
          <a:noFill/>
          <a:ln>
            <a:noFill/>
          </a:ln>
          <a:effectLst>
            <a:prstShdw prst="shdw13" dist="53882" dir="13500000">
              <a:srgbClr val="808080">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0280791"/>
      </p:ext>
    </p:extLst>
  </p:cSld>
  <p:clrMapOvr>
    <a:masterClrMapping/>
  </p:clrMapOvr>
  <p:transition>
    <p:wipe dir="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 y="332656"/>
            <a:ext cx="9109075" cy="1143000"/>
          </a:xfrm>
        </p:spPr>
        <p:txBody>
          <a:bodyPr>
            <a:normAutofit fontScale="90000"/>
          </a:bodyPr>
          <a:lstStyle/>
          <a:p>
            <a:r>
              <a:rPr lang="ja-JP" altLang="en-US" dirty="0"/>
              <a:t>俳優の渡辺謙</a:t>
            </a:r>
            <a:r>
              <a:rPr lang="ja-JP" altLang="en-US" sz="3600" dirty="0"/>
              <a:t>さん</a:t>
            </a:r>
            <a:r>
              <a:rPr lang="en-US" altLang="ja-JP" sz="3100" b="0" dirty="0"/>
              <a:t>(56)</a:t>
            </a:r>
            <a:r>
              <a:rPr lang="en-US" altLang="ja-JP" dirty="0"/>
              <a:t/>
            </a:r>
            <a:br>
              <a:rPr lang="en-US" altLang="ja-JP" dirty="0"/>
            </a:br>
            <a:r>
              <a:rPr lang="ja-JP" altLang="en-US" dirty="0"/>
              <a:t>早期胃がん</a:t>
            </a:r>
            <a:r>
              <a:rPr lang="ja-JP" altLang="en-US" sz="3600" dirty="0"/>
              <a:t>で</a:t>
            </a:r>
            <a:r>
              <a:rPr lang="ja-JP" altLang="en-US" dirty="0"/>
              <a:t>内視鏡手術</a:t>
            </a:r>
            <a:r>
              <a:rPr lang="ja-JP" altLang="en-US" sz="3600" dirty="0"/>
              <a:t>をしたことを発表</a:t>
            </a:r>
            <a:endParaRPr kumimoji="1" lang="ja-JP" altLang="en-US" dirty="0"/>
          </a:p>
        </p:txBody>
      </p:sp>
      <p:sp>
        <p:nvSpPr>
          <p:cNvPr id="5" name="フッター プレースホルダー 4"/>
          <p:cNvSpPr>
            <a:spLocks noGrp="1"/>
          </p:cNvSpPr>
          <p:nvPr>
            <p:ph type="ftr" sz="quarter" idx="11"/>
          </p:nvPr>
        </p:nvSpPr>
        <p:spPr/>
        <p:txBody>
          <a:bodyPr/>
          <a:lstStyle/>
          <a:p>
            <a:pPr>
              <a:defRPr/>
            </a:pPr>
            <a:endParaRPr lang="en-US" altLang="ja-JP"/>
          </a:p>
        </p:txBody>
      </p:sp>
      <p:pic>
        <p:nvPicPr>
          <p:cNvPr id="10" name="胃がん内視鏡手術の渡辺謙さん">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cstate="print"/>
          <a:stretch>
            <a:fillRect/>
          </a:stretch>
        </p:blipFill>
        <p:spPr>
          <a:xfrm>
            <a:off x="1259632" y="1988840"/>
            <a:ext cx="6552728" cy="3683033"/>
          </a:xfrm>
          <a:prstGeom prst="rect">
            <a:avLst/>
          </a:prstGeom>
        </p:spPr>
      </p:pic>
    </p:spTree>
    <p:extLst>
      <p:ext uri="{BB962C8B-B14F-4D97-AF65-F5344CB8AC3E}">
        <p14:creationId xmlns:p14="http://schemas.microsoft.com/office/powerpoint/2010/main" val="3574189724"/>
      </p:ext>
    </p:extLst>
  </p:cSld>
  <p:clrMapOvr>
    <a:masterClrMapping/>
  </p:clrMapOvr>
  <p:transition>
    <p:wipe dir="r"/>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p:cTn id="7" fill="hold" display="0">
                  <p:stCondLst>
                    <p:cond delay="indefinite"/>
                  </p:stCondLst>
                </p:cTn>
                <p:tgtEl>
                  <p:spTgt spid="10"/>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
          <p:cNvSpPr txBox="1">
            <a:spLocks/>
          </p:cNvSpPr>
          <p:nvPr/>
        </p:nvSpPr>
        <p:spPr>
          <a:xfrm>
            <a:off x="457200" y="274638"/>
            <a:ext cx="8229600" cy="1143000"/>
          </a:xfrm>
          <a:prstGeom prst="rect">
            <a:avLst/>
          </a:prstGeom>
        </p:spPr>
        <p:txBody>
          <a:bodyPr/>
          <a:lstStyle>
            <a:lvl1pPr algn="ctr" defTabSz="914400" rtl="0" eaLnBrk="1" latinLnBrk="0" hangingPunct="1">
              <a:spcBef>
                <a:spcPct val="0"/>
              </a:spcBef>
              <a:buNone/>
              <a:defRPr kumimoji="1" sz="4400" b="1" kern="1200" cap="none" spc="50">
                <a:ln w="13500">
                  <a:noFill/>
                  <a:prstDash val="solid"/>
                </a:ln>
                <a:solidFill>
                  <a:srgbClr val="E30746"/>
                </a:solidFill>
                <a:effectLst>
                  <a:outerShdw blurRad="50800" dist="38100" dir="2700000" algn="tl" rotWithShape="0">
                    <a:schemeClr val="bg1">
                      <a:alpha val="80000"/>
                    </a:schemeClr>
                  </a:outerShdw>
                </a:effectLst>
                <a:latin typeface="+mj-lt"/>
                <a:ea typeface="+mj-ea"/>
                <a:cs typeface="+mj-cs"/>
              </a:defRPr>
            </a:lvl1pPr>
          </a:lstStyle>
          <a:p>
            <a:r>
              <a:rPr lang="ja-JP" altLang="en-US" dirty="0">
                <a:solidFill>
                  <a:srgbClr val="164770"/>
                </a:solidFill>
              </a:rPr>
              <a:t>胃がんの検診</a:t>
            </a:r>
          </a:p>
        </p:txBody>
      </p:sp>
      <p:sp>
        <p:nvSpPr>
          <p:cNvPr id="2" name="テキスト ボックス 1"/>
          <p:cNvSpPr txBox="1"/>
          <p:nvPr/>
        </p:nvSpPr>
        <p:spPr>
          <a:xfrm>
            <a:off x="457199" y="1221628"/>
            <a:ext cx="8231769" cy="4801314"/>
          </a:xfrm>
          <a:prstGeom prst="rect">
            <a:avLst/>
          </a:prstGeom>
          <a:noFill/>
        </p:spPr>
        <p:txBody>
          <a:bodyPr wrap="square" rtlCol="0">
            <a:spAutoFit/>
          </a:bodyPr>
          <a:lstStyle/>
          <a:p>
            <a:pPr>
              <a:spcBef>
                <a:spcPct val="50000"/>
              </a:spcBef>
            </a:pPr>
            <a:r>
              <a:rPr lang="ja-JP" altLang="en-US" sz="3200" dirty="0">
                <a:latin typeface="+mn-ea"/>
                <a:ea typeface="+mn-ea"/>
              </a:rPr>
              <a:t>胃</a:t>
            </a:r>
            <a:r>
              <a:rPr lang="en-US" altLang="ja-JP" sz="3200" dirty="0">
                <a:latin typeface="+mn-ea"/>
                <a:ea typeface="+mn-ea"/>
              </a:rPr>
              <a:t>X</a:t>
            </a:r>
            <a:r>
              <a:rPr lang="ja-JP" altLang="en-US" sz="3200" dirty="0">
                <a:latin typeface="+mn-ea"/>
                <a:ea typeface="+mn-ea"/>
              </a:rPr>
              <a:t>線検査</a:t>
            </a:r>
            <a:r>
              <a:rPr lang="ja-JP" altLang="en-US" sz="2800" dirty="0">
                <a:latin typeface="+mn-ea"/>
                <a:ea typeface="+mn-ea"/>
              </a:rPr>
              <a:t>　（バリウム検査）</a:t>
            </a:r>
            <a:r>
              <a:rPr lang="ja-JP" altLang="en-US" sz="2400" dirty="0">
                <a:latin typeface="+mn-ea"/>
                <a:ea typeface="+mn-ea"/>
              </a:rPr>
              <a:t>：市町村</a:t>
            </a:r>
            <a:r>
              <a:rPr lang="en-US" altLang="ja-JP" sz="2400" dirty="0">
                <a:latin typeface="+mn-ea"/>
                <a:ea typeface="+mn-ea"/>
              </a:rPr>
              <a:t>/</a:t>
            </a:r>
            <a:r>
              <a:rPr lang="ja-JP" altLang="en-US" sz="2400" dirty="0">
                <a:latin typeface="+mn-ea"/>
                <a:ea typeface="+mn-ea"/>
              </a:rPr>
              <a:t>職場検診</a:t>
            </a:r>
            <a:r>
              <a:rPr lang="ja-JP" altLang="en-US" dirty="0">
                <a:latin typeface="+mn-ea"/>
                <a:ea typeface="+mn-ea"/>
              </a:rPr>
              <a:t>　</a:t>
            </a:r>
          </a:p>
          <a:p>
            <a:pPr>
              <a:spcBef>
                <a:spcPct val="50000"/>
              </a:spcBef>
            </a:pPr>
            <a:r>
              <a:rPr lang="ja-JP" altLang="en-US" sz="3200" dirty="0">
                <a:latin typeface="+mn-ea"/>
                <a:ea typeface="+mn-ea"/>
              </a:rPr>
              <a:t>胃内視鏡検査</a:t>
            </a:r>
            <a:r>
              <a:rPr lang="ja-JP" altLang="en-US" sz="2400" dirty="0">
                <a:latin typeface="+mn-ea"/>
                <a:ea typeface="+mn-ea"/>
              </a:rPr>
              <a:t>：人間ドック　　　</a:t>
            </a:r>
            <a:endParaRPr lang="en-US" altLang="ja-JP" dirty="0">
              <a:solidFill>
                <a:srgbClr val="FF0000"/>
              </a:solidFill>
              <a:latin typeface="+mn-ea"/>
              <a:ea typeface="+mn-ea"/>
            </a:endParaRPr>
          </a:p>
          <a:p>
            <a:pPr>
              <a:spcBef>
                <a:spcPct val="50000"/>
              </a:spcBef>
            </a:pPr>
            <a:r>
              <a:rPr lang="ja-JP" altLang="en-US" sz="2000" b="1" dirty="0">
                <a:latin typeface="+mn-ea"/>
                <a:ea typeface="+mn-ea"/>
              </a:rPr>
              <a:t>ピロリ菌抗体</a:t>
            </a:r>
            <a:r>
              <a:rPr lang="ja-JP" altLang="en-US" sz="2000" dirty="0">
                <a:latin typeface="+mn-ea"/>
                <a:ea typeface="+mn-ea"/>
              </a:rPr>
              <a:t>：胃がんの要因となる、ヘリコバクター･ピロリ菌に</a:t>
            </a:r>
            <a:r>
              <a:rPr lang="en-US" altLang="ja-JP" sz="2000" dirty="0">
                <a:latin typeface="+mn-ea"/>
                <a:ea typeface="+mn-ea"/>
              </a:rPr>
              <a:t>		</a:t>
            </a:r>
            <a:r>
              <a:rPr lang="ja-JP" altLang="en-US" sz="2000" dirty="0">
                <a:latin typeface="+mn-ea"/>
                <a:ea typeface="+mn-ea"/>
              </a:rPr>
              <a:t>感染しているかどうかを調べる　</a:t>
            </a:r>
            <a:endParaRPr lang="en-US" altLang="ja-JP" sz="2000" dirty="0">
              <a:latin typeface="+mn-ea"/>
              <a:ea typeface="+mn-ea"/>
            </a:endParaRPr>
          </a:p>
          <a:p>
            <a:pPr>
              <a:spcBef>
                <a:spcPct val="50000"/>
              </a:spcBef>
            </a:pPr>
            <a:r>
              <a:rPr lang="ja-JP" altLang="en-US" sz="2000" b="1" dirty="0">
                <a:latin typeface="+mn-ea"/>
                <a:ea typeface="+mn-ea"/>
              </a:rPr>
              <a:t>ペプシノゲン</a:t>
            </a:r>
            <a:r>
              <a:rPr lang="ja-JP" altLang="en-US" sz="2000" dirty="0">
                <a:latin typeface="+mn-ea"/>
                <a:ea typeface="+mn-ea"/>
              </a:rPr>
              <a:t>：血液検査によって、胃がんを発生しやすい胃粘膜の</a:t>
            </a:r>
            <a:r>
              <a:rPr lang="en-US" altLang="ja-JP" sz="2000" dirty="0">
                <a:latin typeface="+mn-ea"/>
                <a:ea typeface="+mn-ea"/>
              </a:rPr>
              <a:t>		</a:t>
            </a:r>
            <a:r>
              <a:rPr lang="ja-JP" altLang="en-US" sz="2000" dirty="0">
                <a:latin typeface="+mn-ea"/>
                <a:ea typeface="+mn-ea"/>
              </a:rPr>
              <a:t>萎縮</a:t>
            </a:r>
            <a:r>
              <a:rPr lang="ja-JP" altLang="en-US" sz="1600" dirty="0">
                <a:latin typeface="+mn-ea"/>
                <a:ea typeface="+mn-ea"/>
              </a:rPr>
              <a:t>（いしゅく）</a:t>
            </a:r>
            <a:r>
              <a:rPr lang="ja-JP" altLang="en-US" sz="2000" dirty="0">
                <a:latin typeface="+mn-ea"/>
                <a:ea typeface="+mn-ea"/>
              </a:rPr>
              <a:t>の度合いを調べる</a:t>
            </a:r>
            <a:endParaRPr lang="en-US" altLang="ja-JP" sz="2000" dirty="0">
              <a:latin typeface="+mn-ea"/>
              <a:ea typeface="+mn-ea"/>
            </a:endParaRPr>
          </a:p>
          <a:p>
            <a:pPr>
              <a:spcBef>
                <a:spcPct val="50000"/>
              </a:spcBef>
            </a:pPr>
            <a:r>
              <a:rPr lang="ja-JP" altLang="en-US" dirty="0">
                <a:solidFill>
                  <a:schemeClr val="bg1"/>
                </a:solidFill>
                <a:latin typeface="+mn-ea"/>
                <a:ea typeface="+mn-ea"/>
              </a:rPr>
              <a:t>　　</a:t>
            </a:r>
          </a:p>
          <a:p>
            <a:pPr>
              <a:spcBef>
                <a:spcPct val="50000"/>
              </a:spcBef>
            </a:pPr>
            <a:r>
              <a:rPr lang="ja-JP" altLang="en-US" dirty="0">
                <a:solidFill>
                  <a:schemeClr val="bg1"/>
                </a:solidFill>
                <a:latin typeface="HGP創英角ﾎﾟｯﾌﾟ体" pitchFamily="50" charset="-128"/>
                <a:ea typeface="HGP創英角ﾎﾟｯﾌﾟ体" pitchFamily="50" charset="-128"/>
              </a:rPr>
              <a:t>　胃</a:t>
            </a:r>
            <a:r>
              <a:rPr lang="en-US" altLang="ja-JP" dirty="0">
                <a:solidFill>
                  <a:schemeClr val="bg1"/>
                </a:solidFill>
                <a:latin typeface="HGP創英角ﾎﾟｯﾌﾟ体" pitchFamily="50" charset="-128"/>
                <a:ea typeface="HGP創英角ﾎﾟｯﾌﾟ体" pitchFamily="50" charset="-128"/>
              </a:rPr>
              <a:t>X</a:t>
            </a:r>
            <a:r>
              <a:rPr lang="ja-JP" altLang="en-US" dirty="0">
                <a:solidFill>
                  <a:schemeClr val="bg1"/>
                </a:solidFill>
                <a:latin typeface="HGP創英角ﾎﾟｯﾌﾟ体" pitchFamily="50" charset="-128"/>
                <a:ea typeface="HGP創英角ﾎﾟｯﾌﾟ体" pitchFamily="50" charset="-128"/>
              </a:rPr>
              <a:t>線検査　　　　　　　　</a:t>
            </a:r>
          </a:p>
          <a:p>
            <a:pPr>
              <a:spcBef>
                <a:spcPct val="50000"/>
              </a:spcBef>
            </a:pPr>
            <a:r>
              <a:rPr lang="ja-JP" altLang="en-US" dirty="0">
                <a:solidFill>
                  <a:schemeClr val="bg1"/>
                </a:solidFill>
                <a:latin typeface="HGP創英角ﾎﾟｯﾌﾟ体" pitchFamily="50" charset="-128"/>
                <a:ea typeface="HGP創英角ﾎﾟｯﾌﾟ体" pitchFamily="50" charset="-128"/>
              </a:rPr>
              <a:t>　ペプシノゲン検査</a:t>
            </a:r>
          </a:p>
          <a:p>
            <a:pPr>
              <a:spcBef>
                <a:spcPct val="50000"/>
              </a:spcBef>
            </a:pPr>
            <a:endParaRPr lang="ja-JP" altLang="en-US" dirty="0">
              <a:latin typeface="HGP創英角ﾎﾟｯﾌﾟ体" pitchFamily="50" charset="-128"/>
              <a:ea typeface="HGP創英角ﾎﾟｯﾌﾟ体" pitchFamily="50" charset="-128"/>
            </a:endParaRPr>
          </a:p>
          <a:p>
            <a:endParaRPr kumimoji="1" lang="ja-JP" altLang="en-US" dirty="0"/>
          </a:p>
        </p:txBody>
      </p:sp>
      <p:pic>
        <p:nvPicPr>
          <p:cNvPr id="12288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9" y="4247236"/>
            <a:ext cx="4752528" cy="2369144"/>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4" name="フッター プレースホルダー 3"/>
          <p:cNvSpPr>
            <a:spLocks noGrp="1"/>
          </p:cNvSpPr>
          <p:nvPr>
            <p:ph type="ftr" sz="quarter" idx="11"/>
          </p:nvPr>
        </p:nvSpPr>
        <p:spPr/>
        <p:txBody>
          <a:bodyPr/>
          <a:lstStyle/>
          <a:p>
            <a:pPr>
              <a:defRPr/>
            </a:pPr>
            <a:endParaRPr lang="en-US" altLang="ja-JP"/>
          </a:p>
        </p:txBody>
      </p:sp>
      <p:sp>
        <p:nvSpPr>
          <p:cNvPr id="3" name="テキスト ボックス 2"/>
          <p:cNvSpPr txBox="1"/>
          <p:nvPr/>
        </p:nvSpPr>
        <p:spPr>
          <a:xfrm>
            <a:off x="5940152" y="4221088"/>
            <a:ext cx="1980029" cy="2462213"/>
          </a:xfrm>
          <a:prstGeom prst="rect">
            <a:avLst/>
          </a:prstGeom>
          <a:noFill/>
        </p:spPr>
        <p:txBody>
          <a:bodyPr wrap="none" rtlCol="0">
            <a:spAutoFit/>
          </a:bodyPr>
          <a:lstStyle/>
          <a:p>
            <a:pPr algn="ctr"/>
            <a:r>
              <a:rPr kumimoji="1" lang="ja-JP" altLang="en-US" sz="2000" dirty="0">
                <a:solidFill>
                  <a:srgbClr val="FF0000"/>
                </a:solidFill>
              </a:rPr>
              <a:t>胃がんの危険度</a:t>
            </a:r>
            <a:endParaRPr kumimoji="1" lang="en-US" altLang="ja-JP" sz="2000" dirty="0">
              <a:solidFill>
                <a:srgbClr val="FF0000"/>
              </a:solidFill>
            </a:endParaRPr>
          </a:p>
          <a:p>
            <a:pPr algn="ctr"/>
            <a:endParaRPr lang="en-US" altLang="ja-JP" sz="2000" dirty="0">
              <a:solidFill>
                <a:srgbClr val="FF0000"/>
              </a:solidFill>
            </a:endParaRPr>
          </a:p>
          <a:p>
            <a:pPr algn="ctr"/>
            <a:r>
              <a:rPr kumimoji="1" lang="en-US" altLang="ja-JP" sz="2400" dirty="0">
                <a:solidFill>
                  <a:srgbClr val="FF0000"/>
                </a:solidFill>
              </a:rPr>
              <a:t>A</a:t>
            </a:r>
            <a:r>
              <a:rPr kumimoji="1" lang="ja-JP" altLang="en-US" sz="2400" dirty="0">
                <a:solidFill>
                  <a:srgbClr val="FF0000"/>
                </a:solidFill>
              </a:rPr>
              <a:t>群：</a:t>
            </a:r>
            <a:r>
              <a:rPr lang="en-US" altLang="ja-JP" sz="2400" dirty="0">
                <a:solidFill>
                  <a:srgbClr val="FF0000"/>
                </a:solidFill>
              </a:rPr>
              <a:t>  </a:t>
            </a:r>
            <a:r>
              <a:rPr kumimoji="1" lang="en-US" altLang="ja-JP" sz="2400" dirty="0">
                <a:solidFill>
                  <a:srgbClr val="FF0000"/>
                </a:solidFill>
              </a:rPr>
              <a:t>1.00</a:t>
            </a:r>
          </a:p>
          <a:p>
            <a:pPr algn="ctr"/>
            <a:r>
              <a:rPr lang="en-US" altLang="ja-JP" sz="2400" dirty="0">
                <a:solidFill>
                  <a:srgbClr val="FF0000"/>
                </a:solidFill>
              </a:rPr>
              <a:t>B</a:t>
            </a:r>
            <a:r>
              <a:rPr lang="ja-JP" altLang="en-US" sz="2400" dirty="0">
                <a:solidFill>
                  <a:srgbClr val="FF0000"/>
                </a:solidFill>
              </a:rPr>
              <a:t>群：</a:t>
            </a:r>
            <a:r>
              <a:rPr lang="en-US" altLang="ja-JP" sz="2400" dirty="0">
                <a:solidFill>
                  <a:srgbClr val="FF0000"/>
                </a:solidFill>
              </a:rPr>
              <a:t>  4.20</a:t>
            </a:r>
          </a:p>
          <a:p>
            <a:pPr algn="ctr"/>
            <a:r>
              <a:rPr lang="en-US" altLang="ja-JP" sz="2400" dirty="0">
                <a:solidFill>
                  <a:srgbClr val="FF0000"/>
                </a:solidFill>
              </a:rPr>
              <a:t>C</a:t>
            </a:r>
            <a:r>
              <a:rPr lang="ja-JP" altLang="en-US" sz="2400" dirty="0">
                <a:solidFill>
                  <a:srgbClr val="FF0000"/>
                </a:solidFill>
              </a:rPr>
              <a:t>群：</a:t>
            </a:r>
            <a:r>
              <a:rPr lang="en-US" altLang="ja-JP" sz="2400" dirty="0">
                <a:solidFill>
                  <a:srgbClr val="FF0000"/>
                </a:solidFill>
              </a:rPr>
              <a:t> 11.23</a:t>
            </a:r>
            <a:endParaRPr lang="ja-JP" altLang="en-US" sz="2400" dirty="0">
              <a:solidFill>
                <a:srgbClr val="FF0000"/>
              </a:solidFill>
            </a:endParaRPr>
          </a:p>
          <a:p>
            <a:pPr algn="ctr"/>
            <a:r>
              <a:rPr lang="en-US" altLang="ja-JP" sz="2400" dirty="0">
                <a:solidFill>
                  <a:srgbClr val="FF0000"/>
                </a:solidFill>
              </a:rPr>
              <a:t>D</a:t>
            </a:r>
            <a:r>
              <a:rPr lang="ja-JP" altLang="en-US" sz="2400" dirty="0">
                <a:solidFill>
                  <a:srgbClr val="FF0000"/>
                </a:solidFill>
              </a:rPr>
              <a:t>群： </a:t>
            </a:r>
            <a:r>
              <a:rPr lang="en-US" altLang="ja-JP" sz="2400" dirty="0">
                <a:solidFill>
                  <a:srgbClr val="FF0000"/>
                </a:solidFill>
              </a:rPr>
              <a:t>14.81</a:t>
            </a:r>
            <a:endParaRPr lang="ja-JP" altLang="en-US" sz="2400" dirty="0">
              <a:solidFill>
                <a:srgbClr val="FF0000"/>
              </a:solidFill>
            </a:endParaRPr>
          </a:p>
          <a:p>
            <a:endParaRPr kumimoji="1" lang="ja-JP" altLang="en-US" dirty="0"/>
          </a:p>
        </p:txBody>
      </p:sp>
      <p:sp>
        <p:nvSpPr>
          <p:cNvPr id="7" name="スライド番号プレースホルダー 1"/>
          <p:cNvSpPr>
            <a:spLocks noGrp="1"/>
          </p:cNvSpPr>
          <p:nvPr>
            <p:ph type="sldNum" sz="quarter" idx="12"/>
          </p:nvPr>
        </p:nvSpPr>
        <p:spPr>
          <a:xfrm>
            <a:off x="0" y="6443663"/>
            <a:ext cx="539750" cy="412750"/>
          </a:xfrm>
        </p:spPr>
        <p:txBody>
          <a:bodyPr/>
          <a:lstStyle/>
          <a:p>
            <a:pPr>
              <a:defRPr/>
            </a:pPr>
            <a:fld id="{A3F87E3B-88A1-4179-9BF8-C5563C8CB73E}" type="slidenum">
              <a:rPr lang="ja-JP" altLang="en-US" smtClean="0"/>
              <a:pPr>
                <a:defRPr/>
              </a:pPr>
              <a:t>38</a:t>
            </a:fld>
            <a:endParaRPr lang="en-US" altLang="ja-JP" dirty="0"/>
          </a:p>
        </p:txBody>
      </p:sp>
    </p:spTree>
    <p:extLst>
      <p:ext uri="{BB962C8B-B14F-4D97-AF65-F5344CB8AC3E}">
        <p14:creationId xmlns:p14="http://schemas.microsoft.com/office/powerpoint/2010/main" val="2372874598"/>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199" y="274638"/>
            <a:ext cx="8651875" cy="1143000"/>
          </a:xfrm>
        </p:spPr>
        <p:txBody>
          <a:bodyPr>
            <a:normAutofit fontScale="90000"/>
          </a:bodyPr>
          <a:lstStyle/>
          <a:p>
            <a:r>
              <a:rPr kumimoji="1" lang="en-US" altLang="ja-JP" dirty="0"/>
              <a:t>2016</a:t>
            </a:r>
            <a:r>
              <a:rPr kumimoji="1" lang="ja-JP" altLang="en-US" dirty="0"/>
              <a:t>年</a:t>
            </a:r>
            <a:r>
              <a:rPr kumimoji="1" lang="en-US" altLang="ja-JP" dirty="0"/>
              <a:t>4</a:t>
            </a:r>
            <a:r>
              <a:rPr kumimoji="1" lang="ja-JP" altLang="en-US" dirty="0"/>
              <a:t>月から</a:t>
            </a:r>
            <a:r>
              <a:rPr kumimoji="1" lang="en-US" altLang="ja-JP" dirty="0"/>
              <a:t/>
            </a:r>
            <a:br>
              <a:rPr kumimoji="1" lang="en-US" altLang="ja-JP" dirty="0"/>
            </a:br>
            <a:r>
              <a:rPr kumimoji="1" lang="ja-JP" altLang="en-US" dirty="0"/>
              <a:t>胃がん検診の方法が選べるように！</a:t>
            </a:r>
          </a:p>
        </p:txBody>
      </p:sp>
      <p:sp>
        <p:nvSpPr>
          <p:cNvPr id="4" name="コンテンツ プレースホルダー 3"/>
          <p:cNvSpPr>
            <a:spLocks noGrp="1"/>
          </p:cNvSpPr>
          <p:nvPr>
            <p:ph idx="1"/>
          </p:nvPr>
        </p:nvSpPr>
        <p:spPr>
          <a:xfrm>
            <a:off x="467544" y="1772816"/>
            <a:ext cx="8229600" cy="4237930"/>
          </a:xfrm>
        </p:spPr>
        <p:txBody>
          <a:bodyPr/>
          <a:lstStyle/>
          <a:p>
            <a:r>
              <a:rPr lang="ja-JP" altLang="en-US" sz="1800" dirty="0"/>
              <a:t>胃がんの「対策型検診」は、これまで</a:t>
            </a:r>
            <a:r>
              <a:rPr lang="en-US" altLang="ja-JP" sz="1800" dirty="0"/>
              <a:t>X</a:t>
            </a:r>
            <a:r>
              <a:rPr lang="ja-JP" altLang="en-US" sz="1800" dirty="0"/>
              <a:t>線検査のみが</a:t>
            </a:r>
            <a:r>
              <a:rPr lang="en-US" altLang="ja-JP" sz="1800" dirty="0"/>
              <a:t>40</a:t>
            </a:r>
            <a:r>
              <a:rPr lang="ja-JP" altLang="en-US" sz="1800" dirty="0"/>
              <a:t>歳以上の男女を対象に年</a:t>
            </a:r>
            <a:r>
              <a:rPr lang="en-US" altLang="ja-JP" sz="1800" dirty="0"/>
              <a:t>1</a:t>
            </a:r>
            <a:r>
              <a:rPr lang="ja-JP" altLang="en-US" sz="1800" dirty="0"/>
              <a:t>回行われていました。</a:t>
            </a:r>
            <a:endParaRPr lang="en-US" altLang="ja-JP" sz="1800" dirty="0"/>
          </a:p>
          <a:p>
            <a:r>
              <a:rPr lang="ja-JP" altLang="en-US" sz="1800" dirty="0"/>
              <a:t>厚生労働省では胃がんの「対策型検診」について、これまでの</a:t>
            </a:r>
            <a:r>
              <a:rPr lang="en-US" altLang="ja-JP" sz="1800" dirty="0"/>
              <a:t>X</a:t>
            </a:r>
            <a:r>
              <a:rPr lang="ja-JP" altLang="en-US" sz="1800" dirty="0"/>
              <a:t>線検査に加え、内視鏡検査も推奨することを提言し、</a:t>
            </a:r>
            <a:r>
              <a:rPr lang="en-US" altLang="ja-JP" sz="1800" dirty="0"/>
              <a:t>2016</a:t>
            </a:r>
            <a:r>
              <a:rPr lang="ja-JP" altLang="en-US" sz="1800" dirty="0"/>
              <a:t>年</a:t>
            </a:r>
            <a:r>
              <a:rPr lang="en-US" altLang="ja-JP" sz="1800" dirty="0"/>
              <a:t>4</a:t>
            </a:r>
            <a:r>
              <a:rPr lang="ja-JP" altLang="en-US" sz="1800" dirty="0"/>
              <a:t>月から</a:t>
            </a:r>
            <a:r>
              <a:rPr lang="en-US" altLang="ja-JP" sz="1800" dirty="0"/>
              <a:t>X</a:t>
            </a:r>
            <a:r>
              <a:rPr lang="ja-JP" altLang="en-US" sz="1800" dirty="0"/>
              <a:t>線検査か内視鏡検査のいずれかを選べるようになりました。</a:t>
            </a:r>
          </a:p>
        </p:txBody>
      </p:sp>
      <p:sp>
        <p:nvSpPr>
          <p:cNvPr id="2" name="スライド番号プレースホルダー 1"/>
          <p:cNvSpPr>
            <a:spLocks noGrp="1"/>
          </p:cNvSpPr>
          <p:nvPr>
            <p:ph type="sldNum" sz="quarter" idx="12"/>
          </p:nvPr>
        </p:nvSpPr>
        <p:spPr/>
        <p:txBody>
          <a:bodyPr/>
          <a:lstStyle/>
          <a:p>
            <a:pPr>
              <a:defRPr/>
            </a:pPr>
            <a:fld id="{A3F87E3B-88A1-4179-9BF8-C5563C8CB73E}" type="slidenum">
              <a:rPr lang="ja-JP" altLang="en-US" smtClean="0"/>
              <a:pPr>
                <a:defRPr/>
              </a:pPr>
              <a:t>39</a:t>
            </a:fld>
            <a:endParaRPr lang="en-US" altLang="ja-JP" dirty="0"/>
          </a:p>
        </p:txBody>
      </p:sp>
      <p:pic>
        <p:nvPicPr>
          <p:cNvPr id="5" name="図 4"/>
          <p:cNvPicPr>
            <a:picLocks noChangeAspect="1"/>
          </p:cNvPicPr>
          <p:nvPr/>
        </p:nvPicPr>
        <p:blipFill rotWithShape="1">
          <a:blip r:embed="rId2" cstate="print"/>
          <a:srcRect l="51112" t="30875" r="9393" b="10943"/>
          <a:stretch/>
        </p:blipFill>
        <p:spPr>
          <a:xfrm>
            <a:off x="539552" y="3212976"/>
            <a:ext cx="7956345" cy="3296491"/>
          </a:xfrm>
          <a:prstGeom prst="rect">
            <a:avLst/>
          </a:prstGeom>
        </p:spPr>
      </p:pic>
    </p:spTree>
    <p:extLst>
      <p:ext uri="{BB962C8B-B14F-4D97-AF65-F5344CB8AC3E}">
        <p14:creationId xmlns:p14="http://schemas.microsoft.com/office/powerpoint/2010/main" val="370095344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408842" y="125760"/>
            <a:ext cx="8229600" cy="1143000"/>
          </a:xfrm>
        </p:spPr>
        <p:txBody>
          <a:bodyPr>
            <a:normAutofit fontScale="90000"/>
          </a:bodyPr>
          <a:lstStyle/>
          <a:p>
            <a:r>
              <a:rPr lang="ja-JP" altLang="ja-JP" sz="4000" dirty="0">
                <a:effectLst/>
              </a:rPr>
              <a:t>主な死因別にみた死亡率の年次推移</a:t>
            </a:r>
            <a:endParaRPr kumimoji="1" lang="ja-JP" altLang="en-US" dirty="0"/>
          </a:p>
        </p:txBody>
      </p:sp>
      <p:pic>
        <p:nvPicPr>
          <p:cNvPr id="7" name="コンテンツ プレースホルダー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3528" y="1767979"/>
            <a:ext cx="8022586" cy="4176464"/>
          </a:xfrm>
        </p:spPr>
      </p:pic>
      <p:sp>
        <p:nvSpPr>
          <p:cNvPr id="2" name="スライド番号プレースホルダー 1"/>
          <p:cNvSpPr>
            <a:spLocks noGrp="1"/>
          </p:cNvSpPr>
          <p:nvPr>
            <p:ph type="sldNum" sz="quarter" idx="12"/>
          </p:nvPr>
        </p:nvSpPr>
        <p:spPr/>
        <p:txBody>
          <a:bodyPr/>
          <a:lstStyle/>
          <a:p>
            <a:pPr>
              <a:defRPr/>
            </a:pPr>
            <a:fld id="{A3F87E3B-88A1-4179-9BF8-C5563C8CB73E}" type="slidenum">
              <a:rPr lang="ja-JP" altLang="en-US" smtClean="0"/>
              <a:pPr>
                <a:defRPr/>
              </a:pPr>
              <a:t>4</a:t>
            </a:fld>
            <a:endParaRPr lang="en-US" altLang="ja-JP"/>
          </a:p>
        </p:txBody>
      </p:sp>
      <p:sp>
        <p:nvSpPr>
          <p:cNvPr id="3" name="テキスト ボックス 2"/>
          <p:cNvSpPr txBox="1"/>
          <p:nvPr/>
        </p:nvSpPr>
        <p:spPr>
          <a:xfrm>
            <a:off x="2339752" y="1988840"/>
            <a:ext cx="3841116" cy="461665"/>
          </a:xfrm>
          <a:prstGeom prst="rect">
            <a:avLst/>
          </a:prstGeom>
          <a:noFill/>
        </p:spPr>
        <p:txBody>
          <a:bodyPr wrap="none" rtlCol="0">
            <a:spAutoFit/>
          </a:bodyPr>
          <a:lstStyle/>
          <a:p>
            <a:r>
              <a:rPr lang="ja-JP" altLang="en-US" sz="2400" b="1" dirty="0">
                <a:solidFill>
                  <a:srgbClr val="FF0000"/>
                </a:solidFill>
                <a:effectLst>
                  <a:outerShdw blurRad="38100" dist="38100" dir="2700000" algn="tl">
                    <a:srgbClr val="000000">
                      <a:alpha val="43137"/>
                    </a:srgbClr>
                  </a:outerShdw>
                </a:effectLst>
              </a:rPr>
              <a:t>がん</a:t>
            </a:r>
            <a:r>
              <a:rPr lang="ja-JP" altLang="en-US" b="1" dirty="0">
                <a:solidFill>
                  <a:srgbClr val="FF0000"/>
                </a:solidFill>
                <a:effectLst>
                  <a:outerShdw blurRad="38100" dist="38100" dir="2700000" algn="tl">
                    <a:srgbClr val="000000">
                      <a:alpha val="43137"/>
                    </a:srgbClr>
                  </a:outerShdw>
                </a:effectLst>
              </a:rPr>
              <a:t>（悪性新生物）</a:t>
            </a:r>
            <a:r>
              <a:rPr lang="ja-JP" altLang="en-US" sz="2000" b="1" dirty="0">
                <a:solidFill>
                  <a:srgbClr val="FF0000"/>
                </a:solidFill>
                <a:effectLst>
                  <a:outerShdw blurRad="38100" dist="38100" dir="2700000" algn="tl">
                    <a:srgbClr val="000000">
                      <a:alpha val="43137"/>
                    </a:srgbClr>
                  </a:outerShdw>
                </a:effectLst>
              </a:rPr>
              <a:t>は、右肩上がり</a:t>
            </a:r>
            <a:endParaRPr kumimoji="1" lang="ja-JP" altLang="en-US" sz="2000"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4923339"/>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922114"/>
          </a:xfrm>
        </p:spPr>
        <p:txBody>
          <a:bodyPr/>
          <a:lstStyle/>
          <a:p>
            <a:r>
              <a:rPr kumimoji="1" lang="ja-JP" altLang="en-US" dirty="0"/>
              <a:t>肺がん</a:t>
            </a:r>
          </a:p>
        </p:txBody>
      </p:sp>
      <p:pic>
        <p:nvPicPr>
          <p:cNvPr id="5" name="コンテンツ プレースホルダー 4"/>
          <p:cNvPicPr>
            <a:picLocks noGrp="1" noChangeAspect="1"/>
          </p:cNvPicPr>
          <p:nvPr>
            <p:ph idx="1"/>
          </p:nvPr>
        </p:nvPicPr>
        <p:blipFill rotWithShape="1">
          <a:blip r:embed="rId3"/>
          <a:srcRect l="56675" t="24036" r="20625" b="11820"/>
          <a:stretch/>
        </p:blipFill>
        <p:spPr>
          <a:xfrm>
            <a:off x="323528" y="1052736"/>
            <a:ext cx="8568952" cy="5493831"/>
          </a:xfrm>
          <a:prstGeom prst="rect">
            <a:avLst/>
          </a:prstGeom>
        </p:spPr>
      </p:pic>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40</a:t>
            </a:fld>
            <a:endParaRPr lang="en-US" altLang="ja-JP"/>
          </a:p>
        </p:txBody>
      </p:sp>
      <p:sp>
        <p:nvSpPr>
          <p:cNvPr id="6" name="円/楕円 3"/>
          <p:cNvSpPr/>
          <p:nvPr/>
        </p:nvSpPr>
        <p:spPr>
          <a:xfrm>
            <a:off x="2915816" y="1124744"/>
            <a:ext cx="1136555" cy="554461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 name="タイトル 2"/>
          <p:cNvSpPr txBox="1">
            <a:spLocks/>
          </p:cNvSpPr>
          <p:nvPr/>
        </p:nvSpPr>
        <p:spPr>
          <a:xfrm>
            <a:off x="1547664" y="980728"/>
            <a:ext cx="9145016"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ja-JP" altLang="en-US" sz="2800" dirty="0"/>
              <a:t>各種がんの罹患数と死亡数</a:t>
            </a:r>
          </a:p>
        </p:txBody>
      </p:sp>
      <p:cxnSp>
        <p:nvCxnSpPr>
          <p:cNvPr id="8" name="直線コネクタ 7"/>
          <p:cNvCxnSpPr/>
          <p:nvPr/>
        </p:nvCxnSpPr>
        <p:spPr>
          <a:xfrm>
            <a:off x="5652120" y="1844824"/>
            <a:ext cx="129614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7164288" y="1844824"/>
            <a:ext cx="1296144"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タイトル 2"/>
          <p:cNvSpPr txBox="1">
            <a:spLocks/>
          </p:cNvSpPr>
          <p:nvPr/>
        </p:nvSpPr>
        <p:spPr>
          <a:xfrm>
            <a:off x="3275856" y="1628800"/>
            <a:ext cx="7560840"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en-US" altLang="ja-JP" sz="2800" dirty="0"/>
              <a:t>3</a:t>
            </a:r>
            <a:r>
              <a:rPr lang="ja-JP" altLang="en-US" sz="2800" dirty="0"/>
              <a:t>位 　　</a:t>
            </a:r>
            <a:r>
              <a:rPr lang="en-US" altLang="ja-JP" sz="2800" dirty="0"/>
              <a:t>1</a:t>
            </a:r>
            <a:r>
              <a:rPr lang="ja-JP" altLang="en-US" sz="2800" dirty="0"/>
              <a:t>位</a:t>
            </a:r>
          </a:p>
        </p:txBody>
      </p:sp>
    </p:spTree>
    <p:extLst>
      <p:ext uri="{BB962C8B-B14F-4D97-AF65-F5344CB8AC3E}">
        <p14:creationId xmlns:p14="http://schemas.microsoft.com/office/powerpoint/2010/main" val="15702098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27" name="Picture 15"/>
          <p:cNvPicPr>
            <a:picLocks noChangeAspect="1" noChangeArrowheads="1"/>
          </p:cNvPicPr>
          <p:nvPr/>
        </p:nvPicPr>
        <p:blipFill>
          <a:blip r:embed="rId3" cstate="print"/>
          <a:srcRect/>
          <a:stretch>
            <a:fillRect/>
          </a:stretch>
        </p:blipFill>
        <p:spPr bwMode="auto">
          <a:xfrm>
            <a:off x="539751" y="1628775"/>
            <a:ext cx="3559235" cy="3240384"/>
          </a:xfrm>
          <a:prstGeom prst="rect">
            <a:avLst/>
          </a:prstGeom>
          <a:noFill/>
          <a:ln w="9525">
            <a:noFill/>
            <a:miter lim="800000"/>
            <a:headEnd/>
            <a:tailEnd/>
          </a:ln>
          <a:effectLst/>
        </p:spPr>
      </p:pic>
      <p:sp>
        <p:nvSpPr>
          <p:cNvPr id="8" name="Rectangle 68"/>
          <p:cNvSpPr>
            <a:spLocks noChangeArrowheads="1"/>
          </p:cNvSpPr>
          <p:nvPr/>
        </p:nvSpPr>
        <p:spPr bwMode="auto">
          <a:xfrm>
            <a:off x="6906692" y="5013325"/>
            <a:ext cx="1282402" cy="307777"/>
          </a:xfrm>
          <a:prstGeom prst="rect">
            <a:avLst/>
          </a:prstGeom>
          <a:noFill/>
          <a:ln w="9525">
            <a:noFill/>
            <a:miter lim="800000"/>
            <a:headEnd/>
            <a:tailEnd/>
          </a:ln>
        </p:spPr>
        <p:txBody>
          <a:bodyPr wrap="none" lIns="0" tIns="0" rIns="0" bIns="0">
            <a:spAutoFit/>
          </a:bodyPr>
          <a:lstStyle/>
          <a:p>
            <a:pPr marL="0" marR="0" lvl="0" indent="0" algn="l" defTabSz="914400" rtl="0" eaLnBrk="0" fontAlgn="auto" latinLnBrk="1"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ＭＳ Ｐゴシック" pitchFamily="50" charset="-128"/>
                <a:ea typeface="HGｺﾞｼｯｸM" panose="020B0609000000000000" pitchFamily="49" charset="-128"/>
                <a:cs typeface="+mn-cs"/>
              </a:rPr>
              <a:t>Ｘ線検出器</a:t>
            </a:r>
            <a:endParaRPr kumimoji="1" lang="ja-JP"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pitchFamily="18" charset="0"/>
              <a:ea typeface="HGｺﾞｼｯｸM" panose="020B0609000000000000" pitchFamily="49" charset="-128"/>
              <a:cs typeface="+mn-cs"/>
            </a:endParaRPr>
          </a:p>
        </p:txBody>
      </p:sp>
      <p:sp>
        <p:nvSpPr>
          <p:cNvPr id="9" name="Rectangle 69"/>
          <p:cNvSpPr>
            <a:spLocks noChangeArrowheads="1"/>
          </p:cNvSpPr>
          <p:nvPr/>
        </p:nvSpPr>
        <p:spPr bwMode="auto">
          <a:xfrm>
            <a:off x="5418286" y="2420938"/>
            <a:ext cx="1025922" cy="307777"/>
          </a:xfrm>
          <a:prstGeom prst="rect">
            <a:avLst/>
          </a:prstGeom>
          <a:noFill/>
          <a:ln w="9525">
            <a:noFill/>
            <a:miter lim="800000"/>
            <a:headEnd/>
            <a:tailEnd/>
          </a:ln>
        </p:spPr>
        <p:txBody>
          <a:bodyPr wrap="none" lIns="0" tIns="0" rIns="0" bIns="0">
            <a:spAutoFit/>
          </a:bodyPr>
          <a:lstStyle/>
          <a:p>
            <a:pPr marL="0" marR="0" lvl="0" indent="0" algn="l" defTabSz="914400" rtl="0" eaLnBrk="0" fontAlgn="auto" latinLnBrk="1"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ＭＳ Ｐゴシック" pitchFamily="50" charset="-128"/>
                <a:ea typeface="HGｺﾞｼｯｸM" panose="020B0609000000000000" pitchFamily="49" charset="-128"/>
                <a:cs typeface="+mn-cs"/>
              </a:rPr>
              <a:t>Ｘ線管球</a:t>
            </a:r>
            <a:endParaRPr kumimoji="1" lang="ja-JP"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entury" pitchFamily="18" charset="0"/>
              <a:ea typeface="HGｺﾞｼｯｸM" panose="020B0609000000000000" pitchFamily="49" charset="-128"/>
              <a:cs typeface="+mn-cs"/>
            </a:endParaRPr>
          </a:p>
        </p:txBody>
      </p:sp>
      <p:grpSp>
        <p:nvGrpSpPr>
          <p:cNvPr id="45" name="グループ化 44"/>
          <p:cNvGrpSpPr/>
          <p:nvPr/>
        </p:nvGrpSpPr>
        <p:grpSpPr>
          <a:xfrm>
            <a:off x="5508104" y="2027238"/>
            <a:ext cx="2378075" cy="3195637"/>
            <a:chOff x="5508104" y="2027238"/>
            <a:chExt cx="2378075" cy="3195637"/>
          </a:xfrm>
        </p:grpSpPr>
        <p:sp>
          <p:nvSpPr>
            <p:cNvPr id="11" name="Oval 57"/>
            <p:cNvSpPr>
              <a:spLocks noChangeArrowheads="1"/>
            </p:cNvSpPr>
            <p:nvPr/>
          </p:nvSpPr>
          <p:spPr bwMode="auto">
            <a:xfrm>
              <a:off x="5882754" y="3122613"/>
              <a:ext cx="1603375" cy="1550987"/>
            </a:xfrm>
            <a:prstGeom prst="ellipse">
              <a:avLst/>
            </a:prstGeom>
            <a:noFill/>
            <a:ln w="12700">
              <a:solidFill>
                <a:srgbClr val="FFFF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grpSp>
          <p:nvGrpSpPr>
            <p:cNvPr id="44" name="グループ化 43"/>
            <p:cNvGrpSpPr/>
            <p:nvPr/>
          </p:nvGrpSpPr>
          <p:grpSpPr>
            <a:xfrm>
              <a:off x="5508104" y="2027238"/>
              <a:ext cx="2378075" cy="3195637"/>
              <a:chOff x="5508104" y="2027238"/>
              <a:chExt cx="2378075" cy="3195637"/>
            </a:xfrm>
          </p:grpSpPr>
          <p:grpSp>
            <p:nvGrpSpPr>
              <p:cNvPr id="4" name="グループ化 34"/>
              <p:cNvGrpSpPr/>
              <p:nvPr/>
            </p:nvGrpSpPr>
            <p:grpSpPr>
              <a:xfrm>
                <a:off x="5601767" y="2027238"/>
                <a:ext cx="2284412" cy="481028"/>
                <a:chOff x="804863" y="2027238"/>
                <a:chExt cx="2284412" cy="481028"/>
              </a:xfrm>
            </p:grpSpPr>
            <p:sp>
              <p:nvSpPr>
                <p:cNvPr id="19" name="Freeform 61"/>
                <p:cNvSpPr>
                  <a:spLocks/>
                </p:cNvSpPr>
                <p:nvPr/>
              </p:nvSpPr>
              <p:spPr bwMode="auto">
                <a:xfrm>
                  <a:off x="804863" y="2027238"/>
                  <a:ext cx="2205037" cy="414337"/>
                </a:xfrm>
                <a:custGeom>
                  <a:avLst/>
                  <a:gdLst>
                    <a:gd name="T0" fmla="*/ 0 w 165"/>
                    <a:gd name="T1" fmla="*/ 1844 h 31"/>
                    <a:gd name="T2" fmla="*/ 11693 w 165"/>
                    <a:gd name="T3" fmla="*/ 2197 h 31"/>
                    <a:gd name="T4" fmla="*/ 0 60000 65536"/>
                    <a:gd name="T5" fmla="*/ 0 60000 65536"/>
                    <a:gd name="T6" fmla="*/ 0 w 165"/>
                    <a:gd name="T7" fmla="*/ 0 h 31"/>
                    <a:gd name="T8" fmla="*/ 165 w 165"/>
                    <a:gd name="T9" fmla="*/ 31 h 31"/>
                  </a:gdLst>
                  <a:ahLst/>
                  <a:cxnLst>
                    <a:cxn ang="T4">
                      <a:pos x="T0" y="T1"/>
                    </a:cxn>
                    <a:cxn ang="T5">
                      <a:pos x="T2" y="T3"/>
                    </a:cxn>
                  </a:cxnLst>
                  <a:rect l="T6" t="T7" r="T8" b="T9"/>
                  <a:pathLst>
                    <a:path w="165" h="31">
                      <a:moveTo>
                        <a:pt x="0" y="26"/>
                      </a:moveTo>
                      <a:cubicBezTo>
                        <a:pt x="52" y="0"/>
                        <a:pt x="114" y="2"/>
                        <a:pt x="165" y="31"/>
                      </a:cubicBezTo>
                    </a:path>
                  </a:pathLst>
                </a:custGeom>
                <a:noFill/>
                <a:ln w="12700">
                  <a:solidFill>
                    <a:srgbClr val="FFFF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grpSp>
              <p:nvGrpSpPr>
                <p:cNvPr id="5" name="Group 62"/>
                <p:cNvGrpSpPr>
                  <a:grpSpLocks/>
                </p:cNvGrpSpPr>
                <p:nvPr/>
              </p:nvGrpSpPr>
              <p:grpSpPr bwMode="auto">
                <a:xfrm>
                  <a:off x="2876550" y="2333640"/>
                  <a:ext cx="212725" cy="174626"/>
                  <a:chOff x="3831" y="1621"/>
                  <a:chExt cx="134" cy="110"/>
                </a:xfrm>
              </p:grpSpPr>
              <p:sp>
                <p:nvSpPr>
                  <p:cNvPr id="21" name="Freeform 63"/>
                  <p:cNvSpPr>
                    <a:spLocks/>
                  </p:cNvSpPr>
                  <p:nvPr/>
                </p:nvSpPr>
                <p:spPr bwMode="auto">
                  <a:xfrm>
                    <a:off x="3831" y="1672"/>
                    <a:ext cx="134" cy="59"/>
                  </a:xfrm>
                  <a:custGeom>
                    <a:avLst/>
                    <a:gdLst>
                      <a:gd name="T0" fmla="*/ 75 w 134"/>
                      <a:gd name="T1" fmla="*/ 0 h 59"/>
                      <a:gd name="T2" fmla="*/ 0 w 134"/>
                      <a:gd name="T3" fmla="*/ 33 h 59"/>
                      <a:gd name="T4" fmla="*/ 134 w 134"/>
                      <a:gd name="T5" fmla="*/ 59 h 59"/>
                      <a:gd name="T6" fmla="*/ 75 w 134"/>
                      <a:gd name="T7" fmla="*/ 0 h 59"/>
                      <a:gd name="T8" fmla="*/ 0 60000 65536"/>
                      <a:gd name="T9" fmla="*/ 0 60000 65536"/>
                      <a:gd name="T10" fmla="*/ 0 60000 65536"/>
                      <a:gd name="T11" fmla="*/ 0 60000 65536"/>
                      <a:gd name="T12" fmla="*/ 0 w 134"/>
                      <a:gd name="T13" fmla="*/ 0 h 59"/>
                      <a:gd name="T14" fmla="*/ 134 w 134"/>
                      <a:gd name="T15" fmla="*/ 59 h 59"/>
                    </a:gdLst>
                    <a:ahLst/>
                    <a:cxnLst>
                      <a:cxn ang="T8">
                        <a:pos x="T0" y="T1"/>
                      </a:cxn>
                      <a:cxn ang="T9">
                        <a:pos x="T2" y="T3"/>
                      </a:cxn>
                      <a:cxn ang="T10">
                        <a:pos x="T4" y="T5"/>
                      </a:cxn>
                      <a:cxn ang="T11">
                        <a:pos x="T6" y="T7"/>
                      </a:cxn>
                    </a:cxnLst>
                    <a:rect l="T12" t="T13" r="T14" b="T15"/>
                    <a:pathLst>
                      <a:path w="134" h="59">
                        <a:moveTo>
                          <a:pt x="75" y="0"/>
                        </a:moveTo>
                        <a:lnTo>
                          <a:pt x="0" y="33"/>
                        </a:lnTo>
                        <a:lnTo>
                          <a:pt x="134" y="59"/>
                        </a:lnTo>
                        <a:lnTo>
                          <a:pt x="75" y="0"/>
                        </a:lnTo>
                        <a:close/>
                      </a:path>
                    </a:pathLst>
                  </a:custGeom>
                  <a:solidFill>
                    <a:srgbClr val="FFFF00"/>
                  </a:solidFill>
                  <a:ln w="12700">
                    <a:solidFill>
                      <a:srgbClr val="FFFF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sp>
                <p:nvSpPr>
                  <p:cNvPr id="22" name="Freeform 64"/>
                  <p:cNvSpPr>
                    <a:spLocks/>
                  </p:cNvSpPr>
                  <p:nvPr/>
                </p:nvSpPr>
                <p:spPr bwMode="auto">
                  <a:xfrm>
                    <a:off x="3881" y="1621"/>
                    <a:ext cx="84" cy="110"/>
                  </a:xfrm>
                  <a:custGeom>
                    <a:avLst/>
                    <a:gdLst>
                      <a:gd name="T0" fmla="*/ 0 w 84"/>
                      <a:gd name="T1" fmla="*/ 93 h 110"/>
                      <a:gd name="T2" fmla="*/ 84 w 84"/>
                      <a:gd name="T3" fmla="*/ 110 h 110"/>
                      <a:gd name="T4" fmla="*/ 9 w 84"/>
                      <a:gd name="T5" fmla="*/ 0 h 110"/>
                      <a:gd name="T6" fmla="*/ 0 w 84"/>
                      <a:gd name="T7" fmla="*/ 93 h 110"/>
                      <a:gd name="T8" fmla="*/ 0 60000 65536"/>
                      <a:gd name="T9" fmla="*/ 0 60000 65536"/>
                      <a:gd name="T10" fmla="*/ 0 60000 65536"/>
                      <a:gd name="T11" fmla="*/ 0 60000 65536"/>
                      <a:gd name="T12" fmla="*/ 0 w 84"/>
                      <a:gd name="T13" fmla="*/ 0 h 110"/>
                      <a:gd name="T14" fmla="*/ 84 w 84"/>
                      <a:gd name="T15" fmla="*/ 110 h 110"/>
                    </a:gdLst>
                    <a:ahLst/>
                    <a:cxnLst>
                      <a:cxn ang="T8">
                        <a:pos x="T0" y="T1"/>
                      </a:cxn>
                      <a:cxn ang="T9">
                        <a:pos x="T2" y="T3"/>
                      </a:cxn>
                      <a:cxn ang="T10">
                        <a:pos x="T4" y="T5"/>
                      </a:cxn>
                      <a:cxn ang="T11">
                        <a:pos x="T6" y="T7"/>
                      </a:cxn>
                    </a:cxnLst>
                    <a:rect l="T12" t="T13" r="T14" b="T15"/>
                    <a:pathLst>
                      <a:path w="84" h="110">
                        <a:moveTo>
                          <a:pt x="0" y="93"/>
                        </a:moveTo>
                        <a:lnTo>
                          <a:pt x="84" y="110"/>
                        </a:lnTo>
                        <a:lnTo>
                          <a:pt x="9" y="0"/>
                        </a:lnTo>
                        <a:lnTo>
                          <a:pt x="0" y="93"/>
                        </a:lnTo>
                        <a:close/>
                      </a:path>
                    </a:pathLst>
                  </a:custGeom>
                  <a:solidFill>
                    <a:srgbClr val="FFFF00"/>
                  </a:solidFill>
                  <a:ln w="12700">
                    <a:solidFill>
                      <a:srgbClr val="FFFF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grpSp>
          </p:grpSp>
          <p:grpSp>
            <p:nvGrpSpPr>
              <p:cNvPr id="6" name="グループ化 35"/>
              <p:cNvGrpSpPr/>
              <p:nvPr/>
            </p:nvGrpSpPr>
            <p:grpSpPr>
              <a:xfrm>
                <a:off x="5508104" y="4808538"/>
                <a:ext cx="2311400" cy="414337"/>
                <a:chOff x="711200" y="4808538"/>
                <a:chExt cx="2311400" cy="414337"/>
              </a:xfrm>
            </p:grpSpPr>
            <p:sp>
              <p:nvSpPr>
                <p:cNvPr id="15" name="Freeform 76"/>
                <p:cNvSpPr>
                  <a:spLocks/>
                </p:cNvSpPr>
                <p:nvPr/>
              </p:nvSpPr>
              <p:spPr bwMode="auto">
                <a:xfrm>
                  <a:off x="804863" y="4808538"/>
                  <a:ext cx="2217737" cy="414337"/>
                </a:xfrm>
                <a:custGeom>
                  <a:avLst/>
                  <a:gdLst>
                    <a:gd name="T0" fmla="*/ 0 w 166"/>
                    <a:gd name="T1" fmla="*/ 354 h 31"/>
                    <a:gd name="T2" fmla="*/ 11757 w 166"/>
                    <a:gd name="T3" fmla="*/ 0 h 31"/>
                    <a:gd name="T4" fmla="*/ 0 60000 65536"/>
                    <a:gd name="T5" fmla="*/ 0 60000 65536"/>
                    <a:gd name="T6" fmla="*/ 0 w 166"/>
                    <a:gd name="T7" fmla="*/ 0 h 31"/>
                    <a:gd name="T8" fmla="*/ 166 w 166"/>
                    <a:gd name="T9" fmla="*/ 31 h 31"/>
                  </a:gdLst>
                  <a:ahLst/>
                  <a:cxnLst>
                    <a:cxn ang="T4">
                      <a:pos x="T0" y="T1"/>
                    </a:cxn>
                    <a:cxn ang="T5">
                      <a:pos x="T2" y="T3"/>
                    </a:cxn>
                  </a:cxnLst>
                  <a:rect l="T6" t="T7" r="T8" b="T9"/>
                  <a:pathLst>
                    <a:path w="166" h="31">
                      <a:moveTo>
                        <a:pt x="0" y="5"/>
                      </a:moveTo>
                      <a:cubicBezTo>
                        <a:pt x="53" y="31"/>
                        <a:pt x="115" y="29"/>
                        <a:pt x="166" y="0"/>
                      </a:cubicBezTo>
                    </a:path>
                  </a:pathLst>
                </a:custGeom>
                <a:noFill/>
                <a:ln w="12700">
                  <a:solidFill>
                    <a:srgbClr val="FFFF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grpSp>
              <p:nvGrpSpPr>
                <p:cNvPr id="7" name="Group 77"/>
                <p:cNvGrpSpPr>
                  <a:grpSpLocks/>
                </p:cNvGrpSpPr>
                <p:nvPr/>
              </p:nvGrpSpPr>
              <p:grpSpPr bwMode="auto">
                <a:xfrm>
                  <a:off x="711200" y="4808538"/>
                  <a:ext cx="214313" cy="173037"/>
                  <a:chOff x="2467" y="3180"/>
                  <a:chExt cx="135" cy="109"/>
                </a:xfrm>
              </p:grpSpPr>
              <p:sp>
                <p:nvSpPr>
                  <p:cNvPr id="17" name="Freeform 78"/>
                  <p:cNvSpPr>
                    <a:spLocks/>
                  </p:cNvSpPr>
                  <p:nvPr/>
                </p:nvSpPr>
                <p:spPr bwMode="auto">
                  <a:xfrm>
                    <a:off x="2467" y="3180"/>
                    <a:ext cx="135" cy="67"/>
                  </a:xfrm>
                  <a:custGeom>
                    <a:avLst/>
                    <a:gdLst>
                      <a:gd name="T0" fmla="*/ 59 w 135"/>
                      <a:gd name="T1" fmla="*/ 67 h 67"/>
                      <a:gd name="T2" fmla="*/ 135 w 135"/>
                      <a:gd name="T3" fmla="*/ 25 h 67"/>
                      <a:gd name="T4" fmla="*/ 0 w 135"/>
                      <a:gd name="T5" fmla="*/ 0 h 67"/>
                      <a:gd name="T6" fmla="*/ 59 w 135"/>
                      <a:gd name="T7" fmla="*/ 67 h 67"/>
                      <a:gd name="T8" fmla="*/ 0 60000 65536"/>
                      <a:gd name="T9" fmla="*/ 0 60000 65536"/>
                      <a:gd name="T10" fmla="*/ 0 60000 65536"/>
                      <a:gd name="T11" fmla="*/ 0 60000 65536"/>
                      <a:gd name="T12" fmla="*/ 0 w 135"/>
                      <a:gd name="T13" fmla="*/ 0 h 67"/>
                      <a:gd name="T14" fmla="*/ 135 w 135"/>
                      <a:gd name="T15" fmla="*/ 67 h 67"/>
                    </a:gdLst>
                    <a:ahLst/>
                    <a:cxnLst>
                      <a:cxn ang="T8">
                        <a:pos x="T0" y="T1"/>
                      </a:cxn>
                      <a:cxn ang="T9">
                        <a:pos x="T2" y="T3"/>
                      </a:cxn>
                      <a:cxn ang="T10">
                        <a:pos x="T4" y="T5"/>
                      </a:cxn>
                      <a:cxn ang="T11">
                        <a:pos x="T6" y="T7"/>
                      </a:cxn>
                    </a:cxnLst>
                    <a:rect l="T12" t="T13" r="T14" b="T15"/>
                    <a:pathLst>
                      <a:path w="135" h="67">
                        <a:moveTo>
                          <a:pt x="59" y="67"/>
                        </a:moveTo>
                        <a:lnTo>
                          <a:pt x="135" y="25"/>
                        </a:lnTo>
                        <a:lnTo>
                          <a:pt x="0" y="0"/>
                        </a:lnTo>
                        <a:lnTo>
                          <a:pt x="59" y="67"/>
                        </a:lnTo>
                        <a:close/>
                      </a:path>
                    </a:pathLst>
                  </a:custGeom>
                  <a:solidFill>
                    <a:srgbClr val="FFFF00"/>
                  </a:solidFill>
                  <a:ln w="12700">
                    <a:solidFill>
                      <a:srgbClr val="FFFF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sp>
                <p:nvSpPr>
                  <p:cNvPr id="18" name="Freeform 79"/>
                  <p:cNvSpPr>
                    <a:spLocks/>
                  </p:cNvSpPr>
                  <p:nvPr/>
                </p:nvSpPr>
                <p:spPr bwMode="auto">
                  <a:xfrm>
                    <a:off x="2467" y="3180"/>
                    <a:ext cx="84" cy="109"/>
                  </a:xfrm>
                  <a:custGeom>
                    <a:avLst/>
                    <a:gdLst>
                      <a:gd name="T0" fmla="*/ 84 w 84"/>
                      <a:gd name="T1" fmla="*/ 25 h 109"/>
                      <a:gd name="T2" fmla="*/ 0 w 84"/>
                      <a:gd name="T3" fmla="*/ 0 h 109"/>
                      <a:gd name="T4" fmla="*/ 84 w 84"/>
                      <a:gd name="T5" fmla="*/ 109 h 109"/>
                      <a:gd name="T6" fmla="*/ 84 w 84"/>
                      <a:gd name="T7" fmla="*/ 25 h 109"/>
                      <a:gd name="T8" fmla="*/ 0 60000 65536"/>
                      <a:gd name="T9" fmla="*/ 0 60000 65536"/>
                      <a:gd name="T10" fmla="*/ 0 60000 65536"/>
                      <a:gd name="T11" fmla="*/ 0 60000 65536"/>
                      <a:gd name="T12" fmla="*/ 0 w 84"/>
                      <a:gd name="T13" fmla="*/ 0 h 109"/>
                      <a:gd name="T14" fmla="*/ 84 w 84"/>
                      <a:gd name="T15" fmla="*/ 109 h 109"/>
                    </a:gdLst>
                    <a:ahLst/>
                    <a:cxnLst>
                      <a:cxn ang="T8">
                        <a:pos x="T0" y="T1"/>
                      </a:cxn>
                      <a:cxn ang="T9">
                        <a:pos x="T2" y="T3"/>
                      </a:cxn>
                      <a:cxn ang="T10">
                        <a:pos x="T4" y="T5"/>
                      </a:cxn>
                      <a:cxn ang="T11">
                        <a:pos x="T6" y="T7"/>
                      </a:cxn>
                    </a:cxnLst>
                    <a:rect l="T12" t="T13" r="T14" b="T15"/>
                    <a:pathLst>
                      <a:path w="84" h="109">
                        <a:moveTo>
                          <a:pt x="84" y="25"/>
                        </a:moveTo>
                        <a:lnTo>
                          <a:pt x="0" y="0"/>
                        </a:lnTo>
                        <a:lnTo>
                          <a:pt x="84" y="109"/>
                        </a:lnTo>
                        <a:lnTo>
                          <a:pt x="84" y="25"/>
                        </a:lnTo>
                        <a:close/>
                      </a:path>
                    </a:pathLst>
                  </a:custGeom>
                  <a:solidFill>
                    <a:srgbClr val="FFFF00"/>
                  </a:solidFill>
                  <a:ln w="12700">
                    <a:solidFill>
                      <a:srgbClr val="FFFF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grpSp>
          </p:grpSp>
        </p:grpSp>
      </p:grpSp>
      <p:sp>
        <p:nvSpPr>
          <p:cNvPr id="23" name="Oval 36"/>
          <p:cNvSpPr>
            <a:spLocks noChangeArrowheads="1"/>
          </p:cNvSpPr>
          <p:nvPr/>
        </p:nvSpPr>
        <p:spPr bwMode="auto">
          <a:xfrm>
            <a:off x="6344717" y="3644900"/>
            <a:ext cx="647700" cy="431800"/>
          </a:xfrm>
          <a:prstGeom prst="ellipse">
            <a:avLst/>
          </a:prstGeom>
          <a:solidFill>
            <a:schemeClr val="accent1"/>
          </a:solidFill>
          <a:ln w="9525">
            <a:solidFill>
              <a:schemeClr val="tx1"/>
            </a:solid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sp>
        <p:nvSpPr>
          <p:cNvPr id="24" name="Text Box 37"/>
          <p:cNvSpPr txBox="1">
            <a:spLocks noChangeArrowheads="1"/>
          </p:cNvSpPr>
          <p:nvPr/>
        </p:nvSpPr>
        <p:spPr bwMode="auto">
          <a:xfrm>
            <a:off x="6948264" y="3429000"/>
            <a:ext cx="697627" cy="400110"/>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Arial"/>
                <a:ea typeface="HGｺﾞｼｯｸM" panose="020B0609000000000000" pitchFamily="49" charset="-128"/>
                <a:cs typeface="+mn-cs"/>
              </a:rPr>
              <a:t>患者</a:t>
            </a:r>
          </a:p>
        </p:txBody>
      </p:sp>
      <p:grpSp>
        <p:nvGrpSpPr>
          <p:cNvPr id="57" name="グループ化 56"/>
          <p:cNvGrpSpPr/>
          <p:nvPr/>
        </p:nvGrpSpPr>
        <p:grpSpPr>
          <a:xfrm>
            <a:off x="6255817" y="2293938"/>
            <a:ext cx="882650" cy="2660650"/>
            <a:chOff x="6255817" y="2293938"/>
            <a:chExt cx="882650" cy="2660650"/>
          </a:xfrm>
        </p:grpSpPr>
        <p:sp>
          <p:nvSpPr>
            <p:cNvPr id="26" name="Freeform 75"/>
            <p:cNvSpPr>
              <a:spLocks/>
            </p:cNvSpPr>
            <p:nvPr/>
          </p:nvSpPr>
          <p:spPr bwMode="auto">
            <a:xfrm>
              <a:off x="6270104" y="2520950"/>
              <a:ext cx="841375" cy="2246313"/>
            </a:xfrm>
            <a:custGeom>
              <a:avLst/>
              <a:gdLst>
                <a:gd name="T0" fmla="*/ 261 w 530"/>
                <a:gd name="T1" fmla="*/ 0 h 1415"/>
                <a:gd name="T2" fmla="*/ 0 w 530"/>
                <a:gd name="T3" fmla="*/ 1415 h 1415"/>
                <a:gd name="T4" fmla="*/ 530 w 530"/>
                <a:gd name="T5" fmla="*/ 1415 h 1415"/>
                <a:gd name="T6" fmla="*/ 261 w 530"/>
                <a:gd name="T7" fmla="*/ 0 h 1415"/>
                <a:gd name="T8" fmla="*/ 0 60000 65536"/>
                <a:gd name="T9" fmla="*/ 0 60000 65536"/>
                <a:gd name="T10" fmla="*/ 0 60000 65536"/>
                <a:gd name="T11" fmla="*/ 0 60000 65536"/>
                <a:gd name="T12" fmla="*/ 0 w 530"/>
                <a:gd name="T13" fmla="*/ 0 h 1415"/>
                <a:gd name="T14" fmla="*/ 530 w 530"/>
                <a:gd name="T15" fmla="*/ 1415 h 1415"/>
              </a:gdLst>
              <a:ahLst/>
              <a:cxnLst>
                <a:cxn ang="T8">
                  <a:pos x="T0" y="T1"/>
                </a:cxn>
                <a:cxn ang="T9">
                  <a:pos x="T2" y="T3"/>
                </a:cxn>
                <a:cxn ang="T10">
                  <a:pos x="T4" y="T5"/>
                </a:cxn>
                <a:cxn ang="T11">
                  <a:pos x="T6" y="T7"/>
                </a:cxn>
              </a:cxnLst>
              <a:rect l="T12" t="T13" r="T14" b="T15"/>
              <a:pathLst>
                <a:path w="530" h="1415">
                  <a:moveTo>
                    <a:pt x="261" y="0"/>
                  </a:moveTo>
                  <a:lnTo>
                    <a:pt x="0" y="1415"/>
                  </a:lnTo>
                  <a:lnTo>
                    <a:pt x="530" y="1415"/>
                  </a:lnTo>
                  <a:lnTo>
                    <a:pt x="261" y="0"/>
                  </a:lnTo>
                  <a:close/>
                </a:path>
              </a:pathLst>
            </a:custGeom>
            <a:solidFill>
              <a:srgbClr val="FF0066">
                <a:alpha val="8000"/>
              </a:srgbClr>
            </a:solidFill>
            <a:ln w="12700">
              <a:solidFill>
                <a:srgbClr val="FFFF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grpSp>
          <p:nvGrpSpPr>
            <p:cNvPr id="56" name="グループ化 55"/>
            <p:cNvGrpSpPr/>
            <p:nvPr/>
          </p:nvGrpSpPr>
          <p:grpSpPr>
            <a:xfrm>
              <a:off x="6255817" y="2293938"/>
              <a:ext cx="882650" cy="2660650"/>
              <a:chOff x="6255817" y="2293938"/>
              <a:chExt cx="882650" cy="2660650"/>
            </a:xfrm>
          </p:grpSpPr>
          <p:sp>
            <p:nvSpPr>
              <p:cNvPr id="28" name="Rectangle 67"/>
              <p:cNvSpPr>
                <a:spLocks noChangeArrowheads="1"/>
              </p:cNvSpPr>
              <p:nvPr/>
            </p:nvSpPr>
            <p:spPr bwMode="auto">
              <a:xfrm>
                <a:off x="6255817" y="4754563"/>
                <a:ext cx="882650" cy="200025"/>
              </a:xfrm>
              <a:prstGeom prst="rect">
                <a:avLst/>
              </a:prstGeom>
              <a:solidFill>
                <a:srgbClr val="0070C0"/>
              </a:solid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grpSp>
            <p:nvGrpSpPr>
              <p:cNvPr id="55" name="グループ化 54"/>
              <p:cNvGrpSpPr/>
              <p:nvPr/>
            </p:nvGrpSpPr>
            <p:grpSpPr>
              <a:xfrm>
                <a:off x="6270104" y="2520950"/>
                <a:ext cx="855663" cy="2260600"/>
                <a:chOff x="6270104" y="2520950"/>
                <a:chExt cx="855663" cy="2260600"/>
              </a:xfrm>
            </p:grpSpPr>
            <p:sp>
              <p:nvSpPr>
                <p:cNvPr id="33" name="Rectangle 72"/>
                <p:cNvSpPr>
                  <a:spLocks noChangeArrowheads="1"/>
                </p:cNvSpPr>
                <p:nvPr/>
              </p:nvSpPr>
              <p:spPr bwMode="auto">
                <a:xfrm>
                  <a:off x="6270104" y="2520950"/>
                  <a:ext cx="855663" cy="2260600"/>
                </a:xfrm>
                <a:prstGeom prst="rect">
                  <a:avLst/>
                </a:prstGeom>
                <a:no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sp>
              <p:nvSpPr>
                <p:cNvPr id="34" name="Freeform 73"/>
                <p:cNvSpPr>
                  <a:spLocks/>
                </p:cNvSpPr>
                <p:nvPr/>
              </p:nvSpPr>
              <p:spPr bwMode="auto">
                <a:xfrm>
                  <a:off x="6270104" y="2520950"/>
                  <a:ext cx="841375" cy="2246313"/>
                </a:xfrm>
                <a:custGeom>
                  <a:avLst/>
                  <a:gdLst>
                    <a:gd name="T0" fmla="*/ 261 w 530"/>
                    <a:gd name="T1" fmla="*/ 0 h 1415"/>
                    <a:gd name="T2" fmla="*/ 0 w 530"/>
                    <a:gd name="T3" fmla="*/ 1415 h 1415"/>
                    <a:gd name="T4" fmla="*/ 530 w 530"/>
                    <a:gd name="T5" fmla="*/ 1415 h 1415"/>
                    <a:gd name="T6" fmla="*/ 261 w 530"/>
                    <a:gd name="T7" fmla="*/ 0 h 1415"/>
                    <a:gd name="T8" fmla="*/ 0 60000 65536"/>
                    <a:gd name="T9" fmla="*/ 0 60000 65536"/>
                    <a:gd name="T10" fmla="*/ 0 60000 65536"/>
                    <a:gd name="T11" fmla="*/ 0 60000 65536"/>
                    <a:gd name="T12" fmla="*/ 0 w 530"/>
                    <a:gd name="T13" fmla="*/ 0 h 1415"/>
                    <a:gd name="T14" fmla="*/ 530 w 530"/>
                    <a:gd name="T15" fmla="*/ 1415 h 1415"/>
                  </a:gdLst>
                  <a:ahLst/>
                  <a:cxnLst>
                    <a:cxn ang="T8">
                      <a:pos x="T0" y="T1"/>
                    </a:cxn>
                    <a:cxn ang="T9">
                      <a:pos x="T2" y="T3"/>
                    </a:cxn>
                    <a:cxn ang="T10">
                      <a:pos x="T4" y="T5"/>
                    </a:cxn>
                    <a:cxn ang="T11">
                      <a:pos x="T6" y="T7"/>
                    </a:cxn>
                  </a:cxnLst>
                  <a:rect l="T12" t="T13" r="T14" b="T15"/>
                  <a:pathLst>
                    <a:path w="530" h="1415">
                      <a:moveTo>
                        <a:pt x="261" y="0"/>
                      </a:moveTo>
                      <a:lnTo>
                        <a:pt x="0" y="1415"/>
                      </a:lnTo>
                      <a:lnTo>
                        <a:pt x="530" y="1415"/>
                      </a:lnTo>
                      <a:lnTo>
                        <a:pt x="261" y="0"/>
                      </a:lnTo>
                      <a:close/>
                    </a:path>
                  </a:pathLst>
                </a:custGeom>
                <a:solidFill>
                  <a:srgbClr val="FF0066">
                    <a:alpha val="8000"/>
                  </a:srgbClr>
                </a:solidFill>
                <a:ln w="9525">
                  <a:solidFill>
                    <a:srgbClr val="FF0066"/>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0066">
                        <a:alpha val="12000"/>
                      </a:srgbClr>
                    </a:solidFill>
                    <a:effectLst/>
                    <a:uLnTx/>
                    <a:uFillTx/>
                    <a:latin typeface="Arial"/>
                    <a:ea typeface="HGｺﾞｼｯｸM" panose="020B0609000000000000" pitchFamily="49" charset="-128"/>
                    <a:cs typeface="+mn-cs"/>
                  </a:endParaRPr>
                </a:p>
              </p:txBody>
            </p:sp>
            <p:sp>
              <p:nvSpPr>
                <p:cNvPr id="35" name="Rectangle 74"/>
                <p:cNvSpPr>
                  <a:spLocks noChangeArrowheads="1"/>
                </p:cNvSpPr>
                <p:nvPr/>
              </p:nvSpPr>
              <p:spPr bwMode="auto">
                <a:xfrm>
                  <a:off x="6270104" y="2520950"/>
                  <a:ext cx="855663" cy="2260600"/>
                </a:xfrm>
                <a:prstGeom prst="rect">
                  <a:avLst/>
                </a:prstGeom>
                <a:no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grpSp>
          <p:grpSp>
            <p:nvGrpSpPr>
              <p:cNvPr id="14" name="グループ化 29"/>
              <p:cNvGrpSpPr/>
              <p:nvPr/>
            </p:nvGrpSpPr>
            <p:grpSpPr>
              <a:xfrm>
                <a:off x="6524104" y="2293938"/>
                <a:ext cx="320675" cy="320676"/>
                <a:chOff x="1727200" y="2293938"/>
                <a:chExt cx="320675" cy="320676"/>
              </a:xfrm>
              <a:solidFill>
                <a:srgbClr val="FF0066">
                  <a:alpha val="8000"/>
                </a:srgbClr>
              </a:solidFill>
            </p:grpSpPr>
            <p:sp>
              <p:nvSpPr>
                <p:cNvPr id="31" name="Freeform 60"/>
                <p:cNvSpPr>
                  <a:spLocks/>
                </p:cNvSpPr>
                <p:nvPr/>
              </p:nvSpPr>
              <p:spPr bwMode="auto">
                <a:xfrm>
                  <a:off x="1806575" y="2387601"/>
                  <a:ext cx="160338" cy="227013"/>
                </a:xfrm>
                <a:custGeom>
                  <a:avLst/>
                  <a:gdLst>
                    <a:gd name="T0" fmla="*/ 51 w 101"/>
                    <a:gd name="T1" fmla="*/ 0 h 143"/>
                    <a:gd name="T2" fmla="*/ 0 w 101"/>
                    <a:gd name="T3" fmla="*/ 143 h 143"/>
                    <a:gd name="T4" fmla="*/ 101 w 101"/>
                    <a:gd name="T5" fmla="*/ 143 h 143"/>
                    <a:gd name="T6" fmla="*/ 51 w 101"/>
                    <a:gd name="T7" fmla="*/ 0 h 143"/>
                    <a:gd name="T8" fmla="*/ 0 60000 65536"/>
                    <a:gd name="T9" fmla="*/ 0 60000 65536"/>
                    <a:gd name="T10" fmla="*/ 0 60000 65536"/>
                    <a:gd name="T11" fmla="*/ 0 60000 65536"/>
                    <a:gd name="T12" fmla="*/ 0 w 101"/>
                    <a:gd name="T13" fmla="*/ 0 h 143"/>
                    <a:gd name="T14" fmla="*/ 101 w 101"/>
                    <a:gd name="T15" fmla="*/ 143 h 143"/>
                  </a:gdLst>
                  <a:ahLst/>
                  <a:cxnLst>
                    <a:cxn ang="T8">
                      <a:pos x="T0" y="T1"/>
                    </a:cxn>
                    <a:cxn ang="T9">
                      <a:pos x="T2" y="T3"/>
                    </a:cxn>
                    <a:cxn ang="T10">
                      <a:pos x="T4" y="T5"/>
                    </a:cxn>
                    <a:cxn ang="T11">
                      <a:pos x="T6" y="T7"/>
                    </a:cxn>
                  </a:cxnLst>
                  <a:rect l="T12" t="T13" r="T14" b="T15"/>
                  <a:pathLst>
                    <a:path w="101" h="143">
                      <a:moveTo>
                        <a:pt x="51" y="0"/>
                      </a:moveTo>
                      <a:lnTo>
                        <a:pt x="0" y="143"/>
                      </a:lnTo>
                      <a:lnTo>
                        <a:pt x="101" y="143"/>
                      </a:lnTo>
                      <a:lnTo>
                        <a:pt x="51" y="0"/>
                      </a:lnTo>
                      <a:close/>
                    </a:path>
                  </a:pathLst>
                </a:custGeom>
                <a:grpFill/>
                <a:ln w="1270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sp>
              <p:nvSpPr>
                <p:cNvPr id="32" name="Freeform 59"/>
                <p:cNvSpPr>
                  <a:spLocks/>
                </p:cNvSpPr>
                <p:nvPr/>
              </p:nvSpPr>
              <p:spPr bwMode="auto">
                <a:xfrm>
                  <a:off x="1727200" y="2293938"/>
                  <a:ext cx="320675" cy="187325"/>
                </a:xfrm>
                <a:custGeom>
                  <a:avLst/>
                  <a:gdLst>
                    <a:gd name="T0" fmla="*/ 143 w 24"/>
                    <a:gd name="T1" fmla="*/ 0 h 14"/>
                    <a:gd name="T2" fmla="*/ 0 w 24"/>
                    <a:gd name="T3" fmla="*/ 143 h 14"/>
                    <a:gd name="T4" fmla="*/ 0 w 24"/>
                    <a:gd name="T5" fmla="*/ 851 h 14"/>
                    <a:gd name="T6" fmla="*/ 143 w 24"/>
                    <a:gd name="T7" fmla="*/ 995 h 14"/>
                    <a:gd name="T8" fmla="*/ 1557 w 24"/>
                    <a:gd name="T9" fmla="*/ 995 h 14"/>
                    <a:gd name="T10" fmla="*/ 1700 w 24"/>
                    <a:gd name="T11" fmla="*/ 851 h 14"/>
                    <a:gd name="T12" fmla="*/ 1700 w 24"/>
                    <a:gd name="T13" fmla="*/ 143 h 14"/>
                    <a:gd name="T14" fmla="*/ 1557 w 24"/>
                    <a:gd name="T15" fmla="*/ 0 h 14"/>
                    <a:gd name="T16" fmla="*/ 143 w 24"/>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14"/>
                    <a:gd name="T29" fmla="*/ 24 w 2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14">
                      <a:moveTo>
                        <a:pt x="2" y="0"/>
                      </a:moveTo>
                      <a:cubicBezTo>
                        <a:pt x="1" y="0"/>
                        <a:pt x="0" y="1"/>
                        <a:pt x="0" y="2"/>
                      </a:cubicBezTo>
                      <a:lnTo>
                        <a:pt x="0" y="12"/>
                      </a:lnTo>
                      <a:cubicBezTo>
                        <a:pt x="0" y="13"/>
                        <a:pt x="1" y="14"/>
                        <a:pt x="2" y="14"/>
                      </a:cubicBezTo>
                      <a:lnTo>
                        <a:pt x="22" y="14"/>
                      </a:lnTo>
                      <a:cubicBezTo>
                        <a:pt x="23" y="14"/>
                        <a:pt x="24" y="13"/>
                        <a:pt x="24" y="12"/>
                      </a:cubicBezTo>
                      <a:lnTo>
                        <a:pt x="24" y="2"/>
                      </a:lnTo>
                      <a:cubicBezTo>
                        <a:pt x="24" y="1"/>
                        <a:pt x="23" y="0"/>
                        <a:pt x="22" y="0"/>
                      </a:cubicBezTo>
                      <a:lnTo>
                        <a:pt x="2" y="0"/>
                      </a:lnTo>
                      <a:close/>
                    </a:path>
                  </a:pathLst>
                </a:custGeom>
                <a:grpFill/>
                <a:ln w="1270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grpSp>
        </p:grpSp>
      </p:grpSp>
      <p:sp>
        <p:nvSpPr>
          <p:cNvPr id="36" name="Rectangle 4"/>
          <p:cNvSpPr>
            <a:spLocks noChangeArrowheads="1"/>
          </p:cNvSpPr>
          <p:nvPr/>
        </p:nvSpPr>
        <p:spPr bwMode="auto">
          <a:xfrm>
            <a:off x="2627313" y="411163"/>
            <a:ext cx="3384550" cy="641350"/>
          </a:xfrm>
          <a:prstGeom prst="rect">
            <a:avLst/>
          </a:prstGeom>
          <a:noFill/>
          <a:ln w="9525">
            <a:noFill/>
            <a:miter lim="800000"/>
            <a:headEnd/>
            <a:tailEnd/>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3600" b="0" i="0" u="none" strike="noStrike" kern="1200" cap="none" spc="0" normalizeH="0" baseline="0" noProof="0" dirty="0">
                <a:ln>
                  <a:noFill/>
                </a:ln>
                <a:solidFill>
                  <a:srgbClr val="FFFF00"/>
                </a:solidFill>
                <a:effectLst/>
                <a:uLnTx/>
                <a:uFillTx/>
                <a:latin typeface="ＭＳ Ｐゴシック" pitchFamily="50" charset="-128"/>
                <a:ea typeface="HGｺﾞｼｯｸM" panose="020B0609000000000000" pitchFamily="49" charset="-128"/>
                <a:cs typeface="+mn-cs"/>
              </a:rPr>
              <a:t>CT</a:t>
            </a:r>
            <a:r>
              <a:rPr kumimoji="1" lang="ja-JP" altLang="en-US" sz="3600" b="0" i="0" u="none" strike="noStrike" kern="1200" cap="none" spc="0" normalizeH="0" baseline="0" noProof="0" dirty="0">
                <a:ln>
                  <a:noFill/>
                </a:ln>
                <a:solidFill>
                  <a:srgbClr val="FFFF00"/>
                </a:solidFill>
                <a:effectLst/>
                <a:uLnTx/>
                <a:uFillTx/>
                <a:latin typeface="ＭＳ Ｐゴシック" pitchFamily="50" charset="-128"/>
                <a:ea typeface="HGｺﾞｼｯｸM" panose="020B0609000000000000" pitchFamily="49" charset="-128"/>
                <a:cs typeface="+mn-cs"/>
              </a:rPr>
              <a:t>の原理</a:t>
            </a:r>
          </a:p>
        </p:txBody>
      </p:sp>
      <p:sp>
        <p:nvSpPr>
          <p:cNvPr id="37" name="テキスト ボックス 36"/>
          <p:cNvSpPr txBox="1"/>
          <p:nvPr/>
        </p:nvSpPr>
        <p:spPr>
          <a:xfrm>
            <a:off x="1763688" y="5589240"/>
            <a:ext cx="121058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a:ea typeface="HGｺﾞｼｯｸM" panose="020B0609000000000000" pitchFamily="49" charset="-128"/>
                <a:cs typeface="+mn-cs"/>
              </a:rPr>
              <a:t>CT</a:t>
            </a:r>
            <a:r>
              <a:rPr kumimoji="1" lang="ja-JP"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a:ea typeface="HGｺﾞｼｯｸM" panose="020B0609000000000000" pitchFamily="49" charset="-128"/>
                <a:cs typeface="+mn-cs"/>
              </a:rPr>
              <a:t>装置</a:t>
            </a:r>
          </a:p>
        </p:txBody>
      </p:sp>
      <p:sp>
        <p:nvSpPr>
          <p:cNvPr id="38" name="スライド番号プレースホルダー 1"/>
          <p:cNvSpPr>
            <a:spLocks noGrp="1"/>
          </p:cNvSpPr>
          <p:nvPr>
            <p:ph type="sldNum" sz="quarter" idx="12"/>
          </p:nvPr>
        </p:nvSpPr>
        <p:spPr>
          <a:xfrm>
            <a:off x="0" y="6443663"/>
            <a:ext cx="539750" cy="412750"/>
          </a:xfrm>
        </p:spPr>
        <p:txBody>
          <a:bodyPr/>
          <a:lstStyle/>
          <a:p>
            <a:pPr>
              <a:defRPr/>
            </a:pPr>
            <a:fld id="{A3F87E3B-88A1-4179-9BF8-C5563C8CB73E}" type="slidenum">
              <a:rPr lang="ja-JP" altLang="en-US" smtClean="0"/>
              <a:pPr>
                <a:defRPr/>
              </a:pPr>
              <a:t>41</a:t>
            </a:fld>
            <a:endParaRPr lang="en-US" altLang="ja-JP" dirty="0"/>
          </a:p>
        </p:txBody>
      </p:sp>
    </p:spTree>
    <p:extLst>
      <p:ext uri="{BB962C8B-B14F-4D97-AF65-F5344CB8AC3E}">
        <p14:creationId xmlns:p14="http://schemas.microsoft.com/office/powerpoint/2010/main" val="19009682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3000" repeatDur="0" restart="never" fill="remove" nodeType="clickEffect">
                                  <p:stCondLst>
                                    <p:cond delay="0"/>
                                  </p:stCondLst>
                                  <p:childTnLst>
                                    <p:animRot by="21600000" from="0" to="21600000">
                                      <p:cBhvr additive="base" accumulate="none">
                                        <p:cTn id="6" dur="2000" fill="hold"/>
                                        <p:tgtEl>
                                          <p:spTgt spid="5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51" name="Picture 15"/>
          <p:cNvPicPr>
            <a:picLocks noChangeAspect="1" noChangeArrowheads="1"/>
          </p:cNvPicPr>
          <p:nvPr/>
        </p:nvPicPr>
        <p:blipFill>
          <a:blip r:embed="rId3" cstate="print"/>
          <a:srcRect/>
          <a:stretch>
            <a:fillRect/>
          </a:stretch>
        </p:blipFill>
        <p:spPr bwMode="auto">
          <a:xfrm>
            <a:off x="1928813" y="1857375"/>
            <a:ext cx="2427287" cy="3122613"/>
          </a:xfrm>
          <a:prstGeom prst="rect">
            <a:avLst/>
          </a:prstGeom>
          <a:noFill/>
          <a:ln w="9525">
            <a:noFill/>
            <a:miter lim="800000"/>
            <a:headEnd/>
            <a:tailEnd/>
          </a:ln>
          <a:effectLst/>
        </p:spPr>
      </p:pic>
      <p:pic>
        <p:nvPicPr>
          <p:cNvPr id="14352" name="Picture 16"/>
          <p:cNvPicPr>
            <a:picLocks noChangeAspect="1" noChangeArrowheads="1"/>
          </p:cNvPicPr>
          <p:nvPr/>
        </p:nvPicPr>
        <p:blipFill>
          <a:blip r:embed="rId4" cstate="print"/>
          <a:srcRect/>
          <a:stretch>
            <a:fillRect/>
          </a:stretch>
        </p:blipFill>
        <p:spPr bwMode="auto">
          <a:xfrm>
            <a:off x="4714875" y="1928813"/>
            <a:ext cx="3219450" cy="2571750"/>
          </a:xfrm>
          <a:prstGeom prst="rect">
            <a:avLst/>
          </a:prstGeom>
          <a:noFill/>
          <a:ln w="9525">
            <a:noFill/>
            <a:miter lim="800000"/>
            <a:headEnd/>
            <a:tailEnd/>
          </a:ln>
          <a:effectLst/>
        </p:spPr>
      </p:pic>
      <p:sp>
        <p:nvSpPr>
          <p:cNvPr id="14340" name="テキスト ボックス 3"/>
          <p:cNvSpPr txBox="1">
            <a:spLocks noChangeArrowheads="1"/>
          </p:cNvSpPr>
          <p:nvPr/>
        </p:nvSpPr>
        <p:spPr bwMode="auto">
          <a:xfrm>
            <a:off x="5429250" y="4643438"/>
            <a:ext cx="1724025" cy="369332"/>
          </a:xfrm>
          <a:prstGeom prst="rect">
            <a:avLst/>
          </a:prstGeom>
          <a:noFill/>
          <a:ln w="9525">
            <a:noFill/>
            <a:miter lim="800000"/>
            <a:headEnd/>
            <a:tailEnd/>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HGｺﾞｼｯｸM" panose="020B0609000000000000" pitchFamily="49" charset="-128"/>
                <a:cs typeface="+mn-cs"/>
              </a:rPr>
              <a:t>多列検出器</a:t>
            </a:r>
          </a:p>
        </p:txBody>
      </p:sp>
      <p:sp>
        <p:nvSpPr>
          <p:cNvPr id="14341" name="テキスト ボックス 4"/>
          <p:cNvSpPr txBox="1">
            <a:spLocks noChangeArrowheads="1"/>
          </p:cNvSpPr>
          <p:nvPr/>
        </p:nvSpPr>
        <p:spPr bwMode="auto">
          <a:xfrm>
            <a:off x="2018135" y="5445224"/>
            <a:ext cx="5493812" cy="646331"/>
          </a:xfrm>
          <a:prstGeom prst="rect">
            <a:avLst/>
          </a:prstGeom>
          <a:noFill/>
          <a:ln w="9525">
            <a:noFill/>
            <a:miter lim="800000"/>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white"/>
                </a:solidFill>
                <a:effectLst/>
                <a:uLnTx/>
                <a:uFillTx/>
                <a:latin typeface="ＭＳ Ｐゴシック" pitchFamily="50" charset="-128"/>
                <a:ea typeface="HGｺﾞｼｯｸM" panose="020B0609000000000000" pitchFamily="49" charset="-128"/>
                <a:cs typeface="+mn-cs"/>
              </a:rPr>
              <a:t>４列→</a:t>
            </a:r>
            <a:r>
              <a:rPr kumimoji="1" lang="en-US" altLang="ja-JP" sz="3600" b="0" i="0" u="none" strike="noStrike" kern="1200" cap="none" spc="0" normalizeH="0" baseline="0" noProof="0" dirty="0">
                <a:ln>
                  <a:noFill/>
                </a:ln>
                <a:solidFill>
                  <a:prstClr val="white"/>
                </a:solidFill>
                <a:effectLst/>
                <a:uLnTx/>
                <a:uFillTx/>
                <a:latin typeface="ＭＳ Ｐゴシック" pitchFamily="50" charset="-128"/>
                <a:ea typeface="HGｺﾞｼｯｸM" panose="020B0609000000000000" pitchFamily="49" charset="-128"/>
                <a:cs typeface="+mn-cs"/>
              </a:rPr>
              <a:t>16</a:t>
            </a:r>
            <a:r>
              <a:rPr kumimoji="1" lang="ja-JP" altLang="en-US" sz="3600" b="0" i="0" u="none" strike="noStrike" kern="1200" cap="none" spc="0" normalizeH="0" baseline="0" noProof="0" dirty="0">
                <a:ln>
                  <a:noFill/>
                </a:ln>
                <a:solidFill>
                  <a:prstClr val="white"/>
                </a:solidFill>
                <a:effectLst/>
                <a:uLnTx/>
                <a:uFillTx/>
                <a:latin typeface="ＭＳ Ｐゴシック" pitchFamily="50" charset="-128"/>
                <a:ea typeface="HGｺﾞｼｯｸM" panose="020B0609000000000000" pitchFamily="49" charset="-128"/>
                <a:cs typeface="+mn-cs"/>
              </a:rPr>
              <a:t>列→</a:t>
            </a:r>
            <a:r>
              <a:rPr kumimoji="1" lang="en-US" altLang="ja-JP" sz="3600" b="0" i="0" u="none" strike="noStrike" kern="1200" cap="none" spc="0" normalizeH="0" baseline="0" noProof="0" dirty="0">
                <a:ln>
                  <a:noFill/>
                </a:ln>
                <a:solidFill>
                  <a:prstClr val="white"/>
                </a:solidFill>
                <a:effectLst/>
                <a:uLnTx/>
                <a:uFillTx/>
                <a:latin typeface="ＭＳ Ｐゴシック" pitchFamily="50" charset="-128"/>
                <a:ea typeface="HGｺﾞｼｯｸM" panose="020B0609000000000000" pitchFamily="49" charset="-128"/>
                <a:cs typeface="+mn-cs"/>
              </a:rPr>
              <a:t>64</a:t>
            </a:r>
            <a:r>
              <a:rPr kumimoji="1" lang="ja-JP" altLang="en-US" sz="3600" b="0" i="0" u="none" strike="noStrike" kern="1200" cap="none" spc="0" normalizeH="0" baseline="0" noProof="0" dirty="0">
                <a:ln>
                  <a:noFill/>
                </a:ln>
                <a:solidFill>
                  <a:prstClr val="white"/>
                </a:solidFill>
                <a:effectLst/>
                <a:uLnTx/>
                <a:uFillTx/>
                <a:latin typeface="ＭＳ Ｐゴシック" pitchFamily="50" charset="-128"/>
                <a:ea typeface="HGｺﾞｼｯｸM" panose="020B0609000000000000" pitchFamily="49" charset="-128"/>
                <a:cs typeface="+mn-cs"/>
              </a:rPr>
              <a:t>列→</a:t>
            </a:r>
            <a:r>
              <a:rPr kumimoji="1" lang="en-US" altLang="ja-JP" sz="3600" b="0" i="0" u="none" strike="noStrike" kern="1200" cap="none" spc="0" normalizeH="0" baseline="0" noProof="0" dirty="0">
                <a:ln>
                  <a:noFill/>
                </a:ln>
                <a:solidFill>
                  <a:prstClr val="white"/>
                </a:solidFill>
                <a:effectLst/>
                <a:uLnTx/>
                <a:uFillTx/>
                <a:latin typeface="ＭＳ Ｐゴシック" pitchFamily="50" charset="-128"/>
                <a:ea typeface="HGｺﾞｼｯｸM" panose="020B0609000000000000" pitchFamily="49" charset="-128"/>
                <a:cs typeface="+mn-cs"/>
              </a:rPr>
              <a:t>320</a:t>
            </a:r>
            <a:r>
              <a:rPr kumimoji="1" lang="ja-JP" altLang="en-US" sz="3600" b="0" i="0" u="none" strike="noStrike" kern="1200" cap="none" spc="0" normalizeH="0" baseline="0" noProof="0" dirty="0">
                <a:ln>
                  <a:noFill/>
                </a:ln>
                <a:solidFill>
                  <a:prstClr val="white"/>
                </a:solidFill>
                <a:effectLst/>
                <a:uLnTx/>
                <a:uFillTx/>
                <a:latin typeface="ＭＳ Ｐゴシック" pitchFamily="50" charset="-128"/>
                <a:ea typeface="HGｺﾞｼｯｸM" panose="020B0609000000000000" pitchFamily="49" charset="-128"/>
                <a:cs typeface="+mn-cs"/>
              </a:rPr>
              <a:t>列</a:t>
            </a:r>
          </a:p>
        </p:txBody>
      </p:sp>
      <p:sp>
        <p:nvSpPr>
          <p:cNvPr id="14342" name="テキスト ボックス 5"/>
          <p:cNvSpPr txBox="1">
            <a:spLocks noChangeArrowheads="1"/>
          </p:cNvSpPr>
          <p:nvPr/>
        </p:nvSpPr>
        <p:spPr bwMode="auto">
          <a:xfrm>
            <a:off x="1115616" y="404664"/>
            <a:ext cx="7160935" cy="1077218"/>
          </a:xfrm>
          <a:prstGeom prst="rect">
            <a:avLst/>
          </a:prstGeom>
          <a:noFill/>
          <a:ln w="9525">
            <a:noFill/>
            <a:miter lim="800000"/>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FFFF00"/>
                </a:solidFill>
                <a:effectLst/>
                <a:uLnTx/>
                <a:uFillTx/>
                <a:latin typeface="Arial"/>
                <a:ea typeface="HGｺﾞｼｯｸM" panose="020B0609000000000000" pitchFamily="49" charset="-128"/>
                <a:cs typeface="+mn-cs"/>
              </a:rPr>
              <a:t>検出器の多列化により高速で撮影でき</a:t>
            </a:r>
            <a:endParaRPr kumimoji="1" lang="en-US" altLang="ja-JP" sz="3200" b="0" i="0" u="none" strike="noStrike" kern="1200" cap="none" spc="0" normalizeH="0" baseline="0" noProof="0" dirty="0">
              <a:ln>
                <a:noFill/>
              </a:ln>
              <a:solidFill>
                <a:srgbClr val="FFFF00"/>
              </a:solidFill>
              <a:effectLst/>
              <a:uLnTx/>
              <a:uFillTx/>
              <a:latin typeface="Arial"/>
              <a:ea typeface="HGｺﾞｼｯｸM" panose="020B0609000000000000"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FFFF00"/>
                </a:solidFill>
                <a:effectLst/>
                <a:uLnTx/>
                <a:uFillTx/>
                <a:latin typeface="Arial"/>
                <a:ea typeface="HGｺﾞｼｯｸM" panose="020B0609000000000000" pitchFamily="49" charset="-128"/>
                <a:cs typeface="+mn-cs"/>
              </a:rPr>
              <a:t>細かいところまで見えるようになった</a:t>
            </a:r>
          </a:p>
        </p:txBody>
      </p:sp>
      <p:sp>
        <p:nvSpPr>
          <p:cNvPr id="14345" name="Text Box 9"/>
          <p:cNvSpPr txBox="1">
            <a:spLocks noChangeArrowheads="1"/>
          </p:cNvSpPr>
          <p:nvPr/>
        </p:nvSpPr>
        <p:spPr bwMode="auto">
          <a:xfrm>
            <a:off x="1619672" y="5965924"/>
            <a:ext cx="184731" cy="369332"/>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sp>
        <p:nvSpPr>
          <p:cNvPr id="14346" name="Text Box 10"/>
          <p:cNvSpPr txBox="1">
            <a:spLocks noChangeArrowheads="1"/>
          </p:cNvSpPr>
          <p:nvPr/>
        </p:nvSpPr>
        <p:spPr bwMode="auto">
          <a:xfrm>
            <a:off x="1929235" y="6145312"/>
            <a:ext cx="1003300" cy="396875"/>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rPr>
              <a:t>1998</a:t>
            </a:r>
            <a:r>
              <a:rPr kumimoji="1" lang="ja-JP" altLang="en-US" sz="20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rPr>
              <a:t>年</a:t>
            </a:r>
          </a:p>
        </p:txBody>
      </p:sp>
      <p:sp>
        <p:nvSpPr>
          <p:cNvPr id="14348" name="Text Box 12"/>
          <p:cNvSpPr txBox="1">
            <a:spLocks noChangeArrowheads="1"/>
          </p:cNvSpPr>
          <p:nvPr/>
        </p:nvSpPr>
        <p:spPr bwMode="auto">
          <a:xfrm>
            <a:off x="3305597" y="6145312"/>
            <a:ext cx="1003300" cy="396875"/>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rPr>
              <a:t>2002</a:t>
            </a:r>
            <a:r>
              <a:rPr kumimoji="1" lang="ja-JP" altLang="en-US" sz="20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rPr>
              <a:t>年</a:t>
            </a:r>
          </a:p>
        </p:txBody>
      </p:sp>
      <p:sp>
        <p:nvSpPr>
          <p:cNvPr id="14349" name="Text Box 13"/>
          <p:cNvSpPr txBox="1">
            <a:spLocks noChangeArrowheads="1"/>
          </p:cNvSpPr>
          <p:nvPr/>
        </p:nvSpPr>
        <p:spPr bwMode="auto">
          <a:xfrm>
            <a:off x="4664497" y="6145312"/>
            <a:ext cx="1003300" cy="396875"/>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rPr>
              <a:t>2006</a:t>
            </a:r>
            <a:r>
              <a:rPr kumimoji="1" lang="ja-JP" altLang="en-US" sz="20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rPr>
              <a:t>年</a:t>
            </a:r>
          </a:p>
        </p:txBody>
      </p:sp>
      <p:sp>
        <p:nvSpPr>
          <p:cNvPr id="14350" name="Text Box 14"/>
          <p:cNvSpPr txBox="1">
            <a:spLocks noChangeArrowheads="1"/>
          </p:cNvSpPr>
          <p:nvPr/>
        </p:nvSpPr>
        <p:spPr bwMode="auto">
          <a:xfrm>
            <a:off x="6253585" y="6145312"/>
            <a:ext cx="1003300" cy="396875"/>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rPr>
              <a:t>2008</a:t>
            </a:r>
            <a:r>
              <a:rPr kumimoji="1" lang="ja-JP" altLang="en-US" sz="20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rPr>
              <a:t>年</a:t>
            </a:r>
          </a:p>
        </p:txBody>
      </p:sp>
      <p:sp>
        <p:nvSpPr>
          <p:cNvPr id="12" name="スライド番号プレースホルダー 1"/>
          <p:cNvSpPr>
            <a:spLocks noGrp="1"/>
          </p:cNvSpPr>
          <p:nvPr>
            <p:ph type="sldNum" sz="quarter" idx="12"/>
          </p:nvPr>
        </p:nvSpPr>
        <p:spPr>
          <a:xfrm>
            <a:off x="0" y="6443663"/>
            <a:ext cx="539750" cy="412750"/>
          </a:xfrm>
        </p:spPr>
        <p:txBody>
          <a:bodyPr/>
          <a:lstStyle/>
          <a:p>
            <a:pPr algn="ctr">
              <a:defRPr/>
            </a:pPr>
            <a:fld id="{A3F87E3B-88A1-4179-9BF8-C5563C8CB73E}" type="slidenum">
              <a:rPr lang="ja-JP" altLang="en-US" sz="1050" smtClean="0"/>
              <a:pPr algn="ctr">
                <a:defRPr/>
              </a:pPr>
              <a:t>42</a:t>
            </a:fld>
            <a:endParaRPr lang="en-US" altLang="ja-JP" dirty="0"/>
          </a:p>
        </p:txBody>
      </p:sp>
    </p:spTree>
    <p:extLst>
      <p:ext uri="{BB962C8B-B14F-4D97-AF65-F5344CB8AC3E}">
        <p14:creationId xmlns:p14="http://schemas.microsoft.com/office/powerpoint/2010/main" val="656474869"/>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3266" name="Rectangle 2"/>
          <p:cNvSpPr>
            <a:spLocks noGrp="1" noChangeArrowheads="1"/>
          </p:cNvSpPr>
          <p:nvPr>
            <p:ph type="title"/>
          </p:nvPr>
        </p:nvSpPr>
        <p:spPr>
          <a:xfrm>
            <a:off x="685800" y="349250"/>
            <a:ext cx="7772400" cy="1143000"/>
          </a:xfrm>
        </p:spPr>
        <p:txBody>
          <a:bodyPr>
            <a:normAutofit/>
          </a:bodyPr>
          <a:lstStyle/>
          <a:p>
            <a:pPr>
              <a:defRPr/>
            </a:pPr>
            <a:r>
              <a:rPr lang="ja-JP" altLang="en-US" sz="4000"/>
              <a:t>検診で発見された 肺野型の肺がん</a:t>
            </a:r>
            <a:br>
              <a:rPr lang="ja-JP" altLang="en-US" sz="4000"/>
            </a:br>
            <a:r>
              <a:rPr lang="en-US" altLang="ja-JP" sz="2800">
                <a:solidFill>
                  <a:schemeClr val="tx1"/>
                </a:solidFill>
              </a:rPr>
              <a:t>68</a:t>
            </a:r>
            <a:r>
              <a:rPr lang="ja-JP" altLang="en-US" sz="2800">
                <a:solidFill>
                  <a:schemeClr val="tx1"/>
                </a:solidFill>
              </a:rPr>
              <a:t>才女性</a:t>
            </a:r>
            <a:endParaRPr lang="ja-JP" altLang="en-US" sz="4000">
              <a:solidFill>
                <a:schemeClr val="tx1"/>
              </a:solidFill>
            </a:endParaRPr>
          </a:p>
        </p:txBody>
      </p:sp>
      <p:pic>
        <p:nvPicPr>
          <p:cNvPr id="54275" name="Picture 3" descr="hhCTP1">
            <a:hlinkClick r:id="rId2"/>
          </p:cNvPr>
          <p:cNvPicPr>
            <a:picLocks noGrp="1" noChangeAspect="1" noChangeArrowheads="1"/>
          </p:cNvPicPr>
          <p:nvPr>
            <p:ph sz="half" idx="2"/>
          </p:nvPr>
        </p:nvPicPr>
        <p:blipFill>
          <a:blip r:embed="rId3" cstate="print"/>
          <a:srcRect/>
          <a:stretch>
            <a:fillRect/>
          </a:stretch>
        </p:blipFill>
        <p:spPr>
          <a:xfrm>
            <a:off x="4033838" y="2278658"/>
            <a:ext cx="5110162" cy="4375150"/>
          </a:xfrm>
        </p:spPr>
      </p:pic>
      <p:sp>
        <p:nvSpPr>
          <p:cNvPr id="54276" name="Line 4"/>
          <p:cNvSpPr>
            <a:spLocks noChangeShapeType="1"/>
          </p:cNvSpPr>
          <p:nvPr/>
        </p:nvSpPr>
        <p:spPr bwMode="auto">
          <a:xfrm>
            <a:off x="3657600" y="4086225"/>
            <a:ext cx="57150" cy="542925"/>
          </a:xfrm>
          <a:prstGeom prst="line">
            <a:avLst/>
          </a:prstGeom>
          <a:noFill/>
          <a:ln w="38100">
            <a:solidFill>
              <a:schemeClr val="tx1"/>
            </a:solidFill>
            <a:round/>
            <a:headEnd/>
            <a:tailEnd type="triangle" w="med" len="med"/>
          </a:ln>
        </p:spPr>
        <p:txBody>
          <a:bodyPr/>
          <a:lstStyle/>
          <a:p>
            <a:pPr fontAlgn="base">
              <a:spcBef>
                <a:spcPct val="0"/>
              </a:spcBef>
              <a:spcAft>
                <a:spcPct val="0"/>
              </a:spcAft>
            </a:pPr>
            <a:endParaRPr lang="ja-JP" altLang="en-US">
              <a:solidFill>
                <a:prstClr val="black"/>
              </a:solidFill>
              <a:latin typeface="Arial" pitchFamily="34" charset="0"/>
              <a:ea typeface="ＭＳ Ｐゴシック" pitchFamily="50" charset="-128"/>
            </a:endParaRPr>
          </a:p>
        </p:txBody>
      </p:sp>
      <p:sp>
        <p:nvSpPr>
          <p:cNvPr id="54277" name="Line 5"/>
          <p:cNvSpPr>
            <a:spLocks noChangeShapeType="1"/>
          </p:cNvSpPr>
          <p:nvPr/>
        </p:nvSpPr>
        <p:spPr bwMode="auto">
          <a:xfrm>
            <a:off x="8244408" y="4581128"/>
            <a:ext cx="57150" cy="542925"/>
          </a:xfrm>
          <a:prstGeom prst="line">
            <a:avLst/>
          </a:prstGeom>
          <a:noFill/>
          <a:ln w="38100">
            <a:solidFill>
              <a:schemeClr val="tx1"/>
            </a:solidFill>
            <a:round/>
            <a:headEnd/>
            <a:tailEnd type="triangle" w="med" len="med"/>
          </a:ln>
        </p:spPr>
        <p:txBody>
          <a:bodyPr/>
          <a:lstStyle/>
          <a:p>
            <a:pPr fontAlgn="base">
              <a:spcBef>
                <a:spcPct val="0"/>
              </a:spcBef>
              <a:spcAft>
                <a:spcPct val="0"/>
              </a:spcAft>
            </a:pPr>
            <a:endParaRPr lang="ja-JP" altLang="en-US">
              <a:solidFill>
                <a:prstClr val="black"/>
              </a:solidFill>
              <a:latin typeface="Arial" pitchFamily="34" charset="0"/>
              <a:ea typeface="ＭＳ Ｐゴシック" pitchFamily="50" charset="-128"/>
            </a:endParaRPr>
          </a:p>
        </p:txBody>
      </p:sp>
      <p:pic>
        <p:nvPicPr>
          <p:cNvPr id="54278" name="Picture 6" descr="hhPA891018"/>
          <p:cNvPicPr>
            <a:picLocks noGrp="1" noChangeAspect="1" noChangeArrowheads="1"/>
          </p:cNvPicPr>
          <p:nvPr>
            <p:ph sz="half" idx="1"/>
          </p:nvPr>
        </p:nvPicPr>
        <p:blipFill>
          <a:blip r:embed="rId4" cstate="print"/>
          <a:srcRect/>
          <a:stretch>
            <a:fillRect/>
          </a:stretch>
        </p:blipFill>
        <p:spPr>
          <a:xfrm>
            <a:off x="0" y="2293938"/>
            <a:ext cx="4716463" cy="4564062"/>
          </a:xfrm>
          <a:noFill/>
        </p:spPr>
      </p:pic>
      <p:sp>
        <p:nvSpPr>
          <p:cNvPr id="54279" name="Text Box 7"/>
          <p:cNvSpPr txBox="1">
            <a:spLocks noChangeArrowheads="1"/>
          </p:cNvSpPr>
          <p:nvPr/>
        </p:nvSpPr>
        <p:spPr bwMode="auto">
          <a:xfrm>
            <a:off x="1393825" y="1700808"/>
            <a:ext cx="1954381" cy="461665"/>
          </a:xfrm>
          <a:prstGeom prst="rect">
            <a:avLst/>
          </a:prstGeom>
          <a:noFill/>
          <a:ln w="9525">
            <a:noFill/>
            <a:miter lim="800000"/>
            <a:headEnd/>
            <a:tailEnd/>
          </a:ln>
        </p:spPr>
        <p:txBody>
          <a:bodyPr wrap="none">
            <a:spAutoFit/>
          </a:bodyPr>
          <a:lstStyle/>
          <a:p>
            <a:pPr fontAlgn="base">
              <a:spcBef>
                <a:spcPct val="0"/>
              </a:spcBef>
              <a:spcAft>
                <a:spcPct val="0"/>
              </a:spcAft>
            </a:pPr>
            <a:r>
              <a:rPr lang="ja-JP" altLang="en-US" sz="2400" b="1" dirty="0">
                <a:latin typeface="+mj-ea"/>
                <a:ea typeface="+mj-ea"/>
              </a:rPr>
              <a:t>胸部</a:t>
            </a:r>
            <a:r>
              <a:rPr lang="en-US" altLang="ja-JP" sz="2400" b="1" dirty="0">
                <a:latin typeface="+mj-ea"/>
                <a:ea typeface="+mj-ea"/>
              </a:rPr>
              <a:t>X</a:t>
            </a:r>
            <a:r>
              <a:rPr lang="ja-JP" altLang="en-US" sz="2400" b="1" dirty="0">
                <a:latin typeface="+mj-ea"/>
                <a:ea typeface="+mj-ea"/>
              </a:rPr>
              <a:t>線写真</a:t>
            </a:r>
          </a:p>
        </p:txBody>
      </p:sp>
      <p:sp>
        <p:nvSpPr>
          <p:cNvPr id="54280" name="Text Box 8"/>
          <p:cNvSpPr txBox="1">
            <a:spLocks noChangeArrowheads="1"/>
          </p:cNvSpPr>
          <p:nvPr/>
        </p:nvSpPr>
        <p:spPr bwMode="auto">
          <a:xfrm>
            <a:off x="5910263" y="1700808"/>
            <a:ext cx="1850186" cy="461665"/>
          </a:xfrm>
          <a:prstGeom prst="rect">
            <a:avLst/>
          </a:prstGeom>
          <a:noFill/>
          <a:ln w="9525">
            <a:noFill/>
            <a:miter lim="800000"/>
            <a:headEnd/>
            <a:tailEnd/>
          </a:ln>
        </p:spPr>
        <p:txBody>
          <a:bodyPr wrap="none">
            <a:spAutoFit/>
          </a:bodyPr>
          <a:lstStyle/>
          <a:p>
            <a:pPr fontAlgn="base">
              <a:spcBef>
                <a:spcPct val="0"/>
              </a:spcBef>
              <a:spcAft>
                <a:spcPct val="0"/>
              </a:spcAft>
            </a:pPr>
            <a:r>
              <a:rPr lang="ja-JP" altLang="en-US" sz="2400" b="1">
                <a:latin typeface="+mj-ea"/>
                <a:ea typeface="+mj-ea"/>
              </a:rPr>
              <a:t>胸部</a:t>
            </a:r>
            <a:r>
              <a:rPr lang="en-US" altLang="ja-JP" sz="2400" b="1">
                <a:latin typeface="+mj-ea"/>
                <a:ea typeface="+mj-ea"/>
              </a:rPr>
              <a:t>CT</a:t>
            </a:r>
            <a:r>
              <a:rPr lang="ja-JP" altLang="en-US" sz="2400" b="1">
                <a:latin typeface="+mj-ea"/>
                <a:ea typeface="+mj-ea"/>
              </a:rPr>
              <a:t>写真</a:t>
            </a:r>
          </a:p>
        </p:txBody>
      </p:sp>
      <p:sp>
        <p:nvSpPr>
          <p:cNvPr id="54281" name="Line 9"/>
          <p:cNvSpPr>
            <a:spLocks noChangeShapeType="1"/>
          </p:cNvSpPr>
          <p:nvPr/>
        </p:nvSpPr>
        <p:spPr bwMode="auto">
          <a:xfrm>
            <a:off x="3660775" y="4075113"/>
            <a:ext cx="57150" cy="542925"/>
          </a:xfrm>
          <a:prstGeom prst="line">
            <a:avLst/>
          </a:prstGeom>
          <a:noFill/>
          <a:ln w="38100">
            <a:solidFill>
              <a:schemeClr val="tx1"/>
            </a:solidFill>
            <a:round/>
            <a:headEnd/>
            <a:tailEnd type="triangle" w="med" len="med"/>
          </a:ln>
        </p:spPr>
        <p:txBody>
          <a:bodyPr/>
          <a:lstStyle/>
          <a:p>
            <a:pPr fontAlgn="base">
              <a:spcBef>
                <a:spcPct val="0"/>
              </a:spcBef>
              <a:spcAft>
                <a:spcPct val="0"/>
              </a:spcAft>
            </a:pPr>
            <a:endParaRPr lang="ja-JP" altLang="en-US">
              <a:solidFill>
                <a:prstClr val="black"/>
              </a:solidFill>
              <a:latin typeface="Arial" pitchFamily="34" charset="0"/>
              <a:ea typeface="ＭＳ Ｐゴシック" pitchFamily="50" charset="-128"/>
            </a:endParaRPr>
          </a:p>
        </p:txBody>
      </p:sp>
      <p:sp>
        <p:nvSpPr>
          <p:cNvPr id="10" name="スライド番号プレースホルダー 1"/>
          <p:cNvSpPr>
            <a:spLocks noGrp="1"/>
          </p:cNvSpPr>
          <p:nvPr>
            <p:ph type="sldNum" sz="quarter" idx="12"/>
          </p:nvPr>
        </p:nvSpPr>
        <p:spPr>
          <a:xfrm>
            <a:off x="0" y="6443663"/>
            <a:ext cx="539750" cy="412750"/>
          </a:xfrm>
        </p:spPr>
        <p:txBody>
          <a:bodyPr anchor="ctr"/>
          <a:lstStyle/>
          <a:p>
            <a:pPr algn="ctr">
              <a:defRPr/>
            </a:pPr>
            <a:fld id="{A3F87E3B-88A1-4179-9BF8-C5563C8CB73E}" type="slidenum">
              <a:rPr lang="ja-JP" altLang="en-US" sz="1200" smtClean="0">
                <a:solidFill>
                  <a:srgbClr val="083763"/>
                </a:solidFill>
                <a:latin typeface="Century Gothic" pitchFamily="34" charset="0"/>
              </a:rPr>
              <a:pPr algn="ctr">
                <a:defRPr/>
              </a:pPr>
              <a:t>43</a:t>
            </a:fld>
            <a:endParaRPr lang="en-US" altLang="ja-JP" sz="1200" dirty="0">
              <a:solidFill>
                <a:srgbClr val="083763"/>
              </a:solidFill>
              <a:latin typeface="Century Gothic" pitchFamily="34" charset="0"/>
            </a:endParaRPr>
          </a:p>
        </p:txBody>
      </p:sp>
    </p:spTree>
    <p:extLst>
      <p:ext uri="{BB962C8B-B14F-4D97-AF65-F5344CB8AC3E}">
        <p14:creationId xmlns:p14="http://schemas.microsoft.com/office/powerpoint/2010/main" val="976944729"/>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8722" name="Picture 10"/>
          <p:cNvPicPr>
            <a:picLocks noChangeAspect="1" noChangeArrowheads="1"/>
          </p:cNvPicPr>
          <p:nvPr/>
        </p:nvPicPr>
        <p:blipFill>
          <a:blip r:embed="rId3" cstate="print"/>
          <a:srcRect/>
          <a:stretch>
            <a:fillRect/>
          </a:stretch>
        </p:blipFill>
        <p:spPr bwMode="auto">
          <a:xfrm>
            <a:off x="2051720" y="1196752"/>
            <a:ext cx="5638800" cy="5638800"/>
          </a:xfrm>
          <a:prstGeom prst="rect">
            <a:avLst/>
          </a:prstGeom>
          <a:noFill/>
          <a:ln w="9525">
            <a:noFill/>
            <a:miter lim="800000"/>
            <a:headEnd/>
            <a:tailEnd/>
          </a:ln>
        </p:spPr>
      </p:pic>
      <p:grpSp>
        <p:nvGrpSpPr>
          <p:cNvPr id="2" name="グループ化 12"/>
          <p:cNvGrpSpPr/>
          <p:nvPr/>
        </p:nvGrpSpPr>
        <p:grpSpPr>
          <a:xfrm>
            <a:off x="971600" y="1484784"/>
            <a:ext cx="2771775" cy="4724400"/>
            <a:chOff x="971600" y="1484784"/>
            <a:chExt cx="2771775" cy="4724400"/>
          </a:xfrm>
        </p:grpSpPr>
        <p:pic>
          <p:nvPicPr>
            <p:cNvPr id="158726" name="Picture 15"/>
            <p:cNvPicPr>
              <a:picLocks noChangeAspect="1" noChangeArrowheads="1"/>
            </p:cNvPicPr>
            <p:nvPr/>
          </p:nvPicPr>
          <p:blipFill>
            <a:blip r:embed="rId4" cstate="print"/>
            <a:srcRect/>
            <a:stretch>
              <a:fillRect/>
            </a:stretch>
          </p:blipFill>
          <p:spPr bwMode="auto">
            <a:xfrm>
              <a:off x="971600" y="1484784"/>
              <a:ext cx="2771775" cy="4724400"/>
            </a:xfrm>
            <a:prstGeom prst="rect">
              <a:avLst/>
            </a:prstGeom>
            <a:noFill/>
            <a:ln w="9525">
              <a:noFill/>
              <a:miter lim="800000"/>
              <a:headEnd/>
              <a:tailEnd/>
            </a:ln>
          </p:spPr>
        </p:pic>
        <p:sp>
          <p:nvSpPr>
            <p:cNvPr id="158727" name="Line 7"/>
            <p:cNvSpPr>
              <a:spLocks noChangeShapeType="1"/>
            </p:cNvSpPr>
            <p:nvPr/>
          </p:nvSpPr>
          <p:spPr bwMode="auto">
            <a:xfrm flipV="1">
              <a:off x="1809800" y="1637184"/>
              <a:ext cx="152400" cy="381000"/>
            </a:xfrm>
            <a:prstGeom prst="line">
              <a:avLst/>
            </a:prstGeom>
            <a:noFill/>
            <a:ln w="76200">
              <a:solidFill>
                <a:srgbClr val="FF3399"/>
              </a:solidFill>
              <a:round/>
              <a:headEnd type="triangle" w="med" len="me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sp>
          <p:nvSpPr>
            <p:cNvPr id="158728" name="Line 8"/>
            <p:cNvSpPr>
              <a:spLocks noChangeShapeType="1"/>
            </p:cNvSpPr>
            <p:nvPr/>
          </p:nvSpPr>
          <p:spPr bwMode="auto">
            <a:xfrm rot="3876650">
              <a:off x="1162100" y="2513484"/>
              <a:ext cx="152400" cy="381000"/>
            </a:xfrm>
            <a:prstGeom prst="line">
              <a:avLst/>
            </a:prstGeom>
            <a:noFill/>
            <a:ln w="76200">
              <a:solidFill>
                <a:srgbClr val="FF3399"/>
              </a:solidFill>
              <a:round/>
              <a:headEnd type="triangle" w="med" len="me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sp>
          <p:nvSpPr>
            <p:cNvPr id="158729" name="Line 9"/>
            <p:cNvSpPr>
              <a:spLocks noChangeShapeType="1"/>
            </p:cNvSpPr>
            <p:nvPr/>
          </p:nvSpPr>
          <p:spPr bwMode="auto">
            <a:xfrm>
              <a:off x="1809800" y="2703984"/>
              <a:ext cx="152400" cy="381000"/>
            </a:xfrm>
            <a:prstGeom prst="line">
              <a:avLst/>
            </a:prstGeom>
            <a:noFill/>
            <a:ln w="76200">
              <a:solidFill>
                <a:srgbClr val="FF3399"/>
              </a:solidFill>
              <a:round/>
              <a:headEnd type="triangle" w="med" len="me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grpSp>
      <p:sp>
        <p:nvSpPr>
          <p:cNvPr id="10" name="テキスト ボックス 9"/>
          <p:cNvSpPr txBox="1"/>
          <p:nvPr/>
        </p:nvSpPr>
        <p:spPr>
          <a:xfrm>
            <a:off x="741270" y="260648"/>
            <a:ext cx="793518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FFFF00"/>
                </a:solidFill>
                <a:effectLst/>
                <a:uLnTx/>
                <a:uFillTx/>
                <a:latin typeface="Arial"/>
                <a:ea typeface="HGｺﾞｼｯｸM" panose="020B0609000000000000" pitchFamily="49" charset="-128"/>
                <a:cs typeface="+mn-cs"/>
              </a:rPr>
              <a:t>胸部レントゲンで見つけにくい肺がん（</a:t>
            </a:r>
            <a:r>
              <a:rPr kumimoji="1" lang="en-US" altLang="ja-JP" sz="3200" b="0" i="0" u="none" strike="noStrike" kern="1200" cap="none" spc="0" normalizeH="0" baseline="0" noProof="0" dirty="0">
                <a:ln>
                  <a:noFill/>
                </a:ln>
                <a:solidFill>
                  <a:srgbClr val="FFFF00"/>
                </a:solidFill>
                <a:effectLst/>
                <a:uLnTx/>
                <a:uFillTx/>
                <a:latin typeface="Arial"/>
                <a:ea typeface="HGｺﾞｼｯｸM" panose="020B0609000000000000" pitchFamily="49" charset="-128"/>
                <a:cs typeface="+mn-cs"/>
              </a:rPr>
              <a:t>2)</a:t>
            </a:r>
            <a:endParaRPr kumimoji="1" lang="ja-JP" altLang="en-US" sz="3200" b="0" i="0" u="none" strike="noStrike" kern="1200" cap="none" spc="0" normalizeH="0" baseline="0" noProof="0" dirty="0">
              <a:ln>
                <a:noFill/>
              </a:ln>
              <a:solidFill>
                <a:srgbClr val="FFFF00"/>
              </a:solidFill>
              <a:effectLst/>
              <a:uLnTx/>
              <a:uFillTx/>
              <a:latin typeface="Arial"/>
              <a:ea typeface="HGｺﾞｼｯｸM" panose="020B0609000000000000" pitchFamily="49" charset="-128"/>
              <a:cs typeface="+mn-cs"/>
            </a:endParaRPr>
          </a:p>
        </p:txBody>
      </p:sp>
    </p:spTree>
    <p:extLst>
      <p:ext uri="{BB962C8B-B14F-4D97-AF65-F5344CB8AC3E}">
        <p14:creationId xmlns:p14="http://schemas.microsoft.com/office/powerpoint/2010/main" val="13505379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repeatDur="0" restart="never" fill="hold" nodeType="clickEffect">
                                  <p:stCondLst>
                                    <p:cond delay="0"/>
                                  </p:stCondLst>
                                  <p:childTnLst>
                                    <p:set>
                                      <p:cBhvr additive="base" accumulate="none">
                                        <p:cTn id="6" dur="1" fill="hold">
                                          <p:stCondLst>
                                            <p:cond delay="0"/>
                                          </p:stCondLst>
                                        </p:cTn>
                                        <p:tgtEl>
                                          <p:spTgt spid="2"/>
                                        </p:tgtEl>
                                        <p:attrNameLst>
                                          <p:attrName>style.visibility</p:attrName>
                                        </p:attrNameLst>
                                      </p:cBhvr>
                                      <p:to>
                                        <p:strVal val="visible"/>
                                      </p:to>
                                    </p:set>
                                    <p:animEffect transition="in" filter="dissolve">
                                      <p:cBhvr additive="base" accumulate="none">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4290" name="Rectangle 2"/>
          <p:cNvSpPr>
            <a:spLocks noGrp="1" noChangeArrowheads="1"/>
          </p:cNvSpPr>
          <p:nvPr>
            <p:ph type="ctrTitle"/>
          </p:nvPr>
        </p:nvSpPr>
        <p:spPr>
          <a:xfrm>
            <a:off x="439738" y="182563"/>
            <a:ext cx="8262937" cy="1279525"/>
          </a:xfrm>
        </p:spPr>
        <p:txBody>
          <a:bodyPr/>
          <a:lstStyle/>
          <a:p>
            <a:pPr>
              <a:defRPr/>
            </a:pPr>
            <a:r>
              <a:rPr lang="ja-JP" altLang="en-US" sz="3600" dirty="0">
                <a:solidFill>
                  <a:schemeClr val="tx1"/>
                </a:solidFill>
              </a:rPr>
              <a:t>東京から肺癌をなくす会</a:t>
            </a:r>
            <a:r>
              <a:rPr lang="ja-JP" altLang="en-US" sz="4000" dirty="0"/>
              <a:t/>
            </a:r>
            <a:br>
              <a:rPr lang="ja-JP" altLang="en-US" sz="4000" dirty="0"/>
            </a:br>
            <a:r>
              <a:rPr lang="ja-JP" altLang="en-US" sz="4000" dirty="0"/>
              <a:t>発見された肺癌</a:t>
            </a:r>
          </a:p>
        </p:txBody>
      </p:sp>
      <p:sp>
        <p:nvSpPr>
          <p:cNvPr id="1804291" name="Rectangle 3"/>
          <p:cNvSpPr>
            <a:spLocks noGrp="1" noChangeArrowheads="1"/>
          </p:cNvSpPr>
          <p:nvPr>
            <p:ph type="subTitle" idx="1"/>
          </p:nvPr>
        </p:nvSpPr>
        <p:spPr/>
        <p:txBody>
          <a:bodyPr/>
          <a:lstStyle/>
          <a:p>
            <a:pPr>
              <a:defRPr/>
            </a:pPr>
            <a:endParaRPr lang="ja-JP" altLang="en-US"/>
          </a:p>
        </p:txBody>
      </p:sp>
      <p:sp>
        <p:nvSpPr>
          <p:cNvPr id="55300" name="Rectangle 4"/>
          <p:cNvSpPr>
            <a:spLocks noChangeArrowheads="1"/>
          </p:cNvSpPr>
          <p:nvPr/>
        </p:nvSpPr>
        <p:spPr bwMode="auto">
          <a:xfrm>
            <a:off x="1165225" y="2106613"/>
            <a:ext cx="2559050" cy="45720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t>ヘリカル</a:t>
            </a:r>
            <a:r>
              <a:rPr kumimoji="1" lang="en-US" altLang="ja-JP" sz="24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t>CT</a:t>
            </a:r>
            <a:r>
              <a:rPr kumimoji="1" lang="ja-JP" altLang="en-US" sz="24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t>導入前</a:t>
            </a:r>
          </a:p>
        </p:txBody>
      </p:sp>
      <p:sp>
        <p:nvSpPr>
          <p:cNvPr id="55301" name="Rectangle 5"/>
          <p:cNvSpPr>
            <a:spLocks noChangeArrowheads="1"/>
          </p:cNvSpPr>
          <p:nvPr/>
        </p:nvSpPr>
        <p:spPr bwMode="auto">
          <a:xfrm>
            <a:off x="5126038" y="2106613"/>
            <a:ext cx="2559050" cy="45720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t>ヘリカル</a:t>
            </a:r>
            <a:r>
              <a:rPr kumimoji="1" lang="en-US" altLang="ja-JP" sz="24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t>CT</a:t>
            </a:r>
            <a:r>
              <a:rPr kumimoji="1" lang="ja-JP" altLang="en-US" sz="24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t>導入後</a:t>
            </a:r>
          </a:p>
        </p:txBody>
      </p:sp>
      <p:pic>
        <p:nvPicPr>
          <p:cNvPr id="55302" name="Picture 6" descr="lb44_z1"/>
          <p:cNvPicPr>
            <a:picLocks noChangeAspect="1" noChangeArrowheads="1"/>
          </p:cNvPicPr>
          <p:nvPr/>
        </p:nvPicPr>
        <p:blipFill>
          <a:blip r:embed="rId2" cstate="print"/>
          <a:srcRect/>
          <a:stretch>
            <a:fillRect/>
          </a:stretch>
        </p:blipFill>
        <p:spPr bwMode="auto">
          <a:xfrm>
            <a:off x="0" y="1582738"/>
            <a:ext cx="8858280" cy="5275262"/>
          </a:xfrm>
          <a:prstGeom prst="rect">
            <a:avLst/>
          </a:prstGeom>
          <a:noFill/>
          <a:ln w="9525">
            <a:noFill/>
            <a:miter lim="800000"/>
            <a:headEnd/>
            <a:tailEnd/>
          </a:ln>
        </p:spPr>
      </p:pic>
      <p:sp>
        <p:nvSpPr>
          <p:cNvPr id="55303" name="Text Box 7"/>
          <p:cNvSpPr txBox="1">
            <a:spLocks noChangeArrowheads="1"/>
          </p:cNvSpPr>
          <p:nvPr/>
        </p:nvSpPr>
        <p:spPr bwMode="auto">
          <a:xfrm>
            <a:off x="0" y="1571612"/>
            <a:ext cx="2374900" cy="64135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600" b="0" i="0" u="none" strike="noStrike" kern="1200" cap="none" spc="0" normalizeH="0" baseline="0" noProof="0" dirty="0">
                <a:ln>
                  <a:noFill/>
                </a:ln>
                <a:solidFill>
                  <a:srgbClr val="04617B"/>
                </a:solidFill>
                <a:effectLst/>
                <a:uLnTx/>
                <a:uFillTx/>
                <a:latin typeface="Times New Roman" pitchFamily="18" charset="0"/>
                <a:ea typeface="ＭＳ Ｐゴシック" pitchFamily="50" charset="-128"/>
                <a:cs typeface="+mn-cs"/>
              </a:rPr>
              <a:t>ヘリカル</a:t>
            </a:r>
            <a:r>
              <a:rPr kumimoji="1" lang="en-US" altLang="ja-JP" sz="3600" b="0" i="0" u="none" strike="noStrike" kern="1200" cap="none" spc="0" normalizeH="0" baseline="0" noProof="0" dirty="0">
                <a:ln>
                  <a:noFill/>
                </a:ln>
                <a:solidFill>
                  <a:srgbClr val="04617B"/>
                </a:solidFill>
                <a:effectLst/>
                <a:uLnTx/>
                <a:uFillTx/>
                <a:latin typeface="Times New Roman" pitchFamily="18" charset="0"/>
                <a:ea typeface="ＭＳ Ｐゴシック" pitchFamily="50" charset="-128"/>
                <a:cs typeface="+mn-cs"/>
              </a:rPr>
              <a:t>CT</a:t>
            </a:r>
          </a:p>
        </p:txBody>
      </p:sp>
      <p:sp>
        <p:nvSpPr>
          <p:cNvPr id="55304" name="Text Box 8"/>
          <p:cNvSpPr txBox="1">
            <a:spLocks noChangeArrowheads="1"/>
          </p:cNvSpPr>
          <p:nvPr/>
        </p:nvSpPr>
        <p:spPr bwMode="auto">
          <a:xfrm>
            <a:off x="2209800" y="2976563"/>
            <a:ext cx="3520516" cy="46166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Times New Roman" pitchFamily="18" charset="0"/>
                <a:ea typeface="ＭＳ Ｐゴシック" pitchFamily="50" charset="-128"/>
                <a:cs typeface="+mn-cs"/>
              </a:rPr>
              <a:t>早期がんの割合が増えた</a:t>
            </a:r>
          </a:p>
        </p:txBody>
      </p:sp>
      <p:pic>
        <p:nvPicPr>
          <p:cNvPr id="10" name="Picture 6" descr="lb44_z1"/>
          <p:cNvPicPr>
            <a:picLocks noChangeAspect="1" noChangeArrowheads="1"/>
          </p:cNvPicPr>
          <p:nvPr/>
        </p:nvPicPr>
        <p:blipFill>
          <a:blip r:embed="rId2" cstate="print"/>
          <a:srcRect l="93441"/>
          <a:stretch>
            <a:fillRect/>
          </a:stretch>
        </p:blipFill>
        <p:spPr bwMode="auto">
          <a:xfrm>
            <a:off x="8562972" y="1582738"/>
            <a:ext cx="581028" cy="5275262"/>
          </a:xfrm>
          <a:prstGeom prst="rect">
            <a:avLst/>
          </a:prstGeom>
          <a:noFill/>
          <a:ln w="9525">
            <a:noFill/>
            <a:miter lim="800000"/>
            <a:headEnd/>
            <a:tailEnd/>
          </a:ln>
        </p:spPr>
      </p:pic>
      <p:sp>
        <p:nvSpPr>
          <p:cNvPr id="9" name="テキスト ボックス 8"/>
          <p:cNvSpPr txBox="1"/>
          <p:nvPr/>
        </p:nvSpPr>
        <p:spPr>
          <a:xfrm>
            <a:off x="8215339" y="2000240"/>
            <a:ext cx="928662"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早期</a:t>
            </a:r>
          </a:p>
        </p:txBody>
      </p:sp>
      <p:sp>
        <p:nvSpPr>
          <p:cNvPr id="11" name="テキスト ボックス 10"/>
          <p:cNvSpPr txBox="1"/>
          <p:nvPr/>
        </p:nvSpPr>
        <p:spPr>
          <a:xfrm>
            <a:off x="8215338" y="3571876"/>
            <a:ext cx="928662"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進行期</a:t>
            </a:r>
          </a:p>
        </p:txBody>
      </p:sp>
      <p:cxnSp>
        <p:nvCxnSpPr>
          <p:cNvPr id="13" name="直線矢印コネクタ 12"/>
          <p:cNvCxnSpPr/>
          <p:nvPr/>
        </p:nvCxnSpPr>
        <p:spPr>
          <a:xfrm rot="5400000">
            <a:off x="8037537" y="2963859"/>
            <a:ext cx="1071570" cy="1588"/>
          </a:xfrm>
          <a:prstGeom prst="straightConnector1">
            <a:avLst/>
          </a:prstGeom>
          <a:ln w="57150">
            <a:solidFill>
              <a:schemeClr val="tx1">
                <a:lumMod val="75000"/>
                <a:lumOff val="2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4" name="テキスト ボックス 13"/>
          <p:cNvSpPr txBox="1"/>
          <p:nvPr/>
        </p:nvSpPr>
        <p:spPr>
          <a:xfrm>
            <a:off x="2000232" y="3929066"/>
            <a:ext cx="928662"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早期</a:t>
            </a:r>
          </a:p>
        </p:txBody>
      </p:sp>
      <p:sp>
        <p:nvSpPr>
          <p:cNvPr id="15" name="テキスト ボックス 14"/>
          <p:cNvSpPr txBox="1"/>
          <p:nvPr/>
        </p:nvSpPr>
        <p:spPr>
          <a:xfrm>
            <a:off x="6215074" y="3929066"/>
            <a:ext cx="928662"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進行期</a:t>
            </a:r>
          </a:p>
        </p:txBody>
      </p:sp>
      <p:cxnSp>
        <p:nvCxnSpPr>
          <p:cNvPr id="16" name="直線矢印コネクタ 15"/>
          <p:cNvCxnSpPr/>
          <p:nvPr/>
        </p:nvCxnSpPr>
        <p:spPr>
          <a:xfrm>
            <a:off x="2716200" y="4071942"/>
            <a:ext cx="3427436" cy="1588"/>
          </a:xfrm>
          <a:prstGeom prst="straightConnector1">
            <a:avLst/>
          </a:prstGeom>
          <a:ln w="57150">
            <a:solidFill>
              <a:schemeClr val="tx1">
                <a:lumMod val="75000"/>
                <a:lumOff val="2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 name="テキスト ボックス 1"/>
          <p:cNvSpPr txBox="1"/>
          <p:nvPr/>
        </p:nvSpPr>
        <p:spPr>
          <a:xfrm>
            <a:off x="2843808" y="1556792"/>
            <a:ext cx="4214615" cy="646331"/>
          </a:xfrm>
          <a:prstGeom prst="rect">
            <a:avLst/>
          </a:prstGeom>
          <a:noFill/>
        </p:spPr>
        <p:txBody>
          <a:bodyPr wrap="none" rtlCol="0">
            <a:spAutoFit/>
          </a:bodyPr>
          <a:lstStyle/>
          <a:p>
            <a:r>
              <a:rPr lang="ja-JP" altLang="en-US" dirty="0"/>
              <a:t>東京都予防医学協会（本会）と</a:t>
            </a:r>
            <a:endParaRPr lang="en-US" altLang="ja-JP" dirty="0"/>
          </a:p>
          <a:p>
            <a:r>
              <a:rPr lang="ja-JP" altLang="en-US" dirty="0"/>
              <a:t>国立がんセンター（当時）の専門医が協力</a:t>
            </a:r>
            <a:endParaRPr kumimoji="1" lang="ja-JP" altLang="en-US" dirty="0"/>
          </a:p>
        </p:txBody>
      </p:sp>
    </p:spTree>
    <p:extLst>
      <p:ext uri="{BB962C8B-B14F-4D97-AF65-F5344CB8AC3E}">
        <p14:creationId xmlns:p14="http://schemas.microsoft.com/office/powerpoint/2010/main" val="3314344328"/>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4290" name="Rectangle 2"/>
          <p:cNvSpPr>
            <a:spLocks noGrp="1" noChangeArrowheads="1"/>
          </p:cNvSpPr>
          <p:nvPr>
            <p:ph type="ctrTitle"/>
          </p:nvPr>
        </p:nvSpPr>
        <p:spPr>
          <a:xfrm>
            <a:off x="439738" y="182563"/>
            <a:ext cx="8262937" cy="1279525"/>
          </a:xfrm>
        </p:spPr>
        <p:txBody>
          <a:bodyPr>
            <a:normAutofit fontScale="90000"/>
          </a:bodyPr>
          <a:lstStyle/>
          <a:p>
            <a:pPr>
              <a:defRPr/>
            </a:pPr>
            <a:r>
              <a:rPr lang="ja-JP" altLang="en-US" sz="3600" dirty="0">
                <a:solidFill>
                  <a:schemeClr val="tx1"/>
                </a:solidFill>
              </a:rPr>
              <a:t>東京から肺癌をなくす会</a:t>
            </a:r>
            <a:r>
              <a:rPr lang="ja-JP" altLang="en-US" sz="4000" dirty="0">
                <a:solidFill>
                  <a:schemeClr val="tx1"/>
                </a:solidFill>
              </a:rPr>
              <a:t>　</a:t>
            </a:r>
            <a:r>
              <a:rPr lang="en-US" altLang="ja-JP" sz="4000" dirty="0">
                <a:solidFill>
                  <a:schemeClr val="tx1"/>
                </a:solidFill>
              </a:rPr>
              <a:t/>
            </a:r>
            <a:br>
              <a:rPr lang="en-US" altLang="ja-JP" sz="4000" dirty="0">
                <a:solidFill>
                  <a:schemeClr val="tx1"/>
                </a:solidFill>
              </a:rPr>
            </a:br>
            <a:endParaRPr lang="ja-JP" altLang="en-US" sz="4000" dirty="0"/>
          </a:p>
        </p:txBody>
      </p:sp>
      <p:sp>
        <p:nvSpPr>
          <p:cNvPr id="1804291" name="Rectangle 3"/>
          <p:cNvSpPr>
            <a:spLocks noGrp="1" noChangeArrowheads="1"/>
          </p:cNvSpPr>
          <p:nvPr>
            <p:ph type="subTitle" idx="1"/>
          </p:nvPr>
        </p:nvSpPr>
        <p:spPr/>
        <p:txBody>
          <a:bodyPr/>
          <a:lstStyle/>
          <a:p>
            <a:pPr>
              <a:defRPr/>
            </a:pPr>
            <a:endParaRPr lang="ja-JP" altLang="en-US"/>
          </a:p>
        </p:txBody>
      </p:sp>
      <p:sp>
        <p:nvSpPr>
          <p:cNvPr id="55300" name="Rectangle 4"/>
          <p:cNvSpPr>
            <a:spLocks noChangeArrowheads="1"/>
          </p:cNvSpPr>
          <p:nvPr/>
        </p:nvSpPr>
        <p:spPr bwMode="auto">
          <a:xfrm>
            <a:off x="1165225" y="2106613"/>
            <a:ext cx="2559050" cy="45720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t>ヘリカル</a:t>
            </a:r>
            <a:r>
              <a:rPr kumimoji="1" lang="en-US" altLang="ja-JP" sz="24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t>CT</a:t>
            </a:r>
            <a:r>
              <a:rPr kumimoji="1" lang="ja-JP" altLang="en-US" sz="24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t>導入前</a:t>
            </a:r>
          </a:p>
        </p:txBody>
      </p:sp>
      <p:sp>
        <p:nvSpPr>
          <p:cNvPr id="55301" name="Rectangle 5"/>
          <p:cNvSpPr>
            <a:spLocks noChangeArrowheads="1"/>
          </p:cNvSpPr>
          <p:nvPr/>
        </p:nvSpPr>
        <p:spPr bwMode="auto">
          <a:xfrm>
            <a:off x="5126038" y="2106613"/>
            <a:ext cx="2559050" cy="45720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t>ヘリカル</a:t>
            </a:r>
            <a:r>
              <a:rPr kumimoji="1" lang="en-US" altLang="ja-JP" sz="24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t>CT</a:t>
            </a:r>
            <a:r>
              <a:rPr kumimoji="1" lang="ja-JP" altLang="en-US" sz="24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t>導入後</a:t>
            </a:r>
          </a:p>
        </p:txBody>
      </p:sp>
      <p:pic>
        <p:nvPicPr>
          <p:cNvPr id="55302" name="Picture 6" descr="lb44_z1"/>
          <p:cNvPicPr>
            <a:picLocks noChangeAspect="1" noChangeArrowheads="1"/>
          </p:cNvPicPr>
          <p:nvPr/>
        </p:nvPicPr>
        <p:blipFill>
          <a:blip r:embed="rId2" cstate="print"/>
          <a:srcRect/>
          <a:stretch>
            <a:fillRect/>
          </a:stretch>
        </p:blipFill>
        <p:spPr bwMode="auto">
          <a:xfrm>
            <a:off x="0" y="1582738"/>
            <a:ext cx="8858280" cy="5275262"/>
          </a:xfrm>
          <a:prstGeom prst="rect">
            <a:avLst/>
          </a:prstGeom>
          <a:noFill/>
          <a:ln w="9525">
            <a:noFill/>
            <a:miter lim="800000"/>
            <a:headEnd/>
            <a:tailEnd/>
          </a:ln>
        </p:spPr>
      </p:pic>
      <p:sp>
        <p:nvSpPr>
          <p:cNvPr id="55303" name="Text Box 7"/>
          <p:cNvSpPr txBox="1">
            <a:spLocks noChangeArrowheads="1"/>
          </p:cNvSpPr>
          <p:nvPr/>
        </p:nvSpPr>
        <p:spPr bwMode="auto">
          <a:xfrm>
            <a:off x="0" y="1571612"/>
            <a:ext cx="2374900" cy="64135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600" b="0" i="0" u="none" strike="noStrike" kern="1200" cap="none" spc="0" normalizeH="0" baseline="0" noProof="0" dirty="0">
                <a:ln>
                  <a:noFill/>
                </a:ln>
                <a:solidFill>
                  <a:srgbClr val="04617B"/>
                </a:solidFill>
                <a:effectLst/>
                <a:uLnTx/>
                <a:uFillTx/>
                <a:latin typeface="Times New Roman" pitchFamily="18" charset="0"/>
                <a:ea typeface="ＭＳ Ｐゴシック" pitchFamily="50" charset="-128"/>
                <a:cs typeface="+mn-cs"/>
              </a:rPr>
              <a:t>ヘリカル</a:t>
            </a:r>
            <a:r>
              <a:rPr kumimoji="1" lang="en-US" altLang="ja-JP" sz="3600" b="0" i="0" u="none" strike="noStrike" kern="1200" cap="none" spc="0" normalizeH="0" baseline="0" noProof="0" dirty="0">
                <a:ln>
                  <a:noFill/>
                </a:ln>
                <a:solidFill>
                  <a:srgbClr val="04617B"/>
                </a:solidFill>
                <a:effectLst/>
                <a:uLnTx/>
                <a:uFillTx/>
                <a:latin typeface="Times New Roman" pitchFamily="18" charset="0"/>
                <a:ea typeface="ＭＳ Ｐゴシック" pitchFamily="50" charset="-128"/>
                <a:cs typeface="+mn-cs"/>
              </a:rPr>
              <a:t>CT</a:t>
            </a:r>
          </a:p>
        </p:txBody>
      </p:sp>
      <p:sp>
        <p:nvSpPr>
          <p:cNvPr id="55304" name="Text Box 8"/>
          <p:cNvSpPr txBox="1">
            <a:spLocks noChangeArrowheads="1"/>
          </p:cNvSpPr>
          <p:nvPr/>
        </p:nvSpPr>
        <p:spPr bwMode="auto">
          <a:xfrm>
            <a:off x="2209800" y="2976563"/>
            <a:ext cx="3520516" cy="46166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Times New Roman" pitchFamily="18" charset="0"/>
                <a:ea typeface="ＭＳ Ｐゴシック" pitchFamily="50" charset="-128"/>
                <a:cs typeface="+mn-cs"/>
              </a:rPr>
              <a:t>早期がんの割合が増えた</a:t>
            </a:r>
          </a:p>
        </p:txBody>
      </p:sp>
      <p:pic>
        <p:nvPicPr>
          <p:cNvPr id="10" name="Picture 6" descr="lb44_z1"/>
          <p:cNvPicPr>
            <a:picLocks noChangeAspect="1" noChangeArrowheads="1"/>
          </p:cNvPicPr>
          <p:nvPr/>
        </p:nvPicPr>
        <p:blipFill>
          <a:blip r:embed="rId2" cstate="print"/>
          <a:srcRect l="93441"/>
          <a:stretch>
            <a:fillRect/>
          </a:stretch>
        </p:blipFill>
        <p:spPr bwMode="auto">
          <a:xfrm>
            <a:off x="8562972" y="1582738"/>
            <a:ext cx="581028" cy="5275262"/>
          </a:xfrm>
          <a:prstGeom prst="rect">
            <a:avLst/>
          </a:prstGeom>
          <a:noFill/>
          <a:ln w="9525">
            <a:noFill/>
            <a:miter lim="800000"/>
            <a:headEnd/>
            <a:tailEnd/>
          </a:ln>
        </p:spPr>
      </p:pic>
      <p:sp>
        <p:nvSpPr>
          <p:cNvPr id="9" name="テキスト ボックス 8"/>
          <p:cNvSpPr txBox="1"/>
          <p:nvPr/>
        </p:nvSpPr>
        <p:spPr>
          <a:xfrm>
            <a:off x="8215339" y="2000240"/>
            <a:ext cx="928662"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早期</a:t>
            </a:r>
          </a:p>
        </p:txBody>
      </p:sp>
      <p:sp>
        <p:nvSpPr>
          <p:cNvPr id="11" name="テキスト ボックス 10"/>
          <p:cNvSpPr txBox="1"/>
          <p:nvPr/>
        </p:nvSpPr>
        <p:spPr>
          <a:xfrm>
            <a:off x="8215338" y="3571876"/>
            <a:ext cx="928662"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進行期</a:t>
            </a:r>
          </a:p>
        </p:txBody>
      </p:sp>
      <p:cxnSp>
        <p:nvCxnSpPr>
          <p:cNvPr id="13" name="直線矢印コネクタ 12"/>
          <p:cNvCxnSpPr/>
          <p:nvPr/>
        </p:nvCxnSpPr>
        <p:spPr>
          <a:xfrm rot="5400000">
            <a:off x="8037537" y="2963859"/>
            <a:ext cx="1071570" cy="1588"/>
          </a:xfrm>
          <a:prstGeom prst="straightConnector1">
            <a:avLst/>
          </a:prstGeom>
          <a:ln w="57150">
            <a:solidFill>
              <a:schemeClr val="tx1">
                <a:lumMod val="75000"/>
                <a:lumOff val="2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4" name="テキスト ボックス 13"/>
          <p:cNvSpPr txBox="1"/>
          <p:nvPr/>
        </p:nvSpPr>
        <p:spPr>
          <a:xfrm>
            <a:off x="2000232" y="3929066"/>
            <a:ext cx="928662"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早期</a:t>
            </a:r>
          </a:p>
        </p:txBody>
      </p:sp>
      <p:sp>
        <p:nvSpPr>
          <p:cNvPr id="15" name="テキスト ボックス 14"/>
          <p:cNvSpPr txBox="1"/>
          <p:nvPr/>
        </p:nvSpPr>
        <p:spPr>
          <a:xfrm>
            <a:off x="6215074" y="3929066"/>
            <a:ext cx="928662"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進行期</a:t>
            </a:r>
          </a:p>
        </p:txBody>
      </p:sp>
      <p:cxnSp>
        <p:nvCxnSpPr>
          <p:cNvPr id="16" name="直線矢印コネクタ 15"/>
          <p:cNvCxnSpPr/>
          <p:nvPr/>
        </p:nvCxnSpPr>
        <p:spPr>
          <a:xfrm>
            <a:off x="2716200" y="4071942"/>
            <a:ext cx="3427436" cy="1588"/>
          </a:xfrm>
          <a:prstGeom prst="straightConnector1">
            <a:avLst/>
          </a:prstGeom>
          <a:ln w="57150">
            <a:solidFill>
              <a:schemeClr val="tx1">
                <a:lumMod val="75000"/>
                <a:lumOff val="25000"/>
              </a:schemeClr>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556034" name="Picture 2" descr="イメー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28800"/>
            <a:ext cx="9142437" cy="5254202"/>
          </a:xfrm>
          <a:prstGeom prst="rect">
            <a:avLst/>
          </a:prstGeom>
          <a:noFill/>
          <a:extLst>
            <a:ext uri="{909E8E84-426E-40DD-AFC4-6F175D3DCCD1}">
              <a14:hiddenFill xmlns:a14="http://schemas.microsoft.com/office/drawing/2010/main">
                <a:solidFill>
                  <a:srgbClr val="FFFFFF"/>
                </a:solidFill>
              </a14:hiddenFill>
            </a:ext>
          </a:extLst>
        </p:spPr>
      </p:pic>
      <p:sp>
        <p:nvSpPr>
          <p:cNvPr id="17" name="テキスト ボックス 16"/>
          <p:cNvSpPr txBox="1"/>
          <p:nvPr/>
        </p:nvSpPr>
        <p:spPr>
          <a:xfrm>
            <a:off x="4067944" y="908720"/>
            <a:ext cx="4214615" cy="646331"/>
          </a:xfrm>
          <a:prstGeom prst="rect">
            <a:avLst/>
          </a:prstGeom>
          <a:noFill/>
        </p:spPr>
        <p:txBody>
          <a:bodyPr wrap="none" rtlCol="0">
            <a:spAutoFit/>
          </a:bodyPr>
          <a:lstStyle/>
          <a:p>
            <a:r>
              <a:rPr lang="ja-JP" altLang="en-US" dirty="0"/>
              <a:t>東京都予防医学協会（本会）と</a:t>
            </a:r>
            <a:endParaRPr lang="en-US" altLang="ja-JP" dirty="0"/>
          </a:p>
          <a:p>
            <a:r>
              <a:rPr lang="ja-JP" altLang="en-US" dirty="0"/>
              <a:t>国立がんセンター（当時）の専門医が協力</a:t>
            </a:r>
            <a:endParaRPr kumimoji="1" lang="ja-JP" altLang="en-US" dirty="0"/>
          </a:p>
        </p:txBody>
      </p:sp>
    </p:spTree>
    <p:extLst>
      <p:ext uri="{BB962C8B-B14F-4D97-AF65-F5344CB8AC3E}">
        <p14:creationId xmlns:p14="http://schemas.microsoft.com/office/powerpoint/2010/main" val="2966033128"/>
      </p:ext>
    </p:extLst>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3" cstate="print"/>
          <a:srcRect/>
          <a:stretch>
            <a:fillRect/>
          </a:stretch>
        </p:blipFill>
        <p:spPr bwMode="auto">
          <a:xfrm>
            <a:off x="412045" y="908051"/>
            <a:ext cx="5920879" cy="5722937"/>
          </a:xfrm>
          <a:prstGeom prst="rect">
            <a:avLst/>
          </a:prstGeom>
          <a:noFill/>
          <a:ln w="9525">
            <a:noFill/>
            <a:miter lim="800000"/>
            <a:headEnd/>
            <a:tailEnd/>
          </a:ln>
          <a:effectLst/>
        </p:spPr>
      </p:pic>
      <p:sp>
        <p:nvSpPr>
          <p:cNvPr id="1276932" name="Text Box 4"/>
          <p:cNvSpPr txBox="1">
            <a:spLocks noChangeArrowheads="1"/>
          </p:cNvSpPr>
          <p:nvPr/>
        </p:nvSpPr>
        <p:spPr bwMode="auto">
          <a:xfrm>
            <a:off x="971600" y="188913"/>
            <a:ext cx="7433445" cy="584775"/>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FFFF00"/>
                </a:solidFill>
                <a:effectLst/>
                <a:uLnTx/>
                <a:uFillTx/>
                <a:latin typeface="Arial"/>
                <a:ea typeface="ＭＳ Ｐゴシック" pitchFamily="50" charset="-128"/>
                <a:cs typeface="+mn-cs"/>
              </a:rPr>
              <a:t>肺病変が悪性か否か推定するソフトウェア</a:t>
            </a:r>
            <a:endParaRPr kumimoji="1" lang="en-US" altLang="ja-JP" sz="3200" b="0" i="0" u="none" strike="noStrike" kern="1200" cap="none" spc="0" normalizeH="0" baseline="0" noProof="0" dirty="0">
              <a:ln>
                <a:noFill/>
              </a:ln>
              <a:solidFill>
                <a:srgbClr val="FFFF00"/>
              </a:solidFill>
              <a:effectLst/>
              <a:uLnTx/>
              <a:uFillTx/>
              <a:latin typeface="Arial"/>
              <a:ea typeface="ＭＳ Ｐゴシック" pitchFamily="50" charset="-128"/>
              <a:cs typeface="+mn-cs"/>
            </a:endParaRPr>
          </a:p>
        </p:txBody>
      </p:sp>
      <p:grpSp>
        <p:nvGrpSpPr>
          <p:cNvPr id="2" name="グループ化 14"/>
          <p:cNvGrpSpPr/>
          <p:nvPr/>
        </p:nvGrpSpPr>
        <p:grpSpPr>
          <a:xfrm>
            <a:off x="3035302" y="2420939"/>
            <a:ext cx="787400" cy="935037"/>
            <a:chOff x="3035302" y="2420939"/>
            <a:chExt cx="787400" cy="935037"/>
          </a:xfrm>
        </p:grpSpPr>
        <p:sp>
          <p:nvSpPr>
            <p:cNvPr id="1276934" name="AutoShape 6"/>
            <p:cNvSpPr>
              <a:spLocks noChangeArrowheads="1"/>
            </p:cNvSpPr>
            <p:nvPr/>
          </p:nvSpPr>
          <p:spPr bwMode="auto">
            <a:xfrm rot="7714276">
              <a:off x="3011313" y="2948165"/>
              <a:ext cx="431800" cy="383822"/>
            </a:xfrm>
            <a:prstGeom prst="rightArrow">
              <a:avLst>
                <a:gd name="adj1" fmla="val 41907"/>
                <a:gd name="adj2" fmla="val 56616"/>
              </a:avLst>
            </a:prstGeom>
            <a:solidFill>
              <a:srgbClr val="33CCFF"/>
            </a:solidFill>
            <a:ln w="9525">
              <a:solidFill>
                <a:schemeClr val="tx1"/>
              </a:solidFill>
              <a:miter lim="800000"/>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HGｺﾞｼｯｸM" panose="020B0609000000000000" pitchFamily="49" charset="-128"/>
                <a:cs typeface="+mn-cs"/>
              </a:endParaRPr>
            </a:p>
          </p:txBody>
        </p:sp>
        <p:sp>
          <p:nvSpPr>
            <p:cNvPr id="1276935" name="Text Box 7"/>
            <p:cNvSpPr txBox="1">
              <a:spLocks noChangeArrowheads="1"/>
            </p:cNvSpPr>
            <p:nvPr/>
          </p:nvSpPr>
          <p:spPr bwMode="auto">
            <a:xfrm>
              <a:off x="3227213" y="2420939"/>
              <a:ext cx="595489" cy="369887"/>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CCAF0A"/>
                  </a:solidFill>
                  <a:effectLst/>
                  <a:uLnTx/>
                  <a:uFillTx/>
                  <a:latin typeface="Arial"/>
                  <a:ea typeface="ＭＳ Ｐゴシック" pitchFamily="50" charset="-128"/>
                  <a:cs typeface="+mn-cs"/>
                </a:rPr>
                <a:t>ROI</a:t>
              </a:r>
            </a:p>
          </p:txBody>
        </p:sp>
      </p:grpSp>
      <p:grpSp>
        <p:nvGrpSpPr>
          <p:cNvPr id="3" name="グループ化 18"/>
          <p:cNvGrpSpPr/>
          <p:nvPr/>
        </p:nvGrpSpPr>
        <p:grpSpPr>
          <a:xfrm>
            <a:off x="6842478" y="1168401"/>
            <a:ext cx="1889477" cy="2620963"/>
            <a:chOff x="6842478" y="1168401"/>
            <a:chExt cx="1889477" cy="2620963"/>
          </a:xfrm>
        </p:grpSpPr>
        <p:pic>
          <p:nvPicPr>
            <p:cNvPr id="22" name="Picture 18"/>
            <p:cNvPicPr>
              <a:picLocks noChangeAspect="1" noChangeArrowheads="1"/>
            </p:cNvPicPr>
            <p:nvPr/>
          </p:nvPicPr>
          <p:blipFill>
            <a:blip r:embed="rId4" cstate="print"/>
            <a:srcRect/>
            <a:stretch>
              <a:fillRect/>
            </a:stretch>
          </p:blipFill>
          <p:spPr bwMode="auto">
            <a:xfrm>
              <a:off x="6941256" y="1168401"/>
              <a:ext cx="1693333" cy="1933575"/>
            </a:xfrm>
            <a:prstGeom prst="rect">
              <a:avLst/>
            </a:prstGeom>
            <a:noFill/>
            <a:ln w="9525">
              <a:noFill/>
              <a:miter lim="800000"/>
              <a:headEnd/>
              <a:tailEnd/>
            </a:ln>
            <a:effectLst/>
          </p:spPr>
        </p:pic>
        <p:sp>
          <p:nvSpPr>
            <p:cNvPr id="23" name="Text Box 19"/>
            <p:cNvSpPr txBox="1">
              <a:spLocks noChangeArrowheads="1"/>
            </p:cNvSpPr>
            <p:nvPr/>
          </p:nvSpPr>
          <p:spPr bwMode="auto">
            <a:xfrm>
              <a:off x="6842478" y="3327401"/>
              <a:ext cx="1889477" cy="461963"/>
            </a:xfrm>
            <a:prstGeom prst="rect">
              <a:avLst/>
            </a:prstGeom>
            <a:noFill/>
            <a:ln w="9525">
              <a:noFill/>
              <a:miter lim="800000"/>
              <a:headEnd/>
              <a:tailEnd/>
            </a:ln>
            <a:effectLst/>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2400" b="0" i="0" u="none" strike="noStrike" kern="1200" cap="none" spc="0" normalizeH="0" baseline="0" noProof="0" dirty="0">
                <a:ln>
                  <a:noFill/>
                </a:ln>
                <a:solidFill>
                  <a:prstClr val="white"/>
                </a:solidFill>
                <a:effectLst/>
                <a:uLnTx/>
                <a:uFillTx/>
                <a:latin typeface="Arial"/>
                <a:ea typeface="ＭＳ Ｐゴシック" pitchFamily="50" charset="-128"/>
                <a:cs typeface="+mn-cs"/>
              </a:endParaRPr>
            </a:p>
          </p:txBody>
        </p:sp>
      </p:grpSp>
      <p:pic>
        <p:nvPicPr>
          <p:cNvPr id="63491" name="Picture 3"/>
          <p:cNvPicPr>
            <a:picLocks noChangeAspect="1" noChangeArrowheads="1"/>
          </p:cNvPicPr>
          <p:nvPr/>
        </p:nvPicPr>
        <p:blipFill>
          <a:blip r:embed="rId5" cstate="print"/>
          <a:srcRect/>
          <a:stretch>
            <a:fillRect/>
          </a:stretch>
        </p:blipFill>
        <p:spPr bwMode="auto">
          <a:xfrm>
            <a:off x="7004756" y="4822826"/>
            <a:ext cx="1600882" cy="1533525"/>
          </a:xfrm>
          <a:prstGeom prst="rect">
            <a:avLst/>
          </a:prstGeom>
          <a:noFill/>
          <a:ln w="9525">
            <a:noFill/>
            <a:miter lim="800000"/>
            <a:headEnd/>
            <a:tailEnd/>
          </a:ln>
          <a:effectLst/>
        </p:spPr>
      </p:pic>
    </p:spTree>
    <p:extLst>
      <p:ext uri="{BB962C8B-B14F-4D97-AF65-F5344CB8AC3E}">
        <p14:creationId xmlns:p14="http://schemas.microsoft.com/office/powerpoint/2010/main" val="14759331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repeatDur="0" restart="never" fill="hold" nodeType="clickEffect">
                                  <p:stCondLst>
                                    <p:cond delay="0"/>
                                  </p:stCondLst>
                                  <p:childTnLst>
                                    <p:set>
                                      <p:cBhvr additive="base" accumulate="none">
                                        <p:cTn id="6" dur="1" fill="hold">
                                          <p:stCondLst>
                                            <p:cond delay="0"/>
                                          </p:stCondLst>
                                        </p:cTn>
                                        <p:tgtEl>
                                          <p:spTgt spid="2"/>
                                        </p:tgtEl>
                                        <p:attrNameLst>
                                          <p:attrName>style.visibility</p:attrName>
                                        </p:attrNameLst>
                                      </p:cBhvr>
                                      <p:to>
                                        <p:strVal val="visible"/>
                                      </p:to>
                                    </p:set>
                                    <p:animEffect transition="in" filter="dissolve">
                                      <p:cBhvr additive="base" accumulate="none">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1331640" y="323248"/>
            <a:ext cx="6922472"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noFill/>
                </a:ln>
                <a:solidFill>
                  <a:srgbClr val="FFFF00"/>
                </a:solidFill>
                <a:effectLst/>
                <a:uLnTx/>
                <a:uFillTx/>
                <a:latin typeface="Arial"/>
                <a:ea typeface="HGｺﾞｼｯｸM"/>
              </a:rPr>
              <a:t>肺がんの縮小手術</a:t>
            </a:r>
            <a:r>
              <a:rPr kumimoji="0" lang="ja-JP" altLang="en-US" sz="2000" b="0" i="0" u="none" strike="noStrike" kern="0" cap="none" spc="0" normalizeH="0" baseline="0" noProof="0" dirty="0">
                <a:ln>
                  <a:noFill/>
                </a:ln>
                <a:solidFill>
                  <a:srgbClr val="FFFF00"/>
                </a:solidFill>
                <a:effectLst/>
                <a:uLnTx/>
                <a:uFillTx/>
                <a:latin typeface="Arial"/>
                <a:ea typeface="HGｺﾞｼｯｸM"/>
              </a:rPr>
              <a:t>（</a:t>
            </a:r>
            <a:r>
              <a:rPr kumimoji="0" lang="en-US" altLang="ja-JP" sz="2000" b="0" i="0" u="none" strike="noStrike" kern="0" cap="none" spc="0" normalizeH="0" baseline="0" noProof="0" dirty="0">
                <a:ln>
                  <a:noFill/>
                </a:ln>
                <a:solidFill>
                  <a:srgbClr val="FFFF00"/>
                </a:solidFill>
                <a:effectLst/>
                <a:uLnTx/>
                <a:uFillTx/>
                <a:latin typeface="Arial"/>
                <a:ea typeface="HGｺﾞｼｯｸM"/>
              </a:rPr>
              <a:t>VATS</a:t>
            </a:r>
            <a:r>
              <a:rPr kumimoji="0" lang="ja-JP" altLang="en-US" sz="2000" b="0" i="0" u="none" strike="noStrike" kern="0" cap="none" spc="0" normalizeH="0" baseline="0" noProof="0" dirty="0">
                <a:ln>
                  <a:noFill/>
                </a:ln>
                <a:solidFill>
                  <a:srgbClr val="FFFF00"/>
                </a:solidFill>
                <a:effectLst/>
                <a:uLnTx/>
                <a:uFillTx/>
                <a:latin typeface="Arial"/>
                <a:ea typeface="HGｺﾞｼｯｸM"/>
              </a:rPr>
              <a:t>：胸腔鏡下部分切除）</a:t>
            </a:r>
          </a:p>
        </p:txBody>
      </p:sp>
      <p:pic>
        <p:nvPicPr>
          <p:cNvPr id="9" name="Picture 6" descr="nr551761"/>
          <p:cNvPicPr>
            <a:picLocks noChangeAspect="1" noChangeArrowheads="1"/>
          </p:cNvPicPr>
          <p:nvPr/>
        </p:nvPicPr>
        <p:blipFill rotWithShape="1">
          <a:blip r:embed="rId3" cstate="print"/>
          <a:srcRect r="35126"/>
          <a:stretch/>
        </p:blipFill>
        <p:spPr bwMode="auto">
          <a:xfrm>
            <a:off x="1475656" y="1772816"/>
            <a:ext cx="6192688" cy="3486032"/>
          </a:xfrm>
          <a:prstGeom prst="rect">
            <a:avLst/>
          </a:prstGeom>
          <a:noFill/>
        </p:spPr>
      </p:pic>
      <p:sp>
        <p:nvSpPr>
          <p:cNvPr id="11" name="Text Box 7"/>
          <p:cNvSpPr txBox="1">
            <a:spLocks noChangeArrowheads="1"/>
          </p:cNvSpPr>
          <p:nvPr/>
        </p:nvSpPr>
        <p:spPr bwMode="auto">
          <a:xfrm>
            <a:off x="1835696" y="5373216"/>
            <a:ext cx="7729233" cy="1006475"/>
          </a:xfrm>
          <a:prstGeom prst="rect">
            <a:avLst/>
          </a:prstGeom>
          <a:no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000000"/>
                </a:solidFill>
                <a:effectLst>
                  <a:outerShdw blurRad="38100" dist="38100" dir="2700000" algn="tl">
                    <a:srgbClr val="C0C0C0"/>
                  </a:outerShdw>
                </a:effectLst>
                <a:uLnTx/>
                <a:uFillTx/>
                <a:latin typeface="ＭＳ Ｐゴシック" pitchFamily="50" charset="-128"/>
              </a:rPr>
              <a:t>　　　　</a:t>
            </a:r>
            <a:r>
              <a:rPr kumimoji="0" lang="ja-JP" altLang="en-US" sz="2000" b="1" i="0" u="none" strike="noStrike" kern="0" cap="none" spc="0" normalizeH="0" baseline="0" noProof="0" dirty="0">
                <a:ln>
                  <a:noFill/>
                </a:ln>
                <a:solidFill>
                  <a:srgbClr val="FF0000"/>
                </a:solidFill>
                <a:effectLst>
                  <a:outerShdw blurRad="38100" dist="38100" dir="2700000" algn="tl">
                    <a:srgbClr val="C0C0C0"/>
                  </a:outerShdw>
                </a:effectLst>
                <a:uLnTx/>
                <a:uFillTx/>
                <a:latin typeface="ＭＳ Ｐゴシック" pitchFamily="50" charset="-128"/>
              </a:rPr>
              <a:t>縮小手術</a:t>
            </a:r>
            <a:r>
              <a:rPr kumimoji="0" lang="ja-JP" altLang="en-US" sz="2000" b="1" i="0" u="none" strike="noStrike" kern="0" cap="none" spc="0" normalizeH="0" baseline="0" noProof="0" dirty="0">
                <a:ln>
                  <a:noFill/>
                </a:ln>
                <a:solidFill>
                  <a:srgbClr val="000000"/>
                </a:solidFill>
                <a:effectLst>
                  <a:outerShdw blurRad="38100" dist="38100" dir="2700000" algn="tl">
                    <a:srgbClr val="C0C0C0"/>
                  </a:outerShdw>
                </a:effectLst>
                <a:uLnTx/>
                <a:uFillTx/>
                <a:latin typeface="ＭＳ Ｐゴシック" pitchFamily="50" charset="-128"/>
              </a:rPr>
              <a:t>　　　　　　　　　　　</a:t>
            </a:r>
            <a:r>
              <a:rPr kumimoji="0" lang="ja-JP" altLang="en-US" sz="2000" b="1" i="0" u="none" strike="noStrike" kern="0" cap="none" spc="0" normalizeH="0" baseline="0" noProof="0" dirty="0">
                <a:ln>
                  <a:noFill/>
                </a:ln>
                <a:solidFill>
                  <a:srgbClr val="FF0000"/>
                </a:solidFill>
                <a:effectLst>
                  <a:outerShdw blurRad="38100" dist="38100" dir="2700000" algn="tl">
                    <a:srgbClr val="C0C0C0"/>
                  </a:outerShdw>
                </a:effectLst>
                <a:uLnTx/>
                <a:uFillTx/>
                <a:latin typeface="ＭＳ Ｐゴシック" pitchFamily="50" charset="-128"/>
              </a:rPr>
              <a:t>標準手術</a:t>
            </a:r>
            <a:r>
              <a:rPr kumimoji="0" lang="ja-JP" altLang="en-US" sz="2000" b="1" i="0" u="none" strike="noStrike" kern="0" cap="none" spc="0" normalizeH="0" baseline="0" noProof="0" dirty="0">
                <a:ln>
                  <a:noFill/>
                </a:ln>
                <a:solidFill>
                  <a:srgbClr val="000000"/>
                </a:solidFill>
                <a:effectLst>
                  <a:outerShdw blurRad="38100" dist="38100" dir="2700000" algn="tl">
                    <a:srgbClr val="C0C0C0"/>
                  </a:outerShdw>
                </a:effectLst>
                <a:uLnTx/>
                <a:uFillTx/>
                <a:latin typeface="ＭＳ Ｐゴシック" pitchFamily="50" charset="-128"/>
              </a:rPr>
              <a:t>　　　　　　　 　　　</a:t>
            </a:r>
            <a:endParaRPr kumimoji="0" lang="ja-JP" altLang="en-US" sz="2000" b="1" i="0" u="none" strike="noStrike" kern="0" cap="none" spc="0" normalizeH="0" baseline="0" noProof="0" dirty="0">
              <a:ln>
                <a:noFill/>
              </a:ln>
              <a:solidFill>
                <a:srgbClr val="FF0000"/>
              </a:solidFill>
              <a:effectLst>
                <a:outerShdw blurRad="38100" dist="38100" dir="2700000" algn="tl">
                  <a:srgbClr val="C0C0C0"/>
                </a:outerShdw>
              </a:effectLst>
              <a:uLnTx/>
              <a:uFillTx/>
              <a:latin typeface="ＭＳ Ｐゴシック"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000000"/>
                </a:solidFill>
                <a:effectLst>
                  <a:outerShdw blurRad="38100" dist="38100" dir="2700000" algn="tl">
                    <a:srgbClr val="C0C0C0"/>
                  </a:outerShdw>
                </a:effectLst>
                <a:uLnTx/>
                <a:uFillTx/>
                <a:latin typeface="ＭＳ Ｐゴシック" pitchFamily="50" charset="-128"/>
              </a:rPr>
              <a:t>　　　</a:t>
            </a:r>
            <a:r>
              <a:rPr kumimoji="0" lang="ja-JP" altLang="en-US" sz="2000" b="1" i="0" u="none" strike="noStrike" kern="0" cap="none" spc="0" normalizeH="0" baseline="0" noProof="0" dirty="0">
                <a:ln>
                  <a:noFill/>
                </a:ln>
                <a:effectLst>
                  <a:outerShdw blurRad="38100" dist="38100" dir="2700000" algn="tl">
                    <a:srgbClr val="C0C0C0"/>
                  </a:outerShdw>
                </a:effectLst>
                <a:uLnTx/>
                <a:uFillTx/>
                <a:latin typeface="ＭＳ Ｐゴシック" pitchFamily="50" charset="-128"/>
              </a:rPr>
              <a:t>部分・区域切除　　　 　　　　　肺葉切除　　　　　　　　　　   </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effectLst>
                  <a:outerShdw blurRad="38100" dist="38100" dir="2700000" algn="tl">
                    <a:srgbClr val="C0C0C0"/>
                  </a:outerShdw>
                </a:effectLst>
                <a:uLnTx/>
                <a:uFillTx/>
                <a:latin typeface="ＭＳ Ｐゴシック" pitchFamily="50" charset="-128"/>
              </a:rPr>
              <a:t>肺全体の　</a:t>
            </a:r>
            <a:r>
              <a:rPr kumimoji="0" lang="en-US" altLang="ja-JP" sz="2000" b="1" i="0" u="none" strike="noStrike" kern="0" cap="none" spc="0" normalizeH="0" baseline="0" noProof="0" dirty="0">
                <a:ln>
                  <a:noFill/>
                </a:ln>
                <a:effectLst>
                  <a:outerShdw blurRad="38100" dist="38100" dir="2700000" algn="tl">
                    <a:srgbClr val="C0C0C0"/>
                  </a:outerShdw>
                </a:effectLst>
                <a:uLnTx/>
                <a:uFillTx/>
                <a:latin typeface="ＭＳ Ｐゴシック" pitchFamily="50" charset="-128"/>
              </a:rPr>
              <a:t>10</a:t>
            </a:r>
            <a:r>
              <a:rPr kumimoji="0" lang="ja-JP" altLang="en-US" sz="2000" b="1" i="0" u="none" strike="noStrike" kern="0" cap="none" spc="0" normalizeH="0" baseline="0" noProof="0" dirty="0">
                <a:ln>
                  <a:noFill/>
                </a:ln>
                <a:effectLst>
                  <a:outerShdw blurRad="38100" dist="38100" dir="2700000" algn="tl">
                    <a:srgbClr val="C0C0C0"/>
                  </a:outerShdw>
                </a:effectLst>
                <a:uLnTx/>
                <a:uFillTx/>
                <a:latin typeface="ＭＳ Ｐゴシック" pitchFamily="50" charset="-128"/>
              </a:rPr>
              <a:t>％以下　　　　　　　　  </a:t>
            </a:r>
            <a:r>
              <a:rPr kumimoji="0" lang="en-US" altLang="ja-JP" sz="2000" b="1" i="0" u="none" strike="noStrike" kern="0" cap="none" spc="0" normalizeH="0" baseline="0" noProof="0" dirty="0">
                <a:ln>
                  <a:noFill/>
                </a:ln>
                <a:effectLst>
                  <a:outerShdw blurRad="38100" dist="38100" dir="2700000" algn="tl">
                    <a:srgbClr val="C0C0C0"/>
                  </a:outerShdw>
                </a:effectLst>
                <a:uLnTx/>
                <a:uFillTx/>
                <a:latin typeface="ＭＳ Ｐゴシック" pitchFamily="50" charset="-128"/>
              </a:rPr>
              <a:t>20-40</a:t>
            </a:r>
            <a:r>
              <a:rPr kumimoji="0" lang="ja-JP" altLang="en-US" sz="2000" b="1" i="0" u="none" strike="noStrike" kern="0" cap="none" spc="0" normalizeH="0" baseline="0" noProof="0" dirty="0">
                <a:ln>
                  <a:noFill/>
                </a:ln>
                <a:effectLst>
                  <a:outerShdw blurRad="38100" dist="38100" dir="2700000" algn="tl">
                    <a:srgbClr val="C0C0C0"/>
                  </a:outerShdw>
                </a:effectLst>
                <a:uLnTx/>
                <a:uFillTx/>
                <a:latin typeface="ＭＳ Ｐゴシック" pitchFamily="50" charset="-128"/>
              </a:rPr>
              <a:t>％　</a:t>
            </a:r>
            <a:r>
              <a:rPr kumimoji="0" lang="ja-JP" altLang="en-US" sz="2000" b="1" i="0" u="none" strike="noStrike" kern="0" cap="none" spc="0" normalizeH="0" baseline="0" noProof="0" dirty="0">
                <a:ln>
                  <a:noFill/>
                </a:ln>
                <a:solidFill>
                  <a:sysClr val="windowText" lastClr="000000"/>
                </a:solidFill>
                <a:effectLst>
                  <a:outerShdw blurRad="38100" dist="38100" dir="2700000" algn="tl">
                    <a:srgbClr val="C0C0C0"/>
                  </a:outerShdw>
                </a:effectLst>
                <a:uLnTx/>
                <a:uFillTx/>
                <a:latin typeface="ＭＳ Ｐゴシック" pitchFamily="50" charset="-128"/>
              </a:rPr>
              <a:t>　　　　　　　   　　　　</a:t>
            </a:r>
          </a:p>
        </p:txBody>
      </p:sp>
      <p:sp>
        <p:nvSpPr>
          <p:cNvPr id="12" name="Text Box 17"/>
          <p:cNvSpPr txBox="1">
            <a:spLocks noChangeArrowheads="1"/>
          </p:cNvSpPr>
          <p:nvPr/>
        </p:nvSpPr>
        <p:spPr bwMode="auto">
          <a:xfrm>
            <a:off x="1907704" y="1014799"/>
            <a:ext cx="6042025" cy="457200"/>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1" i="0" u="none" strike="noStrike" kern="0" cap="none" spc="0" normalizeH="0" baseline="0" noProof="0" dirty="0">
                <a:ln>
                  <a:noFill/>
                </a:ln>
                <a:effectLst>
                  <a:outerShdw blurRad="38100" dist="38100" dir="2700000" algn="tl">
                    <a:srgbClr val="C0C0C0"/>
                  </a:outerShdw>
                </a:effectLst>
                <a:uLnTx/>
                <a:uFillTx/>
                <a:latin typeface="ＭＳ Ｐゴシック" pitchFamily="50" charset="-128"/>
              </a:rPr>
              <a:t>標準術式：肺葉切除</a:t>
            </a:r>
            <a:r>
              <a:rPr kumimoji="0" lang="en-US" altLang="ja-JP" sz="2400" b="1" i="0" u="none" strike="noStrike" kern="0" cap="none" spc="0" normalizeH="0" baseline="0" noProof="0" dirty="0">
                <a:ln>
                  <a:noFill/>
                </a:ln>
                <a:effectLst>
                  <a:outerShdw blurRad="38100" dist="38100" dir="2700000" algn="tl">
                    <a:srgbClr val="C0C0C0"/>
                  </a:outerShdw>
                </a:effectLst>
                <a:uLnTx/>
                <a:uFillTx/>
                <a:latin typeface="ＭＳ Ｐゴシック" pitchFamily="50" charset="-128"/>
              </a:rPr>
              <a:t>+</a:t>
            </a:r>
            <a:r>
              <a:rPr kumimoji="0" lang="ja-JP" altLang="en-US" sz="2400" b="1" i="0" u="none" strike="noStrike" kern="0" cap="none" spc="0" normalizeH="0" baseline="0" noProof="0" dirty="0">
                <a:ln>
                  <a:noFill/>
                </a:ln>
                <a:effectLst>
                  <a:outerShdw blurRad="38100" dist="38100" dir="2700000" algn="tl">
                    <a:srgbClr val="C0C0C0"/>
                  </a:outerShdw>
                </a:effectLst>
                <a:uLnTx/>
                <a:uFillTx/>
                <a:latin typeface="ＭＳ Ｐゴシック" pitchFamily="50" charset="-128"/>
              </a:rPr>
              <a:t>肺門・縦隔リンパ節廓清</a:t>
            </a:r>
          </a:p>
        </p:txBody>
      </p:sp>
    </p:spTree>
    <p:extLst>
      <p:ext uri="{BB962C8B-B14F-4D97-AF65-F5344CB8AC3E}">
        <p14:creationId xmlns:p14="http://schemas.microsoft.com/office/powerpoint/2010/main" val="962829390"/>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228600" y="1752600"/>
            <a:ext cx="8686800" cy="4876800"/>
          </a:xfrm>
          <a:prstGeom prst="rect">
            <a:avLst/>
          </a:prstGeom>
          <a:solidFill>
            <a:schemeClr val="bg2"/>
          </a:solidFill>
          <a:ln w="9525">
            <a:no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endParaRPr>
          </a:p>
        </p:txBody>
      </p:sp>
      <p:grpSp>
        <p:nvGrpSpPr>
          <p:cNvPr id="2" name="Group 3"/>
          <p:cNvGrpSpPr>
            <a:grpSpLocks/>
          </p:cNvGrpSpPr>
          <p:nvPr/>
        </p:nvGrpSpPr>
        <p:grpSpPr bwMode="auto">
          <a:xfrm>
            <a:off x="1600200" y="1752600"/>
            <a:ext cx="3155950" cy="4856163"/>
            <a:chOff x="432" y="899"/>
            <a:chExt cx="2084" cy="3155"/>
          </a:xfrm>
        </p:grpSpPr>
        <p:pic>
          <p:nvPicPr>
            <p:cNvPr id="56334" name="Picture 4" descr="DSC01283 1"/>
            <p:cNvPicPr>
              <a:picLocks noChangeAspect="1" noChangeArrowheads="1"/>
            </p:cNvPicPr>
            <p:nvPr/>
          </p:nvPicPr>
          <p:blipFill>
            <a:blip r:embed="rId3" cstate="print">
              <a:lum bright="6000" contrast="12000"/>
            </a:blip>
            <a:srcRect/>
            <a:stretch>
              <a:fillRect/>
            </a:stretch>
          </p:blipFill>
          <p:spPr bwMode="auto">
            <a:xfrm>
              <a:off x="432" y="899"/>
              <a:ext cx="2084" cy="1563"/>
            </a:xfrm>
            <a:prstGeom prst="rect">
              <a:avLst/>
            </a:prstGeom>
            <a:noFill/>
            <a:ln w="9525">
              <a:noFill/>
              <a:miter lim="800000"/>
              <a:headEnd/>
              <a:tailEnd/>
            </a:ln>
          </p:spPr>
        </p:pic>
        <p:pic>
          <p:nvPicPr>
            <p:cNvPr id="56335" name="Picture 5" descr="DSC01299 1"/>
            <p:cNvPicPr>
              <a:picLocks noChangeAspect="1" noChangeArrowheads="1"/>
            </p:cNvPicPr>
            <p:nvPr/>
          </p:nvPicPr>
          <p:blipFill>
            <a:blip r:embed="rId4" cstate="print"/>
            <a:srcRect/>
            <a:stretch>
              <a:fillRect/>
            </a:stretch>
          </p:blipFill>
          <p:spPr bwMode="auto">
            <a:xfrm>
              <a:off x="432" y="2496"/>
              <a:ext cx="2076" cy="1558"/>
            </a:xfrm>
            <a:prstGeom prst="rect">
              <a:avLst/>
            </a:prstGeom>
            <a:noFill/>
            <a:ln w="9525">
              <a:noFill/>
              <a:miter lim="800000"/>
              <a:headEnd/>
              <a:tailEnd/>
            </a:ln>
          </p:spPr>
        </p:pic>
        <p:sp>
          <p:nvSpPr>
            <p:cNvPr id="56336" name="Line 6"/>
            <p:cNvSpPr>
              <a:spLocks noChangeShapeType="1"/>
            </p:cNvSpPr>
            <p:nvPr/>
          </p:nvSpPr>
          <p:spPr bwMode="auto">
            <a:xfrm flipH="1">
              <a:off x="960" y="1907"/>
              <a:ext cx="156" cy="154"/>
            </a:xfrm>
            <a:prstGeom prst="line">
              <a:avLst/>
            </a:prstGeom>
            <a:noFill/>
            <a:ln w="38100">
              <a:solidFill>
                <a:srgbClr val="FFFF00"/>
              </a:solidFill>
              <a:round/>
              <a:headEnd/>
              <a:tailEnd type="triangl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endParaRPr>
            </a:p>
          </p:txBody>
        </p:sp>
        <p:sp>
          <p:nvSpPr>
            <p:cNvPr id="56337" name="Line 7"/>
            <p:cNvSpPr>
              <a:spLocks noChangeShapeType="1"/>
            </p:cNvSpPr>
            <p:nvPr/>
          </p:nvSpPr>
          <p:spPr bwMode="auto">
            <a:xfrm flipH="1">
              <a:off x="1776" y="3360"/>
              <a:ext cx="1" cy="191"/>
            </a:xfrm>
            <a:prstGeom prst="line">
              <a:avLst/>
            </a:prstGeom>
            <a:noFill/>
            <a:ln w="38100">
              <a:solidFill>
                <a:srgbClr val="FFFF00"/>
              </a:solidFill>
              <a:round/>
              <a:headEnd/>
              <a:tailEnd type="triangl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endParaRPr>
            </a:p>
          </p:txBody>
        </p:sp>
      </p:grpSp>
      <p:grpSp>
        <p:nvGrpSpPr>
          <p:cNvPr id="3" name="Group 8"/>
          <p:cNvGrpSpPr>
            <a:grpSpLocks/>
          </p:cNvGrpSpPr>
          <p:nvPr/>
        </p:nvGrpSpPr>
        <p:grpSpPr bwMode="auto">
          <a:xfrm>
            <a:off x="4572000" y="1752600"/>
            <a:ext cx="3149600" cy="4800600"/>
            <a:chOff x="3168" y="912"/>
            <a:chExt cx="2016" cy="3170"/>
          </a:xfrm>
        </p:grpSpPr>
        <p:pic>
          <p:nvPicPr>
            <p:cNvPr id="56329" name="Picture 9" descr="DSC01292 1"/>
            <p:cNvPicPr>
              <a:picLocks noChangeAspect="1" noChangeArrowheads="1"/>
            </p:cNvPicPr>
            <p:nvPr/>
          </p:nvPicPr>
          <p:blipFill>
            <a:blip r:embed="rId5" cstate="print">
              <a:lum bright="-6000" contrast="6000"/>
            </a:blip>
            <a:srcRect/>
            <a:stretch>
              <a:fillRect/>
            </a:stretch>
          </p:blipFill>
          <p:spPr bwMode="auto">
            <a:xfrm>
              <a:off x="3168" y="912"/>
              <a:ext cx="1982" cy="1522"/>
            </a:xfrm>
            <a:prstGeom prst="rect">
              <a:avLst/>
            </a:prstGeom>
            <a:noFill/>
            <a:ln w="9525">
              <a:noFill/>
              <a:miter lim="800000"/>
              <a:headEnd/>
              <a:tailEnd/>
            </a:ln>
          </p:spPr>
        </p:pic>
        <p:pic>
          <p:nvPicPr>
            <p:cNvPr id="56330" name="Picture 10" descr="Img_947 1"/>
            <p:cNvPicPr>
              <a:picLocks noChangeAspect="1" noChangeArrowheads="1"/>
            </p:cNvPicPr>
            <p:nvPr/>
          </p:nvPicPr>
          <p:blipFill>
            <a:blip r:embed="rId6" cstate="print"/>
            <a:srcRect/>
            <a:stretch>
              <a:fillRect/>
            </a:stretch>
          </p:blipFill>
          <p:spPr bwMode="auto">
            <a:xfrm>
              <a:off x="3200" y="2495"/>
              <a:ext cx="1984" cy="1587"/>
            </a:xfrm>
            <a:prstGeom prst="rect">
              <a:avLst/>
            </a:prstGeom>
            <a:noFill/>
            <a:ln w="9525">
              <a:noFill/>
              <a:miter lim="800000"/>
              <a:headEnd/>
              <a:tailEnd/>
            </a:ln>
          </p:spPr>
        </p:pic>
        <p:sp>
          <p:nvSpPr>
            <p:cNvPr id="56331" name="Line 11"/>
            <p:cNvSpPr>
              <a:spLocks noChangeShapeType="1"/>
            </p:cNvSpPr>
            <p:nvPr/>
          </p:nvSpPr>
          <p:spPr bwMode="auto">
            <a:xfrm flipH="1">
              <a:off x="4032" y="1469"/>
              <a:ext cx="156" cy="154"/>
            </a:xfrm>
            <a:prstGeom prst="line">
              <a:avLst/>
            </a:prstGeom>
            <a:noFill/>
            <a:ln w="38100">
              <a:solidFill>
                <a:srgbClr val="FFFF00"/>
              </a:solidFill>
              <a:round/>
              <a:headEnd/>
              <a:tailEnd type="triangl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endParaRPr>
            </a:p>
          </p:txBody>
        </p:sp>
        <p:sp>
          <p:nvSpPr>
            <p:cNvPr id="56332" name="Text Box 12"/>
            <p:cNvSpPr txBox="1">
              <a:spLocks noChangeArrowheads="1"/>
            </p:cNvSpPr>
            <p:nvPr/>
          </p:nvSpPr>
          <p:spPr bwMode="auto">
            <a:xfrm>
              <a:off x="3984" y="1200"/>
              <a:ext cx="894" cy="302"/>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1" lang="ja-JP" altLang="en-US" sz="2400" b="0" i="0" u="none" strike="noStrike" kern="1200" cap="none" spc="0" normalizeH="0" baseline="0" noProof="0">
                <a:ln>
                  <a:noFill/>
                </a:ln>
                <a:solidFill>
                  <a:prstClr val="black"/>
                </a:solidFill>
                <a:effectLst/>
                <a:uLnTx/>
                <a:uFillTx/>
                <a:latin typeface="Osaka" charset="-128"/>
                <a:ea typeface="Osaka" charset="-128"/>
                <a:cs typeface="+mn-cs"/>
              </a:endParaRPr>
            </a:p>
          </p:txBody>
        </p:sp>
        <p:sp>
          <p:nvSpPr>
            <p:cNvPr id="56333" name="Text Box 13"/>
            <p:cNvSpPr txBox="1">
              <a:spLocks noChangeArrowheads="1"/>
            </p:cNvSpPr>
            <p:nvPr/>
          </p:nvSpPr>
          <p:spPr bwMode="auto">
            <a:xfrm>
              <a:off x="3798" y="2534"/>
              <a:ext cx="1282" cy="262"/>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ja-JP" altLang="en-US" sz="2000" b="1" i="0" u="none" strike="noStrike" kern="1200" cap="none" spc="0" normalizeH="0" baseline="0" noProof="0">
                  <a:ln>
                    <a:noFill/>
                  </a:ln>
                  <a:solidFill>
                    <a:prstClr val="black"/>
                  </a:solidFill>
                  <a:effectLst/>
                  <a:uLnTx/>
                  <a:uFillTx/>
                  <a:latin typeface="Osaka" charset="-128"/>
                  <a:ea typeface="Osaka" charset="-128"/>
                  <a:cs typeface="+mn-cs"/>
                </a:rPr>
                <a:t>野口 </a:t>
              </a:r>
              <a:r>
                <a:rPr kumimoji="1" lang="en-US" altLang="ja-JP" sz="2000" b="1" i="0" u="none" strike="noStrike" kern="1200" cap="none" spc="0" normalizeH="0" baseline="0" noProof="0">
                  <a:ln>
                    <a:noFill/>
                  </a:ln>
                  <a:solidFill>
                    <a:prstClr val="black"/>
                  </a:solidFill>
                  <a:effectLst/>
                  <a:uLnTx/>
                  <a:uFillTx/>
                  <a:latin typeface="Osaka" charset="-128"/>
                  <a:ea typeface="Osaka" charset="-128"/>
                  <a:cs typeface="+mn-cs"/>
                </a:rPr>
                <a:t>A type</a:t>
              </a:r>
            </a:p>
          </p:txBody>
        </p:sp>
      </p:grpSp>
      <p:sp>
        <p:nvSpPr>
          <p:cNvPr id="1805326" name="Rectangle 14"/>
          <p:cNvSpPr>
            <a:spLocks noChangeArrowheads="1"/>
          </p:cNvSpPr>
          <p:nvPr/>
        </p:nvSpPr>
        <p:spPr bwMode="auto">
          <a:xfrm>
            <a:off x="1822450" y="327025"/>
            <a:ext cx="4339650" cy="646331"/>
          </a:xfrm>
          <a:prstGeom prst="rect">
            <a:avLst/>
          </a:prstGeom>
          <a:noFill/>
          <a:ln w="9525">
            <a:noFill/>
            <a:miter lim="800000"/>
            <a:headEnd/>
            <a:tailEnd/>
          </a:ln>
          <a:effectLst>
            <a:outerShdw dist="35921" dir="2700000" algn="ctr" rotWithShape="0">
              <a:schemeClr val="bg2"/>
            </a:outerShdw>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FFFF00"/>
                </a:solidFill>
                <a:effectLst/>
                <a:uLnTx/>
                <a:uFillTx/>
                <a:latin typeface="Osaka" charset="-128"/>
                <a:ea typeface="Osaka" charset="-128"/>
                <a:cs typeface="+mn-cs"/>
              </a:rPr>
              <a:t>肺野型の早期肺がん</a:t>
            </a:r>
          </a:p>
        </p:txBody>
      </p:sp>
      <p:sp>
        <p:nvSpPr>
          <p:cNvPr id="56326" name="Rectangle 15"/>
          <p:cNvSpPr>
            <a:spLocks noChangeArrowheads="1"/>
          </p:cNvSpPr>
          <p:nvPr/>
        </p:nvSpPr>
        <p:spPr bwMode="auto">
          <a:xfrm>
            <a:off x="2120900" y="800100"/>
            <a:ext cx="184150" cy="45720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1" i="0" u="none" strike="noStrike" kern="1200" cap="none" spc="0" normalizeH="0" baseline="0" noProof="0">
              <a:ln>
                <a:noFill/>
              </a:ln>
              <a:solidFill>
                <a:prstClr val="black"/>
              </a:solidFill>
              <a:effectLst/>
              <a:uLnTx/>
              <a:uFillTx/>
              <a:latin typeface="Osaka" charset="-128"/>
              <a:ea typeface="Osaka" charset="-128"/>
              <a:cs typeface="+mn-cs"/>
            </a:endParaRPr>
          </a:p>
        </p:txBody>
      </p:sp>
      <p:sp>
        <p:nvSpPr>
          <p:cNvPr id="1805328" name="Rectangle 16"/>
          <p:cNvSpPr>
            <a:spLocks noChangeArrowheads="1"/>
          </p:cNvSpPr>
          <p:nvPr/>
        </p:nvSpPr>
        <p:spPr bwMode="auto">
          <a:xfrm>
            <a:off x="3206750" y="923925"/>
            <a:ext cx="5556250" cy="579438"/>
          </a:xfrm>
          <a:prstGeom prst="rect">
            <a:avLst/>
          </a:prstGeom>
          <a:noFill/>
          <a:ln w="9525">
            <a:noFill/>
            <a:miter lim="800000"/>
            <a:headEnd/>
            <a:tailEnd/>
          </a:ln>
          <a:effectLst>
            <a:outerShdw dist="35921" dir="2700000" algn="ctr" rotWithShape="0">
              <a:schemeClr val="bg2"/>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a:ln>
                  <a:noFill/>
                </a:ln>
                <a:solidFill>
                  <a:srgbClr val="FFFF00"/>
                </a:solidFill>
                <a:effectLst/>
                <a:uLnTx/>
                <a:uFillTx/>
                <a:latin typeface="Osaka" charset="-128"/>
                <a:ea typeface="Osaka" charset="-128"/>
                <a:cs typeface="+mn-cs"/>
              </a:rPr>
              <a:t>胸腔鏡下手術 </a:t>
            </a:r>
            <a:r>
              <a:rPr kumimoji="1" lang="en-US" altLang="ja-JP" sz="3200" b="1" i="0" u="none" strike="noStrike" kern="1200" cap="none" spc="0" normalizeH="0" baseline="0" noProof="0">
                <a:ln>
                  <a:noFill/>
                </a:ln>
                <a:solidFill>
                  <a:srgbClr val="FFFF00"/>
                </a:solidFill>
                <a:effectLst/>
                <a:uLnTx/>
                <a:uFillTx/>
                <a:latin typeface="Osaka" charset="-128"/>
                <a:ea typeface="Osaka" charset="-128"/>
                <a:cs typeface="+mn-cs"/>
              </a:rPr>
              <a:t>(</a:t>
            </a:r>
            <a:r>
              <a:rPr kumimoji="1" lang="ja-JP" altLang="en-US" sz="3200" b="1" i="0" u="none" strike="noStrike" kern="1200" cap="none" spc="0" normalizeH="0" baseline="0" noProof="0">
                <a:ln>
                  <a:noFill/>
                </a:ln>
                <a:solidFill>
                  <a:srgbClr val="FFFF00"/>
                </a:solidFill>
                <a:effectLst/>
                <a:uLnTx/>
                <a:uFillTx/>
                <a:latin typeface="Osaka" charset="-128"/>
                <a:ea typeface="Osaka" charset="-128"/>
                <a:cs typeface="+mn-cs"/>
              </a:rPr>
              <a:t>バッツ</a:t>
            </a:r>
            <a:r>
              <a:rPr kumimoji="1" lang="en-US" altLang="ja-JP" sz="3200" b="1" i="0" u="none" strike="noStrike" kern="1200" cap="none" spc="0" normalizeH="0" baseline="0" noProof="0">
                <a:ln>
                  <a:noFill/>
                </a:ln>
                <a:solidFill>
                  <a:srgbClr val="FFFF00"/>
                </a:solidFill>
                <a:effectLst/>
                <a:uLnTx/>
                <a:uFillTx/>
                <a:latin typeface="Osaka" charset="-128"/>
                <a:ea typeface="Osaka" charset="-128"/>
                <a:cs typeface="+mn-cs"/>
              </a:rPr>
              <a:t>)</a:t>
            </a:r>
          </a:p>
        </p:txBody>
      </p:sp>
      <p:sp>
        <p:nvSpPr>
          <p:cNvPr id="56328" name="Rectangle 17"/>
          <p:cNvSpPr>
            <a:spLocks noChangeArrowheads="1"/>
          </p:cNvSpPr>
          <p:nvPr/>
        </p:nvSpPr>
        <p:spPr bwMode="auto">
          <a:xfrm>
            <a:off x="5715000" y="2189163"/>
            <a:ext cx="1296988" cy="45720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a:ln>
                  <a:noFill/>
                </a:ln>
                <a:solidFill>
                  <a:prstClr val="black"/>
                </a:solidFill>
                <a:effectLst/>
                <a:uLnTx/>
                <a:uFillTx/>
                <a:latin typeface="Times" charset="0"/>
                <a:ea typeface="Osaka" charset="-128"/>
                <a:cs typeface="+mn-cs"/>
              </a:rPr>
              <a:t>マーカー</a:t>
            </a:r>
          </a:p>
        </p:txBody>
      </p:sp>
    </p:spTree>
    <p:extLst>
      <p:ext uri="{BB962C8B-B14F-4D97-AF65-F5344CB8AC3E}">
        <p14:creationId xmlns:p14="http://schemas.microsoft.com/office/powerpoint/2010/main" val="145191439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83568" y="260648"/>
            <a:ext cx="8229600" cy="1143000"/>
          </a:xfrm>
        </p:spPr>
        <p:txBody>
          <a:bodyPr>
            <a:normAutofit fontScale="90000"/>
          </a:bodyPr>
          <a:lstStyle/>
          <a:p>
            <a:pPr algn="l"/>
            <a:r>
              <a:rPr lang="ja-JP" altLang="en-US" sz="4000" dirty="0">
                <a:effectLst/>
              </a:rPr>
              <a:t>日本人の死因</a:t>
            </a:r>
            <a:r>
              <a:rPr lang="en-US" altLang="ja-JP" sz="3600" dirty="0">
                <a:effectLst/>
              </a:rPr>
              <a:t/>
            </a:r>
            <a:br>
              <a:rPr lang="en-US" altLang="ja-JP" sz="3600" dirty="0">
                <a:effectLst/>
              </a:rPr>
            </a:br>
            <a:r>
              <a:rPr lang="en-US" altLang="ja-JP" sz="3600" dirty="0">
                <a:effectLst/>
              </a:rPr>
              <a:t>	</a:t>
            </a:r>
            <a:r>
              <a:rPr lang="en-US" altLang="ja-JP" sz="4000" dirty="0">
                <a:effectLst/>
              </a:rPr>
              <a:t>3.5</a:t>
            </a:r>
            <a:r>
              <a:rPr lang="ja-JP" altLang="en-US" sz="4000" dirty="0">
                <a:effectLst/>
              </a:rPr>
              <a:t>人に</a:t>
            </a:r>
            <a:r>
              <a:rPr lang="en-US" altLang="ja-JP" sz="4000" dirty="0">
                <a:effectLst/>
              </a:rPr>
              <a:t>1</a:t>
            </a:r>
            <a:r>
              <a:rPr lang="ja-JP" altLang="en-US" sz="4000" dirty="0">
                <a:effectLst/>
              </a:rPr>
              <a:t>人は「がん」で死亡</a:t>
            </a:r>
            <a:endParaRPr lang="ja-JP" altLang="en-US" sz="3600" dirty="0">
              <a:effectLst/>
            </a:endParaRPr>
          </a:p>
        </p:txBody>
      </p:sp>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5</a:t>
            </a:fld>
            <a:endParaRPr lang="en-US" altLang="ja-JP" dirty="0"/>
          </a:p>
        </p:txBody>
      </p:sp>
      <p:pic>
        <p:nvPicPr>
          <p:cNvPr id="8" name="コンテンツ プレースホルダー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9512" y="1845269"/>
            <a:ext cx="5591968" cy="4613374"/>
          </a:xfrm>
          <a:prstGeom prst="rect">
            <a:avLst/>
          </a:prstGeom>
        </p:spPr>
      </p:pic>
      <p:sp>
        <p:nvSpPr>
          <p:cNvPr id="6" name="コンテンツ プレースホルダー 2"/>
          <p:cNvSpPr txBox="1">
            <a:spLocks/>
          </p:cNvSpPr>
          <p:nvPr/>
        </p:nvSpPr>
        <p:spPr bwMode="auto">
          <a:xfrm>
            <a:off x="4788024" y="1988840"/>
            <a:ext cx="4429000" cy="1075258"/>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3"/>
              </a:buBlip>
              <a:defRPr kumimoji="1" sz="3200" kern="1200">
                <a:solidFill>
                  <a:srgbClr val="1C5C90"/>
                </a:solidFill>
                <a:latin typeface="+mn-lt"/>
                <a:ea typeface="+mn-ea"/>
                <a:cs typeface="Segoe UI" pitchFamily="34" charset="0"/>
              </a:defRPr>
            </a:lvl1pPr>
            <a:lvl2pPr marL="742950" indent="-285750" algn="l" rtl="0" eaLnBrk="0" fontAlgn="base" hangingPunct="0">
              <a:spcBef>
                <a:spcPct val="20000"/>
              </a:spcBef>
              <a:spcAft>
                <a:spcPct val="0"/>
              </a:spcAft>
              <a:buBlip>
                <a:blip r:embed="rId4"/>
              </a:buBlip>
              <a:defRPr kumimoji="1" sz="2800" kern="1200">
                <a:solidFill>
                  <a:srgbClr val="1C5C90"/>
                </a:solidFill>
                <a:latin typeface="+mn-lt"/>
                <a:ea typeface="+mn-ea"/>
                <a:cs typeface="Segoe UI" pitchFamily="34" charset="0"/>
              </a:defRPr>
            </a:lvl2pPr>
            <a:lvl3pPr marL="1143000" indent="-228600" algn="l" rtl="0" eaLnBrk="0" fontAlgn="base" hangingPunct="0">
              <a:spcBef>
                <a:spcPct val="20000"/>
              </a:spcBef>
              <a:spcAft>
                <a:spcPct val="0"/>
              </a:spcAft>
              <a:buBlip>
                <a:blip r:embed="rId3"/>
              </a:buBlip>
              <a:defRPr kumimoji="1" sz="2400" kern="1200">
                <a:solidFill>
                  <a:srgbClr val="1C5C90"/>
                </a:solidFill>
                <a:latin typeface="+mn-lt"/>
                <a:ea typeface="+mn-ea"/>
                <a:cs typeface="Segoe UI" pitchFamily="34" charset="0"/>
              </a:defRPr>
            </a:lvl3pPr>
            <a:lvl4pPr marL="1600200" indent="-228600" algn="l" rtl="0" eaLnBrk="0" fontAlgn="base" hangingPunct="0">
              <a:spcBef>
                <a:spcPct val="20000"/>
              </a:spcBef>
              <a:spcAft>
                <a:spcPct val="0"/>
              </a:spcAft>
              <a:buBlip>
                <a:blip r:embed="rId4"/>
              </a:buBlip>
              <a:defRPr kumimoji="1" sz="2000" kern="1200">
                <a:solidFill>
                  <a:srgbClr val="1C5C90"/>
                </a:solidFill>
                <a:latin typeface="+mn-lt"/>
                <a:ea typeface="+mn-ea"/>
                <a:cs typeface="Segoe UI" pitchFamily="34" charset="0"/>
              </a:defRPr>
            </a:lvl4pPr>
            <a:lvl5pPr marL="2057400" indent="-228600" algn="l" rtl="0" eaLnBrk="0" fontAlgn="base" hangingPunct="0">
              <a:spcBef>
                <a:spcPct val="20000"/>
              </a:spcBef>
              <a:spcAft>
                <a:spcPct val="0"/>
              </a:spcAft>
              <a:buBlip>
                <a:blip r:embed="rId3"/>
              </a:buBlip>
              <a:defRPr kumimoji="1" sz="2000" kern="1200">
                <a:solidFill>
                  <a:srgbClr val="1C5C90"/>
                </a:solidFill>
                <a:latin typeface="+mn-lt"/>
                <a:ea typeface="+mn-ea"/>
                <a:cs typeface="Segoe UI" pitchFamily="34" charset="0"/>
              </a:defRPr>
            </a:lvl5pPr>
            <a:lvl6pPr marL="2514600" indent="-228600" algn="l" defTabSz="914400" rtl="0" eaLnBrk="1" latinLnBrk="0" hangingPunct="1">
              <a:spcBef>
                <a:spcPct val="20000"/>
              </a:spcBef>
              <a:buFontTx/>
              <a:buBlip>
                <a:blip r:embed="rId4"/>
              </a:buBlip>
              <a:defRPr kumimoji="1" sz="1800" kern="1200">
                <a:solidFill>
                  <a:srgbClr val="164770"/>
                </a:solidFill>
                <a:latin typeface="Segoe UI" pitchFamily="34" charset="0"/>
                <a:ea typeface="+mn-ea"/>
                <a:cs typeface="Segoe UI" pitchFamily="34" charset="0"/>
              </a:defRPr>
            </a:lvl6pPr>
            <a:lvl7pPr marL="2971800" indent="-228600" algn="l" defTabSz="914400" rtl="0" eaLnBrk="1" latinLnBrk="0" hangingPunct="1">
              <a:spcBef>
                <a:spcPct val="20000"/>
              </a:spcBef>
              <a:buFontTx/>
              <a:buBlip>
                <a:blip r:embed="rId3"/>
              </a:buBlip>
              <a:defRPr kumimoji="1" sz="1800" kern="1200">
                <a:solidFill>
                  <a:srgbClr val="164770"/>
                </a:solidFill>
                <a:latin typeface="Segoe UI" pitchFamily="34" charset="0"/>
                <a:ea typeface="+mn-ea"/>
                <a:cs typeface="Segoe UI" pitchFamily="34" charset="0"/>
              </a:defRPr>
            </a:lvl7pPr>
            <a:lvl8pPr marL="3429000" indent="-228600" algn="l" defTabSz="914400" rtl="0" eaLnBrk="1" latinLnBrk="0" hangingPunct="1">
              <a:spcBef>
                <a:spcPct val="20000"/>
              </a:spcBef>
              <a:buFontTx/>
              <a:buBlip>
                <a:blip r:embed="rId4"/>
              </a:buBlip>
              <a:defRPr kumimoji="1" sz="1600" kern="1200">
                <a:solidFill>
                  <a:srgbClr val="164770"/>
                </a:solidFill>
                <a:latin typeface="Segoe UI" pitchFamily="34" charset="0"/>
                <a:ea typeface="+mn-ea"/>
                <a:cs typeface="Segoe UI" pitchFamily="34" charset="0"/>
              </a:defRPr>
            </a:lvl8pPr>
            <a:lvl9pPr marL="3886200" indent="-228600" algn="l" defTabSz="914400" rtl="0" eaLnBrk="1" latinLnBrk="0" hangingPunct="1">
              <a:spcBef>
                <a:spcPct val="20000"/>
              </a:spcBef>
              <a:buFontTx/>
              <a:buBlip>
                <a:blip r:embed="rId3"/>
              </a:buBlip>
              <a:defRPr kumimoji="1" sz="1400" kern="1200">
                <a:solidFill>
                  <a:srgbClr val="164770"/>
                </a:solidFill>
                <a:latin typeface="Segoe UI" pitchFamily="34" charset="0"/>
                <a:ea typeface="+mn-ea"/>
                <a:cs typeface="Segoe UI" pitchFamily="34" charset="0"/>
              </a:defRPr>
            </a:lvl9pPr>
          </a:lstStyle>
          <a:p>
            <a:pPr marL="0" indent="0">
              <a:buNone/>
            </a:pPr>
            <a:r>
              <a:rPr lang="ja-JP" altLang="en-US" sz="2800" dirty="0">
                <a:solidFill>
                  <a:srgbClr val="FF0000"/>
                </a:solidFill>
                <a:effectLst>
                  <a:outerShdw blurRad="38100" dist="38100" dir="2700000" algn="tl">
                    <a:srgbClr val="000000">
                      <a:alpha val="43137"/>
                    </a:srgbClr>
                  </a:outerShdw>
                </a:effectLst>
              </a:rPr>
              <a:t>がん</a:t>
            </a:r>
            <a:r>
              <a:rPr lang="ja-JP" altLang="en-US" sz="2000" dirty="0">
                <a:solidFill>
                  <a:srgbClr val="FF0000"/>
                </a:solidFill>
                <a:effectLst>
                  <a:outerShdw blurRad="38100" dist="38100" dir="2700000" algn="tl">
                    <a:srgbClr val="000000">
                      <a:alpha val="43137"/>
                    </a:srgbClr>
                  </a:outerShdw>
                </a:effectLst>
              </a:rPr>
              <a:t>＝悪性腫瘍</a:t>
            </a:r>
            <a:r>
              <a:rPr lang="ja-JP" altLang="en-US" sz="1600" dirty="0">
                <a:solidFill>
                  <a:srgbClr val="FF0000"/>
                </a:solidFill>
                <a:effectLst>
                  <a:outerShdw blurRad="38100" dist="38100" dir="2700000" algn="tl">
                    <a:srgbClr val="000000">
                      <a:alpha val="43137"/>
                    </a:srgbClr>
                  </a:outerShdw>
                </a:effectLst>
              </a:rPr>
              <a:t>（悪性新生物）</a:t>
            </a:r>
            <a:endParaRPr lang="en-US" altLang="ja-JP" sz="2000" dirty="0">
              <a:solidFill>
                <a:srgbClr val="FF0000"/>
              </a:solidFill>
              <a:effectLst>
                <a:outerShdw blurRad="38100" dist="38100" dir="2700000" algn="tl">
                  <a:srgbClr val="000000">
                    <a:alpha val="43137"/>
                  </a:srgbClr>
                </a:outerShdw>
              </a:effectLst>
            </a:endParaRPr>
          </a:p>
          <a:p>
            <a:pPr marL="0" indent="0">
              <a:buFontTx/>
              <a:buNone/>
            </a:pPr>
            <a:r>
              <a:rPr lang="ja-JP" altLang="en-US" sz="2000" dirty="0">
                <a:solidFill>
                  <a:srgbClr val="FF0000"/>
                </a:solidFill>
                <a:effectLst>
                  <a:outerShdw blurRad="38100" dist="38100" dir="2700000" algn="tl">
                    <a:srgbClr val="000000">
                      <a:alpha val="43137"/>
                    </a:srgbClr>
                  </a:outerShdw>
                </a:effectLst>
              </a:rPr>
              <a:t>　　　＝</a:t>
            </a:r>
            <a:r>
              <a:rPr lang="ja-JP" altLang="en-US" sz="2400" dirty="0">
                <a:solidFill>
                  <a:srgbClr val="FF0000"/>
                </a:solidFill>
                <a:effectLst>
                  <a:outerShdw blurRad="38100" dist="38100" dir="2700000" algn="tl">
                    <a:srgbClr val="000000">
                      <a:alpha val="43137"/>
                    </a:srgbClr>
                  </a:outerShdw>
                </a:effectLst>
              </a:rPr>
              <a:t>癌</a:t>
            </a:r>
            <a:r>
              <a:rPr lang="en-US" altLang="ja-JP" sz="2000" dirty="0">
                <a:solidFill>
                  <a:srgbClr val="FF0000"/>
                </a:solidFill>
                <a:effectLst>
                  <a:outerShdw blurRad="38100" dist="38100" dir="2700000" algn="tl">
                    <a:srgbClr val="000000">
                      <a:alpha val="43137"/>
                    </a:srgbClr>
                  </a:outerShdw>
                </a:effectLst>
              </a:rPr>
              <a:t>(</a:t>
            </a:r>
            <a:r>
              <a:rPr lang="ja-JP" altLang="en-US" sz="1600" dirty="0">
                <a:solidFill>
                  <a:srgbClr val="FF0000"/>
                </a:solidFill>
                <a:effectLst>
                  <a:outerShdw blurRad="38100" dist="38100" dir="2700000" algn="tl">
                    <a:srgbClr val="000000">
                      <a:alpha val="43137"/>
                    </a:srgbClr>
                  </a:outerShdw>
                </a:effectLst>
              </a:rPr>
              <a:t>癌腫</a:t>
            </a:r>
            <a:r>
              <a:rPr lang="en-US" altLang="ja-JP" sz="2000" dirty="0">
                <a:solidFill>
                  <a:srgbClr val="FF0000"/>
                </a:solidFill>
                <a:effectLst>
                  <a:outerShdw blurRad="38100" dist="38100" dir="2700000" algn="tl">
                    <a:srgbClr val="000000">
                      <a:alpha val="43137"/>
                    </a:srgbClr>
                  </a:outerShdw>
                </a:effectLst>
              </a:rPr>
              <a:t>)</a:t>
            </a:r>
            <a:r>
              <a:rPr lang="ja-JP" altLang="en-US" sz="2000" dirty="0">
                <a:solidFill>
                  <a:srgbClr val="FF0000"/>
                </a:solidFill>
                <a:effectLst>
                  <a:outerShdw blurRad="38100" dist="38100" dir="2700000" algn="tl">
                    <a:srgbClr val="000000">
                      <a:alpha val="43137"/>
                    </a:srgbClr>
                  </a:outerShdw>
                </a:effectLst>
              </a:rPr>
              <a:t>＋肉腫＋血液腫瘍</a:t>
            </a:r>
            <a:endParaRPr lang="en-US" altLang="ja-JP" sz="2000" dirty="0">
              <a:solidFill>
                <a:srgbClr val="FF0000"/>
              </a:solidFill>
              <a:effectLst>
                <a:outerShdw blurRad="38100" dist="38100" dir="2700000" algn="tl">
                  <a:srgbClr val="000000">
                    <a:alpha val="43137"/>
                  </a:srgbClr>
                </a:outerShdw>
              </a:effectLst>
            </a:endParaRPr>
          </a:p>
          <a:p>
            <a:pPr marL="0" indent="0">
              <a:buFontTx/>
              <a:buNone/>
            </a:pPr>
            <a:r>
              <a:rPr lang="en-US" altLang="ja-JP" sz="2000" dirty="0">
                <a:solidFill>
                  <a:srgbClr val="FF0000"/>
                </a:solidFill>
                <a:effectLst>
                  <a:outerShdw blurRad="38100" dist="38100" dir="2700000" algn="tl">
                    <a:srgbClr val="000000">
                      <a:alpha val="43137"/>
                    </a:srgbClr>
                  </a:outerShdw>
                </a:effectLst>
              </a:rPr>
              <a:t>			  </a:t>
            </a:r>
            <a:r>
              <a:rPr lang="en-US" altLang="ja-JP" sz="1600" dirty="0">
                <a:solidFill>
                  <a:srgbClr val="FF0000"/>
                </a:solidFill>
                <a:effectLst>
                  <a:outerShdw blurRad="38100" dist="38100" dir="2700000" algn="tl">
                    <a:srgbClr val="000000">
                      <a:alpha val="43137"/>
                    </a:srgbClr>
                  </a:outerShdw>
                </a:effectLst>
              </a:rPr>
              <a:t>(</a:t>
            </a:r>
            <a:r>
              <a:rPr lang="ja-JP" altLang="en-US" sz="1600" dirty="0">
                <a:solidFill>
                  <a:srgbClr val="FF0000"/>
                </a:solidFill>
                <a:effectLst>
                  <a:outerShdw blurRad="38100" dist="38100" dir="2700000" algn="tl">
                    <a:srgbClr val="000000">
                      <a:alpha val="43137"/>
                    </a:srgbClr>
                  </a:outerShdw>
                </a:effectLst>
              </a:rPr>
              <a:t>白血病など</a:t>
            </a:r>
            <a:r>
              <a:rPr lang="en-US" altLang="ja-JP" sz="1600" dirty="0">
                <a:solidFill>
                  <a:srgbClr val="FF0000"/>
                </a:solidFill>
                <a:effectLst>
                  <a:outerShdw blurRad="38100" dist="38100" dir="2700000" algn="tl">
                    <a:srgbClr val="000000">
                      <a:alpha val="43137"/>
                    </a:srgbClr>
                  </a:outerShdw>
                </a:effectLst>
              </a:rPr>
              <a:t>)</a:t>
            </a:r>
          </a:p>
          <a:p>
            <a:pPr marL="0" indent="0">
              <a:buFontTx/>
              <a:buNone/>
            </a:pPr>
            <a:endParaRPr lang="en-US" altLang="ja-JP" sz="2000" dirty="0"/>
          </a:p>
          <a:p>
            <a:pPr marL="0" indent="0">
              <a:buFontTx/>
              <a:buNone/>
            </a:pPr>
            <a:endParaRPr lang="en-US" altLang="ja-JP" sz="2000" dirty="0"/>
          </a:p>
        </p:txBody>
      </p:sp>
    </p:spTree>
    <p:extLst>
      <p:ext uri="{BB962C8B-B14F-4D97-AF65-F5344CB8AC3E}">
        <p14:creationId xmlns:p14="http://schemas.microsoft.com/office/powerpoint/2010/main" val="3460213097"/>
      </p:ext>
    </p:extLst>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ChangeArrowheads="1"/>
          </p:cNvSpPr>
          <p:nvPr/>
        </p:nvSpPr>
        <p:spPr bwMode="auto">
          <a:xfrm>
            <a:off x="1049338" y="188913"/>
            <a:ext cx="7038975" cy="692150"/>
          </a:xfrm>
          <a:prstGeom prst="rect">
            <a:avLst/>
          </a:prstGeom>
          <a:noFill/>
          <a:ln w="9525">
            <a:noFill/>
            <a:miter lim="800000"/>
            <a:headEnd/>
            <a:tailEnd/>
          </a:ln>
        </p:spPr>
        <p:txBody>
          <a:bodyPr anchor="ct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ja-JP" sz="4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PET-CT</a:t>
            </a:r>
            <a:r>
              <a:rPr kumimoji="0" lang="ja-JP" altLang="en-US" sz="4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の有用性</a:t>
            </a:r>
          </a:p>
        </p:txBody>
      </p:sp>
      <p:sp>
        <p:nvSpPr>
          <p:cNvPr id="27651" name="Rectangle 49"/>
          <p:cNvSpPr>
            <a:spLocks noGrp="1" noChangeArrowheads="1"/>
          </p:cNvSpPr>
          <p:nvPr>
            <p:ph type="title"/>
          </p:nvPr>
        </p:nvSpPr>
        <p:spPr>
          <a:xfrm>
            <a:off x="252413" y="936625"/>
            <a:ext cx="7975600" cy="5156200"/>
          </a:xfrm>
        </p:spPr>
        <p:txBody>
          <a:bodyPr/>
          <a:lstStyle/>
          <a:p>
            <a:pPr algn="l" eaLnBrk="1" hangingPunct="1"/>
            <a:r>
              <a:rPr lang="ja-JP" altLang="en-US" sz="2400" dirty="0">
                <a:solidFill>
                  <a:schemeClr val="tx1"/>
                </a:solidFill>
              </a:rPr>
              <a:t>健診</a:t>
            </a:r>
            <a:br>
              <a:rPr lang="ja-JP" altLang="en-US" sz="2400" dirty="0">
                <a:solidFill>
                  <a:schemeClr val="tx1"/>
                </a:solidFill>
              </a:rPr>
            </a:br>
            <a:r>
              <a:rPr lang="en-US" altLang="ja-JP" sz="2400" dirty="0">
                <a:solidFill>
                  <a:schemeClr val="tx1"/>
                </a:solidFill>
              </a:rPr>
              <a:t>FDG-PET</a:t>
            </a:r>
            <a:r>
              <a:rPr lang="ja-JP" altLang="en-US" sz="2400" dirty="0">
                <a:solidFill>
                  <a:schemeClr val="tx1"/>
                </a:solidFill>
              </a:rPr>
              <a:t>は悪性病変の全身検索に優れ、早期発見に有用</a:t>
            </a:r>
            <a:br>
              <a:rPr lang="ja-JP" altLang="en-US" sz="2400" dirty="0">
                <a:solidFill>
                  <a:schemeClr val="tx1"/>
                </a:solidFill>
              </a:rPr>
            </a:br>
            <a:r>
              <a:rPr lang="ja-JP" altLang="en-US" sz="2400" dirty="0">
                <a:solidFill>
                  <a:schemeClr val="tx1"/>
                </a:solidFill>
              </a:rPr>
              <a:t/>
            </a:r>
            <a:br>
              <a:rPr lang="ja-JP" altLang="en-US" sz="2400" dirty="0">
                <a:solidFill>
                  <a:schemeClr val="tx1"/>
                </a:solidFill>
              </a:rPr>
            </a:br>
            <a:r>
              <a:rPr lang="ja-JP" altLang="en-US" sz="2400" dirty="0">
                <a:solidFill>
                  <a:schemeClr val="tx1"/>
                </a:solidFill>
              </a:rPr>
              <a:t>症例</a:t>
            </a:r>
            <a:br>
              <a:rPr lang="ja-JP" altLang="en-US" sz="2400" dirty="0">
                <a:solidFill>
                  <a:schemeClr val="tx1"/>
                </a:solidFill>
              </a:rPr>
            </a:br>
            <a:r>
              <a:rPr lang="ja-JP" altLang="en-US" sz="2400" dirty="0">
                <a:solidFill>
                  <a:schemeClr val="tx1"/>
                </a:solidFill>
              </a:rPr>
              <a:t>６３歳　　男性</a:t>
            </a:r>
            <a:br>
              <a:rPr lang="ja-JP" altLang="en-US" sz="2400" dirty="0">
                <a:solidFill>
                  <a:schemeClr val="tx1"/>
                </a:solidFill>
              </a:rPr>
            </a:br>
            <a:r>
              <a:rPr lang="ja-JP" altLang="en-US" sz="2400" dirty="0">
                <a:solidFill>
                  <a:schemeClr val="tx1"/>
                </a:solidFill>
              </a:rPr>
              <a:t>主訴なし</a:t>
            </a:r>
            <a:br>
              <a:rPr lang="ja-JP" altLang="en-US" sz="2400" dirty="0">
                <a:solidFill>
                  <a:schemeClr val="tx1"/>
                </a:solidFill>
              </a:rPr>
            </a:br>
            <a:r>
              <a:rPr lang="ja-JP" altLang="en-US" sz="2400" dirty="0">
                <a:solidFill>
                  <a:schemeClr val="tx1"/>
                </a:solidFill>
              </a:rPr>
              <a:t>腫瘍マーカ正常</a:t>
            </a:r>
            <a:br>
              <a:rPr lang="ja-JP" altLang="en-US" sz="2400" dirty="0">
                <a:solidFill>
                  <a:schemeClr val="tx1"/>
                </a:solidFill>
              </a:rPr>
            </a:br>
            <a:r>
              <a:rPr lang="ja-JP" altLang="en-US" sz="2400" dirty="0">
                <a:solidFill>
                  <a:schemeClr val="tx1"/>
                </a:solidFill>
              </a:rPr>
              <a:t>がん健診のために来院</a:t>
            </a:r>
            <a:r>
              <a:rPr lang="en-US" altLang="ja-JP" sz="2400" dirty="0">
                <a:solidFill>
                  <a:schemeClr val="tx1"/>
                </a:solidFill>
              </a:rPr>
              <a:t/>
            </a:r>
            <a:br>
              <a:rPr lang="en-US" altLang="ja-JP" sz="2400" dirty="0">
                <a:solidFill>
                  <a:schemeClr val="tx1"/>
                </a:solidFill>
              </a:rPr>
            </a:br>
            <a:r>
              <a:rPr lang="en-US" altLang="ja-JP" sz="2400" dirty="0">
                <a:solidFill>
                  <a:schemeClr val="tx1"/>
                </a:solidFill>
              </a:rPr>
              <a:t/>
            </a:r>
            <a:br>
              <a:rPr lang="en-US" altLang="ja-JP" sz="2400" dirty="0">
                <a:solidFill>
                  <a:schemeClr val="tx1"/>
                </a:solidFill>
              </a:rPr>
            </a:br>
            <a:r>
              <a:rPr lang="en-US" altLang="ja-JP" sz="2400" dirty="0">
                <a:solidFill>
                  <a:schemeClr val="tx1"/>
                </a:solidFill>
              </a:rPr>
              <a:t>■</a:t>
            </a:r>
            <a:r>
              <a:rPr lang="ja-JP" altLang="en-US" sz="2400" dirty="0">
                <a:solidFill>
                  <a:schemeClr val="tx1"/>
                </a:solidFill>
              </a:rPr>
              <a:t>診断名</a:t>
            </a:r>
            <a:br>
              <a:rPr lang="ja-JP" altLang="en-US" sz="2400" dirty="0">
                <a:solidFill>
                  <a:schemeClr val="tx1"/>
                </a:solidFill>
              </a:rPr>
            </a:br>
            <a:r>
              <a:rPr lang="ja-JP" altLang="en-US" sz="2400" dirty="0">
                <a:solidFill>
                  <a:schemeClr val="tx1"/>
                </a:solidFill>
              </a:rPr>
              <a:t>右肺癌（扁平上皮癌）</a:t>
            </a:r>
            <a:br>
              <a:rPr lang="ja-JP" altLang="en-US" sz="2400" dirty="0">
                <a:solidFill>
                  <a:schemeClr val="tx1"/>
                </a:solidFill>
              </a:rPr>
            </a:br>
            <a:r>
              <a:rPr lang="ja-JP" altLang="en-US" sz="2400" dirty="0">
                <a:solidFill>
                  <a:schemeClr val="tx1"/>
                </a:solidFill>
              </a:rPr>
              <a:t>大きさ：</a:t>
            </a:r>
            <a:r>
              <a:rPr lang="en-US" altLang="ja-JP" sz="2400" dirty="0">
                <a:solidFill>
                  <a:schemeClr val="tx1"/>
                </a:solidFill>
              </a:rPr>
              <a:t>1.7×1.7×0.8cm</a:t>
            </a:r>
          </a:p>
        </p:txBody>
      </p:sp>
      <p:pic>
        <p:nvPicPr>
          <p:cNvPr id="109605" name="Picture 37"/>
          <p:cNvPicPr>
            <a:picLocks noGrp="1" noChangeAspect="1" noChangeArrowheads="1"/>
          </p:cNvPicPr>
          <p:nvPr>
            <p:ph sz="quarter" idx="2"/>
          </p:nvPr>
        </p:nvPicPr>
        <p:blipFill>
          <a:blip r:embed="rId2"/>
          <a:srcRect l="1970" t="5658" r="2869" b="1872"/>
          <a:stretch>
            <a:fillRect/>
          </a:stretch>
        </p:blipFill>
        <p:spPr>
          <a:xfrm>
            <a:off x="4505325" y="2133600"/>
            <a:ext cx="4252913" cy="4608513"/>
          </a:xfrm>
          <a:effectLst>
            <a:outerShdw dist="20000" dir="5400000" rotWithShape="0">
              <a:srgbClr val="000000">
                <a:alpha val="37999"/>
              </a:srgbClr>
            </a:outerShdw>
          </a:effectLst>
        </p:spPr>
      </p:pic>
      <p:pic>
        <p:nvPicPr>
          <p:cNvPr id="109620" name="Picture 52"/>
          <p:cNvPicPr>
            <a:picLocks noChangeAspect="1" noChangeArrowheads="1"/>
          </p:cNvPicPr>
          <p:nvPr/>
        </p:nvPicPr>
        <p:blipFill>
          <a:blip r:embed="rId3"/>
          <a:srcRect l="18822" t="12321" r="60440" b="68645"/>
          <a:stretch>
            <a:fillRect/>
          </a:stretch>
        </p:blipFill>
        <p:spPr bwMode="auto">
          <a:xfrm>
            <a:off x="6964363" y="2133600"/>
            <a:ext cx="1587500" cy="2232025"/>
          </a:xfrm>
          <a:prstGeom prst="rect">
            <a:avLst/>
          </a:prstGeom>
          <a:noFill/>
          <a:ln w="9525" algn="ctr">
            <a:noFill/>
            <a:miter lim="800000"/>
            <a:headEnd/>
            <a:tailEnd/>
          </a:ln>
          <a:effectLst>
            <a:outerShdw dist="20000" dir="5400000" rotWithShape="0">
              <a:srgbClr val="000000">
                <a:alpha val="37999"/>
              </a:srgbClr>
            </a:outerShdw>
          </a:effectLst>
        </p:spPr>
      </p:pic>
      <p:grpSp>
        <p:nvGrpSpPr>
          <p:cNvPr id="2" name="Group 58"/>
          <p:cNvGrpSpPr>
            <a:grpSpLocks/>
          </p:cNvGrpSpPr>
          <p:nvPr/>
        </p:nvGrpSpPr>
        <p:grpSpPr bwMode="auto">
          <a:xfrm>
            <a:off x="3275856" y="2276872"/>
            <a:ext cx="3252713" cy="4392612"/>
            <a:chOff x="2893" y="1389"/>
            <a:chExt cx="1679" cy="2767"/>
          </a:xfrm>
        </p:grpSpPr>
        <p:sp>
          <p:nvSpPr>
            <p:cNvPr id="109623" name="AutoShape 55"/>
            <p:cNvSpPr>
              <a:spLocks noChangeArrowheads="1"/>
            </p:cNvSpPr>
            <p:nvPr/>
          </p:nvSpPr>
          <p:spPr bwMode="auto">
            <a:xfrm>
              <a:off x="2893" y="1389"/>
              <a:ext cx="1679" cy="2767"/>
            </a:xfrm>
            <a:prstGeom prst="wedgeEllipseCallout">
              <a:avLst>
                <a:gd name="adj1" fmla="val 79662"/>
                <a:gd name="adj2" fmla="val -20546"/>
              </a:avLst>
            </a:prstGeom>
            <a:gradFill rotWithShape="1">
              <a:gsLst>
                <a:gs pos="0">
                  <a:srgbClr val="9EEAFF"/>
                </a:gs>
                <a:gs pos="35001">
                  <a:srgbClr val="BBEFFF"/>
                </a:gs>
                <a:gs pos="100000">
                  <a:srgbClr val="E4F9FF"/>
                </a:gs>
              </a:gsLst>
              <a:lin ang="16200000" scaled="1"/>
            </a:gradFill>
            <a:ln w="9525" algn="ctr">
              <a:solidFill>
                <a:srgbClr val="46AAC5"/>
              </a:solidFill>
              <a:miter lim="800000"/>
              <a:headEnd/>
              <a:tailEnd/>
            </a:ln>
            <a:effectLst>
              <a:outerShdw dist="20000" dir="5400000" rotWithShape="0">
                <a:srgbClr val="000000">
                  <a:alpha val="37999"/>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pic>
          <p:nvPicPr>
            <p:cNvPr id="109611" name="Picture 43"/>
            <p:cNvPicPr>
              <a:picLocks noChangeAspect="1" noChangeArrowheads="1"/>
            </p:cNvPicPr>
            <p:nvPr/>
          </p:nvPicPr>
          <p:blipFill>
            <a:blip r:embed="rId3"/>
            <a:srcRect l="53238" t="70917" r="5696" b="7014"/>
            <a:stretch>
              <a:fillRect/>
            </a:stretch>
          </p:blipFill>
          <p:spPr bwMode="auto">
            <a:xfrm>
              <a:off x="3211" y="2862"/>
              <a:ext cx="1042" cy="826"/>
            </a:xfrm>
            <a:prstGeom prst="rect">
              <a:avLst/>
            </a:prstGeom>
            <a:noFill/>
            <a:ln>
              <a:noFill/>
            </a:ln>
            <a:effectLst>
              <a:outerShdw dist="20000" dir="5400000" rotWithShape="0">
                <a:srgbClr val="000000">
                  <a:alpha val="37999"/>
                </a:srgbClr>
              </a:outerShdw>
            </a:effectLst>
          </p:spPr>
        </p:pic>
        <p:pic>
          <p:nvPicPr>
            <p:cNvPr id="109618" name="Picture 50"/>
            <p:cNvPicPr>
              <a:picLocks noChangeAspect="1" noChangeArrowheads="1"/>
            </p:cNvPicPr>
            <p:nvPr/>
          </p:nvPicPr>
          <p:blipFill>
            <a:blip r:embed="rId3"/>
            <a:srcRect l="54353" t="42099" r="4971" b="33324"/>
            <a:stretch>
              <a:fillRect/>
            </a:stretch>
          </p:blipFill>
          <p:spPr bwMode="auto">
            <a:xfrm>
              <a:off x="3211" y="1752"/>
              <a:ext cx="1042" cy="940"/>
            </a:xfrm>
            <a:prstGeom prst="rect">
              <a:avLst/>
            </a:prstGeom>
            <a:noFill/>
            <a:ln>
              <a:noFill/>
            </a:ln>
            <a:effectLst>
              <a:outerShdw dist="20000" dir="5400000" rotWithShape="0">
                <a:srgbClr val="000000">
                  <a:alpha val="37999"/>
                </a:srgbClr>
              </a:outerShdw>
            </a:effectLst>
          </p:spPr>
        </p:pic>
        <p:sp>
          <p:nvSpPr>
            <p:cNvPr id="109624" name="Text Box 56"/>
            <p:cNvSpPr txBox="1">
              <a:spLocks noChangeArrowheads="1"/>
            </p:cNvSpPr>
            <p:nvPr/>
          </p:nvSpPr>
          <p:spPr bwMode="auto">
            <a:xfrm>
              <a:off x="3256" y="2659"/>
              <a:ext cx="907" cy="233"/>
            </a:xfrm>
            <a:prstGeom prst="rect">
              <a:avLst/>
            </a:prstGeom>
            <a:noFill/>
            <a:ln w="9525" algn="ctr">
              <a:noFill/>
              <a:miter lim="800000"/>
              <a:headEnd/>
              <a:tailEnd/>
            </a:ln>
            <a:effectLst>
              <a:outerShdw dist="20000" dir="5400000" rotWithShape="0">
                <a:srgbClr val="000000">
                  <a:alpha val="37999"/>
                </a:srgbClr>
              </a:outerShdw>
            </a:effec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ja-JP" altLang="en-US" sz="1800" b="0" i="0" u="none" strike="noStrike" kern="1200" cap="none" spc="0" normalizeH="0" baseline="0" noProof="0" dirty="0">
                  <a:ln>
                    <a:noFill/>
                  </a:ln>
                  <a:solidFill>
                    <a:prstClr val="black"/>
                  </a:solidFill>
                  <a:effectLst/>
                  <a:uLnTx/>
                  <a:uFillTx/>
                  <a:latin typeface="ＭＳ Ｐゴシック" pitchFamily="50" charset="-128"/>
                  <a:ea typeface="ＭＳ Ｐゴシック" panose="020B0600070205080204" pitchFamily="50" charset="-128"/>
                  <a:cs typeface="+mn-cs"/>
                </a:rPr>
                <a:t>気管支鏡</a:t>
              </a:r>
              <a:endParaRPr kumimoji="0" lang="en-US" altLang="ja-JP" sz="1800" b="0" i="0" u="none" strike="noStrike" kern="1200" cap="none" spc="0" normalizeH="0" baseline="0" noProof="0" dirty="0">
                <a:ln>
                  <a:noFill/>
                </a:ln>
                <a:solidFill>
                  <a:prstClr val="black"/>
                </a:solidFill>
                <a:effectLst/>
                <a:uLnTx/>
                <a:uFillTx/>
                <a:latin typeface="ＭＳ Ｐゴシック" pitchFamily="50" charset="-128"/>
                <a:ea typeface="ＭＳ Ｐゴシック" panose="020B0600070205080204" pitchFamily="50" charset="-128"/>
                <a:cs typeface="+mn-cs"/>
              </a:endParaRPr>
            </a:p>
          </p:txBody>
        </p:sp>
        <p:sp>
          <p:nvSpPr>
            <p:cNvPr id="109625" name="Text Box 57"/>
            <p:cNvSpPr txBox="1">
              <a:spLocks noChangeArrowheads="1"/>
            </p:cNvSpPr>
            <p:nvPr/>
          </p:nvSpPr>
          <p:spPr bwMode="auto">
            <a:xfrm>
              <a:off x="3256" y="3702"/>
              <a:ext cx="907" cy="231"/>
            </a:xfrm>
            <a:prstGeom prst="rect">
              <a:avLst/>
            </a:prstGeom>
            <a:noFill/>
            <a:ln w="9525" algn="ctr">
              <a:noFill/>
              <a:miter lim="800000"/>
              <a:headEnd/>
              <a:tailEnd/>
            </a:ln>
            <a:effectLst>
              <a:outerShdw dist="20000" dir="5400000" rotWithShape="0">
                <a:srgbClr val="000000">
                  <a:alpha val="37999"/>
                </a:srgbClr>
              </a:outerShdw>
            </a:effec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術後標本</a:t>
              </a:r>
            </a:p>
          </p:txBody>
        </p:sp>
      </p:grpSp>
    </p:spTree>
    <p:extLst>
      <p:ext uri="{BB962C8B-B14F-4D97-AF65-F5344CB8AC3E}">
        <p14:creationId xmlns:p14="http://schemas.microsoft.com/office/powerpoint/2010/main" val="3490507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9620"/>
                                        </p:tgtEl>
                                        <p:attrNameLst>
                                          <p:attrName>style.visibility</p:attrName>
                                        </p:attrNameLst>
                                      </p:cBhvr>
                                      <p:to>
                                        <p:strVal val="visible"/>
                                      </p:to>
                                    </p:set>
                                    <p:animEffect transition="in" filter="fade">
                                      <p:cBhvr>
                                        <p:cTn id="7" dur="2000"/>
                                        <p:tgtEl>
                                          <p:spTgt spid="1096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dis_ls_petct_01"/>
          <p:cNvPicPr>
            <a:picLocks noChangeAspect="1" noChangeArrowheads="1"/>
          </p:cNvPicPr>
          <p:nvPr/>
        </p:nvPicPr>
        <p:blipFill>
          <a:blip r:embed="rId2"/>
          <a:srcRect/>
          <a:stretch>
            <a:fillRect/>
          </a:stretch>
        </p:blipFill>
        <p:spPr bwMode="auto">
          <a:xfrm>
            <a:off x="539750" y="1412875"/>
            <a:ext cx="8064500" cy="5445125"/>
          </a:xfrm>
          <a:prstGeom prst="rect">
            <a:avLst/>
          </a:prstGeom>
          <a:noFill/>
          <a:ln w="9525">
            <a:noFill/>
            <a:miter lim="800000"/>
            <a:headEnd/>
            <a:tailEnd/>
          </a:ln>
        </p:spPr>
      </p:pic>
      <p:sp>
        <p:nvSpPr>
          <p:cNvPr id="25603" name="Rectangle 3"/>
          <p:cNvSpPr>
            <a:spLocks noGrp="1" noChangeArrowheads="1"/>
          </p:cNvSpPr>
          <p:nvPr>
            <p:ph type="title"/>
          </p:nvPr>
        </p:nvSpPr>
        <p:spPr>
          <a:xfrm>
            <a:off x="685800" y="0"/>
            <a:ext cx="7772400" cy="1143000"/>
          </a:xfrm>
        </p:spPr>
        <p:txBody>
          <a:bodyPr>
            <a:normAutofit fontScale="90000"/>
          </a:bodyPr>
          <a:lstStyle/>
          <a:p>
            <a:pPr eaLnBrk="1" hangingPunct="1"/>
            <a:r>
              <a:rPr lang="en-US" altLang="ja-JP" b="1"/>
              <a:t>PET-CT</a:t>
            </a:r>
            <a:r>
              <a:rPr lang="ja-JP" altLang="en-US" b="1"/>
              <a:t>は</a:t>
            </a:r>
            <a:r>
              <a:rPr lang="ja-JP" altLang="en-US" sz="4000" b="1"/>
              <a:t/>
            </a:r>
            <a:br>
              <a:rPr lang="ja-JP" altLang="en-US" sz="4000" b="1"/>
            </a:br>
            <a:r>
              <a:rPr lang="en-US" altLang="ja-JP" sz="3600" b="1"/>
              <a:t>PET</a:t>
            </a:r>
            <a:r>
              <a:rPr lang="ja-JP" altLang="en-US" sz="3600" b="1"/>
              <a:t>と</a:t>
            </a:r>
            <a:r>
              <a:rPr lang="en-US" altLang="ja-JP" sz="3600" b="1"/>
              <a:t>CT</a:t>
            </a:r>
            <a:r>
              <a:rPr lang="ja-JP" altLang="en-US" sz="3600" b="1"/>
              <a:t>のハイブリッド装置</a:t>
            </a:r>
            <a:endParaRPr lang="ja-JP" altLang="en-US" sz="2400" b="1"/>
          </a:p>
        </p:txBody>
      </p:sp>
      <p:sp>
        <p:nvSpPr>
          <p:cNvPr id="25604" name="Rectangle 4"/>
          <p:cNvSpPr>
            <a:spLocks noGrp="1" noChangeArrowheads="1"/>
          </p:cNvSpPr>
          <p:nvPr>
            <p:ph idx="1"/>
          </p:nvPr>
        </p:nvSpPr>
        <p:spPr/>
        <p:txBody>
          <a:bodyPr/>
          <a:lstStyle/>
          <a:p>
            <a:pPr eaLnBrk="1" hangingPunct="1"/>
            <a:endParaRPr lang="ja-JP" altLang="ja-JP"/>
          </a:p>
        </p:txBody>
      </p:sp>
    </p:spTree>
    <p:extLst>
      <p:ext uri="{BB962C8B-B14F-4D97-AF65-F5344CB8AC3E}">
        <p14:creationId xmlns:p14="http://schemas.microsoft.com/office/powerpoint/2010/main" val="2175230891"/>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Rectangle 4"/>
          <p:cNvSpPr>
            <a:spLocks noChangeArrowheads="1"/>
          </p:cNvSpPr>
          <p:nvPr/>
        </p:nvSpPr>
        <p:spPr bwMode="auto">
          <a:xfrm>
            <a:off x="250825" y="2852738"/>
            <a:ext cx="2535238" cy="647700"/>
          </a:xfrm>
          <a:prstGeom prst="rect">
            <a:avLst/>
          </a:prstGeom>
          <a:noFill/>
          <a:ln w="9525">
            <a:noFill/>
            <a:miter lim="800000"/>
            <a:headEnd/>
            <a:tailEnd/>
          </a:ln>
        </p:spPr>
        <p:txBody>
          <a:bodyPr anchor="ct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ja-JP" altLang="en-US" sz="2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079" name="Rectangle 5"/>
          <p:cNvSpPr>
            <a:spLocks noChangeArrowheads="1"/>
          </p:cNvSpPr>
          <p:nvPr/>
        </p:nvSpPr>
        <p:spPr bwMode="auto">
          <a:xfrm>
            <a:off x="107504" y="2204864"/>
            <a:ext cx="4248472" cy="2087562"/>
          </a:xfrm>
          <a:prstGeom prst="rect">
            <a:avLst/>
          </a:prstGeom>
          <a:noFill/>
          <a:ln w="9525">
            <a:noFill/>
            <a:miter lim="800000"/>
            <a:headEnd/>
            <a:tailEnd/>
          </a:ln>
        </p:spPr>
        <p:txBody>
          <a:bodyPr/>
          <a:lstStyle/>
          <a:p>
            <a:pPr marL="342900" marR="0" lvl="0" indent="-342900" algn="l" defTabSz="914400" rtl="0" eaLnBrk="0" fontAlgn="auto" latinLnBrk="0" hangingPunct="0">
              <a:lnSpc>
                <a:spcPct val="80000"/>
              </a:lnSpc>
              <a:spcBef>
                <a:spcPct val="20000"/>
              </a:spcBef>
              <a:spcAft>
                <a:spcPts val="0"/>
              </a:spcAft>
              <a:buClrTx/>
              <a:buSzTx/>
              <a:buFontTx/>
              <a:buBlip>
                <a:blip r:embed="rId3"/>
              </a:buBlip>
              <a:tabLst/>
              <a:defRPr/>
            </a:pPr>
            <a:r>
              <a:rPr kumimoji="0" lang="ja-JP" altLang="en-US"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主なエネルギー源は脂肪酸だがグルコースも利用する</a:t>
            </a:r>
          </a:p>
          <a:p>
            <a:pPr marL="342900" marR="0" lvl="0" indent="-342900" algn="l" defTabSz="914400" rtl="0" eaLnBrk="0" fontAlgn="auto" latinLnBrk="0" hangingPunct="0">
              <a:lnSpc>
                <a:spcPct val="80000"/>
              </a:lnSpc>
              <a:spcBef>
                <a:spcPct val="20000"/>
              </a:spcBef>
              <a:spcAft>
                <a:spcPts val="0"/>
              </a:spcAft>
              <a:buClrTx/>
              <a:buSzTx/>
              <a:buFontTx/>
              <a:buBlip>
                <a:blip r:embed="rId3"/>
              </a:buBlip>
              <a:tabLst/>
              <a:defRPr/>
            </a:pPr>
            <a:r>
              <a:rPr kumimoji="0" lang="ja-JP" altLang="en-US"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筋運動により</a:t>
            </a:r>
            <a:r>
              <a:rPr kumimoji="0" lang="en-US" altLang="ja-JP"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FDG</a:t>
            </a:r>
            <a:r>
              <a:rPr kumimoji="0" lang="ja-JP" altLang="en-US"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は筋肉に集積する</a:t>
            </a:r>
          </a:p>
          <a:p>
            <a:pPr marL="342900" marR="0" lvl="0" indent="-342900" algn="l" defTabSz="914400" rtl="0" eaLnBrk="0" fontAlgn="auto" latinLnBrk="0" hangingPunct="0">
              <a:lnSpc>
                <a:spcPct val="80000"/>
              </a:lnSpc>
              <a:spcBef>
                <a:spcPct val="20000"/>
              </a:spcBef>
              <a:spcAft>
                <a:spcPts val="0"/>
              </a:spcAft>
              <a:buClrTx/>
              <a:buSzTx/>
              <a:buFontTx/>
              <a:buBlip>
                <a:blip r:embed="rId3"/>
              </a:buBlip>
              <a:tabLst/>
              <a:defRPr/>
            </a:pPr>
            <a:r>
              <a:rPr kumimoji="0" lang="ja-JP" altLang="en-US"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インスリンの分泌により筋肉に集積する</a:t>
            </a:r>
          </a:p>
          <a:p>
            <a:pPr marL="342900" marR="0" lvl="0" indent="-342900" algn="l" defTabSz="914400" rtl="0" eaLnBrk="0" fontAlgn="auto" latinLnBrk="0" hangingPunct="0">
              <a:lnSpc>
                <a:spcPct val="100000"/>
              </a:lnSpc>
              <a:spcBef>
                <a:spcPct val="20000"/>
              </a:spcBef>
              <a:spcAft>
                <a:spcPts val="0"/>
              </a:spcAft>
              <a:buClrTx/>
              <a:buSzTx/>
              <a:buFontTx/>
              <a:buNone/>
              <a:tabLst/>
              <a:defRPr/>
            </a:pPr>
            <a:r>
              <a:rPr kumimoji="0" lang="ja-JP" altLang="en-US"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a:t>
            </a:r>
            <a:r>
              <a:rPr kumimoji="0" lang="en-US" altLang="ja-JP"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0" lang="ja-JP" altLang="en-US"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食事をするとインスリンが分泌される</a:t>
            </a:r>
            <a:r>
              <a:rPr kumimoji="0" lang="en-US" altLang="ja-JP"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p>
          <a:p>
            <a:pPr marL="342900" marR="0" lvl="0" indent="-342900" algn="l" defTabSz="914400" rtl="0" eaLnBrk="0" fontAlgn="auto" latinLnBrk="0" hangingPunct="0">
              <a:lnSpc>
                <a:spcPct val="100000"/>
              </a:lnSpc>
              <a:spcBef>
                <a:spcPct val="20000"/>
              </a:spcBef>
              <a:spcAft>
                <a:spcPts val="0"/>
              </a:spcAft>
              <a:buClrTx/>
              <a:buSzTx/>
              <a:buFontTx/>
              <a:buNone/>
              <a:tabLst/>
              <a:defRPr/>
            </a:pPr>
            <a:endParaRPr kumimoji="0" lang="en-US" altLang="ja-JP"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342900" marR="0" lvl="0" indent="-342900" algn="l" defTabSz="914400" rtl="0" eaLnBrk="0" fontAlgn="auto" latinLnBrk="0" hangingPunct="0">
              <a:lnSpc>
                <a:spcPct val="100000"/>
              </a:lnSpc>
              <a:spcBef>
                <a:spcPct val="20000"/>
              </a:spcBef>
              <a:spcAft>
                <a:spcPts val="0"/>
              </a:spcAft>
              <a:buClrTx/>
              <a:buSzTx/>
              <a:buFontTx/>
              <a:buNone/>
              <a:tabLst/>
              <a:defRPr/>
            </a:pPr>
            <a:endParaRPr kumimoji="0" lang="en-US" altLang="ja-JP"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a:p>
            <a:pPr marL="342900" marR="0" lvl="0" indent="-342900" algn="l" defTabSz="914400" rtl="0" eaLnBrk="0" fontAlgn="auto" latinLnBrk="0" hangingPunct="0">
              <a:lnSpc>
                <a:spcPct val="100000"/>
              </a:lnSpc>
              <a:spcBef>
                <a:spcPct val="20000"/>
              </a:spcBef>
              <a:spcAft>
                <a:spcPts val="0"/>
              </a:spcAft>
              <a:buClrTx/>
              <a:buSzTx/>
              <a:buFontTx/>
              <a:buNone/>
              <a:tabLst/>
              <a:defRPr/>
            </a:pPr>
            <a:r>
              <a:rPr kumimoji="0" lang="ja-JP" altLang="en-US" dirty="0">
                <a:solidFill>
                  <a:prstClr val="black"/>
                </a:solidFill>
                <a:latin typeface="Calibri"/>
              </a:rPr>
              <a:t>　　</a:t>
            </a:r>
            <a:endParaRPr kumimoji="0" lang="en-US" altLang="ja-JP" dirty="0">
              <a:solidFill>
                <a:prstClr val="black"/>
              </a:solidFill>
              <a:latin typeface="Calibri"/>
            </a:endParaRPr>
          </a:p>
          <a:p>
            <a:pPr marL="342900" marR="0" lvl="0" indent="-342900" algn="l" defTabSz="914400" rtl="0" eaLnBrk="0" fontAlgn="auto" latinLnBrk="0" hangingPunct="0">
              <a:lnSpc>
                <a:spcPct val="100000"/>
              </a:lnSpc>
              <a:spcBef>
                <a:spcPct val="20000"/>
              </a:spcBef>
              <a:spcAft>
                <a:spcPts val="0"/>
              </a:spcAft>
              <a:buClrTx/>
              <a:buSzTx/>
              <a:buFontTx/>
              <a:buNone/>
              <a:tabLst/>
              <a:defRPr/>
            </a:pPr>
            <a:r>
              <a:rPr kumimoji="0" lang="ja-JP" altLang="en-US"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十分な絶食が必要</a:t>
            </a:r>
            <a:r>
              <a:rPr kumimoji="0" lang="en-US" altLang="ja-JP"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(4</a:t>
            </a:r>
            <a:r>
              <a:rPr kumimoji="0" lang="ja-JP" altLang="en-US"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時間以上</a:t>
            </a:r>
            <a:r>
              <a:rPr kumimoji="0" lang="en-US" altLang="ja-JP"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p>
          <a:p>
            <a:pPr marL="342900" marR="0" lvl="0" indent="-342900" algn="l" defTabSz="914400" rtl="0" eaLnBrk="0" fontAlgn="auto" latinLnBrk="0" hangingPunct="0">
              <a:lnSpc>
                <a:spcPct val="80000"/>
              </a:lnSpc>
              <a:spcBef>
                <a:spcPct val="20000"/>
              </a:spcBef>
              <a:spcAft>
                <a:spcPts val="0"/>
              </a:spcAft>
              <a:buClrTx/>
              <a:buSzTx/>
              <a:buFontTx/>
              <a:buNone/>
              <a:tabLst/>
              <a:defRPr/>
            </a:pPr>
            <a:endParaRPr kumimoji="0" lang="ja-JP" altLang="en-US"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080" name="Rectangle 9"/>
          <p:cNvSpPr>
            <a:spLocks noChangeArrowheads="1"/>
          </p:cNvSpPr>
          <p:nvPr/>
        </p:nvSpPr>
        <p:spPr bwMode="auto">
          <a:xfrm>
            <a:off x="1049338" y="188913"/>
            <a:ext cx="7038975" cy="692150"/>
          </a:xfrm>
          <a:prstGeom prst="rect">
            <a:avLst/>
          </a:prstGeom>
          <a:noFill/>
          <a:ln w="9525">
            <a:noFill/>
            <a:miter lim="800000"/>
            <a:headEnd/>
            <a:tailEnd/>
          </a:ln>
        </p:spPr>
        <p:txBody>
          <a:bodyPr anchor="ct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ja-JP" sz="4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PET</a:t>
            </a:r>
            <a:r>
              <a:rPr kumimoji="0" lang="ja-JP" altLang="en-US" sz="4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検査は　絶食です！</a:t>
            </a:r>
          </a:p>
        </p:txBody>
      </p:sp>
      <p:sp>
        <p:nvSpPr>
          <p:cNvPr id="3081" name="AutoShape 10"/>
          <p:cNvSpPr>
            <a:spLocks noChangeArrowheads="1"/>
          </p:cNvSpPr>
          <p:nvPr/>
        </p:nvSpPr>
        <p:spPr bwMode="auto">
          <a:xfrm>
            <a:off x="1763688" y="4077072"/>
            <a:ext cx="719138" cy="430212"/>
          </a:xfrm>
          <a:prstGeom prst="downArrow">
            <a:avLst>
              <a:gd name="adj1" fmla="val 50000"/>
              <a:gd name="adj2" fmla="val 25000"/>
            </a:avLst>
          </a:prstGeom>
          <a:solidFill>
            <a:schemeClr val="accent1"/>
          </a:solidFill>
          <a:ln w="9525" algn="ctr">
            <a:solidFill>
              <a:schemeClr val="tx1"/>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grpSp>
        <p:nvGrpSpPr>
          <p:cNvPr id="2" name="Group 17"/>
          <p:cNvGrpSpPr>
            <a:grpSpLocks/>
          </p:cNvGrpSpPr>
          <p:nvPr/>
        </p:nvGrpSpPr>
        <p:grpSpPr bwMode="auto">
          <a:xfrm>
            <a:off x="4283968" y="1700808"/>
            <a:ext cx="4320480" cy="4032448"/>
            <a:chOff x="3733" y="2160"/>
            <a:chExt cx="2507" cy="2004"/>
          </a:xfrm>
        </p:grpSpPr>
        <p:graphicFrame>
          <p:nvGraphicFramePr>
            <p:cNvPr id="3074" name="Object 2">
              <a:hlinkClick r:id="" action="ppaction://ole?verb=0"/>
            </p:cNvPr>
            <p:cNvGraphicFramePr>
              <a:graphicFrameLocks noChangeAspect="1"/>
            </p:cNvGraphicFramePr>
            <p:nvPr/>
          </p:nvGraphicFramePr>
          <p:xfrm>
            <a:off x="5044" y="2160"/>
            <a:ext cx="1196" cy="1814"/>
          </p:xfrm>
          <a:graphic>
            <a:graphicData uri="http://schemas.openxmlformats.org/presentationml/2006/ole">
              <mc:AlternateContent xmlns:mc="http://schemas.openxmlformats.org/markup-compatibility/2006">
                <mc:Choice xmlns:v="urn:schemas-microsoft-com:vml" Requires="v">
                  <p:oleObj spid="_x0000_s547952" name="Video Clip" r:id="rId4" imgW="2819794" imgH="4866667" progId="Package">
                    <p:embed/>
                  </p:oleObj>
                </mc:Choice>
                <mc:Fallback>
                  <p:oleObj name="Video Clip" r:id="rId4" imgW="2819794" imgH="4866667" progId="Package">
                    <p:embed/>
                    <p:pic>
                      <p:nvPicPr>
                        <p:cNvPr id="3074" name="Object 2">
                          <a:hlinkClick r:id="" action="ppaction://ole?verb=0"/>
                        </p:cNvPr>
                        <p:cNvPicPr>
                          <a:picLocks noChangeAspect="1" noChangeArrowheads="1"/>
                        </p:cNvPicPr>
                        <p:nvPr/>
                      </p:nvPicPr>
                      <p:blipFill>
                        <a:blip r:embed="rId5">
                          <a:extLst>
                            <a:ext uri="{28A0092B-C50C-407E-A947-70E740481C1C}">
                              <a14:useLocalDpi xmlns:a14="http://schemas.microsoft.com/office/drawing/2010/main" val="0"/>
                            </a:ext>
                          </a:extLst>
                        </a:blip>
                        <a:srcRect b="4901"/>
                        <a:stretch>
                          <a:fillRect/>
                        </a:stretch>
                      </p:blipFill>
                      <p:spPr bwMode="auto">
                        <a:xfrm>
                          <a:off x="5044" y="2160"/>
                          <a:ext cx="1196" cy="1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5" name="Object 3">
              <a:hlinkClick r:id="" action="ppaction://ole?verb=0"/>
            </p:cNvPr>
            <p:cNvGraphicFramePr>
              <a:graphicFrameLocks noChangeAspect="1"/>
            </p:cNvGraphicFramePr>
            <p:nvPr/>
          </p:nvGraphicFramePr>
          <p:xfrm>
            <a:off x="3820" y="2160"/>
            <a:ext cx="1250" cy="1814"/>
          </p:xfrm>
          <a:graphic>
            <a:graphicData uri="http://schemas.openxmlformats.org/presentationml/2006/ole">
              <mc:AlternateContent xmlns:mc="http://schemas.openxmlformats.org/markup-compatibility/2006">
                <mc:Choice xmlns:v="urn:schemas-microsoft-com:vml" Requires="v">
                  <p:oleObj spid="_x0000_s547953" name="ビデオ クリップ" r:id="rId6" imgW="2742857" imgH="4866667" progId="">
                    <p:embed/>
                  </p:oleObj>
                </mc:Choice>
                <mc:Fallback>
                  <p:oleObj name="ビデオ クリップ" r:id="rId6" imgW="2742857" imgH="4866667" progId="">
                    <p:embed/>
                    <p:pic>
                      <p:nvPicPr>
                        <p:cNvPr id="3075" name="Object 3">
                          <a:hlinkClick r:id="" action="ppaction://ole?verb=0"/>
                        </p:cNvPr>
                        <p:cNvPicPr>
                          <a:picLocks noChangeAspect="1" noChangeArrowheads="1"/>
                        </p:cNvPicPr>
                        <p:nvPr/>
                      </p:nvPicPr>
                      <p:blipFill>
                        <a:blip r:embed="rId7">
                          <a:extLst>
                            <a:ext uri="{28A0092B-C50C-407E-A947-70E740481C1C}">
                              <a14:useLocalDpi xmlns:a14="http://schemas.microsoft.com/office/drawing/2010/main" val="0"/>
                            </a:ext>
                          </a:extLst>
                        </a:blip>
                        <a:srcRect b="6471"/>
                        <a:stretch>
                          <a:fillRect/>
                        </a:stretch>
                      </p:blipFill>
                      <p:spPr bwMode="auto">
                        <a:xfrm>
                          <a:off x="3820" y="2160"/>
                          <a:ext cx="1250" cy="1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84" name="AutoShape 13"/>
            <p:cNvSpPr>
              <a:spLocks noChangeArrowheads="1"/>
            </p:cNvSpPr>
            <p:nvPr/>
          </p:nvSpPr>
          <p:spPr bwMode="auto">
            <a:xfrm>
              <a:off x="4753" y="3339"/>
              <a:ext cx="591" cy="181"/>
            </a:xfrm>
            <a:prstGeom prst="leftRightArrow">
              <a:avLst>
                <a:gd name="adj1" fmla="val 50000"/>
                <a:gd name="adj2" fmla="val 65304"/>
              </a:avLst>
            </a:prstGeom>
            <a:solidFill>
              <a:schemeClr val="accent1"/>
            </a:solidFill>
            <a:ln w="9525" algn="ctr">
              <a:solidFill>
                <a:schemeClr val="tx1"/>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3085" name="Text Box 14"/>
            <p:cNvSpPr txBox="1">
              <a:spLocks noChangeArrowheads="1"/>
            </p:cNvSpPr>
            <p:nvPr/>
          </p:nvSpPr>
          <p:spPr bwMode="auto">
            <a:xfrm>
              <a:off x="4662" y="3068"/>
              <a:ext cx="736" cy="235"/>
            </a:xfrm>
            <a:prstGeom prst="rect">
              <a:avLst/>
            </a:prstGeom>
            <a:noFill/>
            <a:ln w="9525" algn="ctr">
              <a:noFill/>
              <a:miter lim="800000"/>
              <a:headEnd/>
              <a:tailEnd/>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ja-JP" altLang="en-US" sz="1600" b="0" i="0" u="sng"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rPr>
                <a:t>同じ人物</a:t>
              </a:r>
            </a:p>
          </p:txBody>
        </p:sp>
        <p:sp>
          <p:nvSpPr>
            <p:cNvPr id="3086" name="Text Box 15"/>
            <p:cNvSpPr txBox="1">
              <a:spLocks noChangeArrowheads="1"/>
            </p:cNvSpPr>
            <p:nvPr/>
          </p:nvSpPr>
          <p:spPr bwMode="auto">
            <a:xfrm>
              <a:off x="5252" y="3929"/>
              <a:ext cx="839" cy="235"/>
            </a:xfrm>
            <a:prstGeom prst="rect">
              <a:avLst/>
            </a:prstGeom>
            <a:noFill/>
            <a:ln w="9525" algn="ctr">
              <a:noFill/>
              <a:miter lim="800000"/>
              <a:headEnd/>
              <a:tailEnd/>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ja-JP" altLang="en-US"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絶食不足</a:t>
              </a:r>
              <a:endParaRPr kumimoji="0" lang="en-US" altLang="ja-JP"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3087" name="Text Box 16"/>
            <p:cNvSpPr txBox="1">
              <a:spLocks noChangeArrowheads="1"/>
            </p:cNvSpPr>
            <p:nvPr/>
          </p:nvSpPr>
          <p:spPr bwMode="auto">
            <a:xfrm>
              <a:off x="3733" y="3929"/>
              <a:ext cx="1474" cy="235"/>
            </a:xfrm>
            <a:prstGeom prst="rect">
              <a:avLst/>
            </a:prstGeom>
            <a:noFill/>
            <a:ln w="9525" algn="ctr">
              <a:noFill/>
              <a:miter lim="800000"/>
              <a:headEnd/>
              <a:tailEnd/>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ja-JP" altLang="en-US"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４時間以上の絶食後</a:t>
              </a:r>
            </a:p>
          </p:txBody>
        </p:sp>
      </p:grpSp>
      <p:sp>
        <p:nvSpPr>
          <p:cNvPr id="4" name="コンテンツ プレースホルダー 3"/>
          <p:cNvSpPr>
            <a:spLocks noGrp="1"/>
          </p:cNvSpPr>
          <p:nvPr>
            <p:ph idx="1"/>
          </p:nvPr>
        </p:nvSpPr>
        <p:spPr>
          <a:xfrm>
            <a:off x="179512" y="1484784"/>
            <a:ext cx="8229600" cy="4525963"/>
          </a:xfrm>
        </p:spPr>
        <p:txBody>
          <a:bodyPr/>
          <a:lstStyle/>
          <a:p>
            <a:r>
              <a:rPr lang="ja-JP" altLang="en-US" b="1" dirty="0">
                <a:ln w="1905"/>
                <a:solidFill>
                  <a:prstClr val="black"/>
                </a:solidFill>
                <a:effectLst>
                  <a:innerShdw blurRad="69850" dist="43180" dir="5400000">
                    <a:srgbClr val="000000">
                      <a:alpha val="65000"/>
                    </a:srgbClr>
                  </a:innerShdw>
                </a:effectLst>
              </a:rPr>
              <a:t>筋肉</a:t>
            </a:r>
            <a:r>
              <a:rPr kumimoji="0" lang="ja-JP" altLang="en-US" dirty="0">
                <a:solidFill>
                  <a:prstClr val="black"/>
                </a:solidFill>
              </a:rPr>
              <a:t>（骨格筋）</a:t>
            </a:r>
          </a:p>
          <a:p>
            <a:endParaRPr lang="ja-JP" altLang="en-US" dirty="0"/>
          </a:p>
        </p:txBody>
      </p:sp>
    </p:spTree>
    <p:extLst>
      <p:ext uri="{BB962C8B-B14F-4D97-AF65-F5344CB8AC3E}">
        <p14:creationId xmlns:p14="http://schemas.microsoft.com/office/powerpoint/2010/main" val="3995174814"/>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922114"/>
          </a:xfrm>
        </p:spPr>
        <p:txBody>
          <a:bodyPr/>
          <a:lstStyle/>
          <a:p>
            <a:r>
              <a:rPr kumimoji="1" lang="ja-JP" altLang="en-US" dirty="0"/>
              <a:t>前立腺がん</a:t>
            </a:r>
          </a:p>
        </p:txBody>
      </p:sp>
      <p:pic>
        <p:nvPicPr>
          <p:cNvPr id="5" name="コンテンツ プレースホルダー 4"/>
          <p:cNvPicPr>
            <a:picLocks noGrp="1" noChangeAspect="1"/>
          </p:cNvPicPr>
          <p:nvPr>
            <p:ph idx="1"/>
          </p:nvPr>
        </p:nvPicPr>
        <p:blipFill rotWithShape="1">
          <a:blip r:embed="rId3"/>
          <a:srcRect l="56675" t="24036" r="20625" b="11820"/>
          <a:stretch/>
        </p:blipFill>
        <p:spPr>
          <a:xfrm>
            <a:off x="323528" y="1052736"/>
            <a:ext cx="8568952" cy="5493831"/>
          </a:xfrm>
          <a:prstGeom prst="rect">
            <a:avLst/>
          </a:prstGeom>
        </p:spPr>
      </p:pic>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53</a:t>
            </a:fld>
            <a:endParaRPr lang="en-US" altLang="ja-JP"/>
          </a:p>
        </p:txBody>
      </p:sp>
      <p:sp>
        <p:nvSpPr>
          <p:cNvPr id="6" name="円/楕円 3"/>
          <p:cNvSpPr/>
          <p:nvPr/>
        </p:nvSpPr>
        <p:spPr>
          <a:xfrm>
            <a:off x="3491881" y="2204864"/>
            <a:ext cx="1080120" cy="460868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 name="タイトル 2"/>
          <p:cNvSpPr txBox="1">
            <a:spLocks/>
          </p:cNvSpPr>
          <p:nvPr/>
        </p:nvSpPr>
        <p:spPr>
          <a:xfrm>
            <a:off x="1547664" y="980728"/>
            <a:ext cx="9145016"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ja-JP" altLang="en-US" sz="2800" dirty="0"/>
              <a:t>各種がんの罹患数と死亡数</a:t>
            </a:r>
          </a:p>
        </p:txBody>
      </p:sp>
      <p:cxnSp>
        <p:nvCxnSpPr>
          <p:cNvPr id="8" name="直線コネクタ 7"/>
          <p:cNvCxnSpPr/>
          <p:nvPr/>
        </p:nvCxnSpPr>
        <p:spPr>
          <a:xfrm>
            <a:off x="5652120" y="1844824"/>
            <a:ext cx="1296144"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7164288" y="1844824"/>
            <a:ext cx="1296144"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タイトル 2"/>
          <p:cNvSpPr txBox="1">
            <a:spLocks/>
          </p:cNvSpPr>
          <p:nvPr/>
        </p:nvSpPr>
        <p:spPr>
          <a:xfrm>
            <a:off x="3275856" y="1628800"/>
            <a:ext cx="7560840"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en-US" altLang="ja-JP" sz="2800" dirty="0"/>
              <a:t>4</a:t>
            </a:r>
            <a:r>
              <a:rPr lang="ja-JP" altLang="en-US" sz="2800" dirty="0"/>
              <a:t>位   　　</a:t>
            </a:r>
            <a:r>
              <a:rPr lang="en-US" altLang="ja-JP" sz="2800" dirty="0"/>
              <a:t>8</a:t>
            </a:r>
            <a:r>
              <a:rPr lang="ja-JP" altLang="en-US" sz="2800" dirty="0"/>
              <a:t>位</a:t>
            </a:r>
          </a:p>
        </p:txBody>
      </p:sp>
      <p:sp>
        <p:nvSpPr>
          <p:cNvPr id="11" name="タイトル 2"/>
          <p:cNvSpPr txBox="1">
            <a:spLocks/>
          </p:cNvSpPr>
          <p:nvPr/>
        </p:nvSpPr>
        <p:spPr>
          <a:xfrm>
            <a:off x="3203848" y="2060848"/>
            <a:ext cx="6912768"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ja-JP" altLang="en-US" sz="2800" dirty="0"/>
              <a:t>男性の</a:t>
            </a:r>
            <a:r>
              <a:rPr lang="en-US" altLang="ja-JP" sz="2800" dirty="0"/>
              <a:t>1</a:t>
            </a:r>
            <a:r>
              <a:rPr lang="ja-JP" altLang="en-US" sz="2800" dirty="0"/>
              <a:t>位   　　</a:t>
            </a:r>
            <a:r>
              <a:rPr lang="en-US" altLang="ja-JP" sz="2800" dirty="0"/>
              <a:t>6</a:t>
            </a:r>
            <a:r>
              <a:rPr lang="ja-JP" altLang="en-US" sz="2800" dirty="0"/>
              <a:t>位</a:t>
            </a:r>
          </a:p>
        </p:txBody>
      </p:sp>
    </p:spTree>
    <p:extLst>
      <p:ext uri="{BB962C8B-B14F-4D97-AF65-F5344CB8AC3E}">
        <p14:creationId xmlns:p14="http://schemas.microsoft.com/office/powerpoint/2010/main" val="40057220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 name="Picture 2050" descr="解剖男子"/>
          <p:cNvPicPr>
            <a:picLocks noChangeAspect="1" noChangeArrowheads="1"/>
          </p:cNvPicPr>
          <p:nvPr/>
        </p:nvPicPr>
        <p:blipFill>
          <a:blip r:embed="rId3" cstate="print"/>
          <a:srcRect/>
          <a:stretch>
            <a:fillRect/>
          </a:stretch>
        </p:blipFill>
        <p:spPr bwMode="auto">
          <a:xfrm>
            <a:off x="1851242" y="2051010"/>
            <a:ext cx="1990511" cy="1881166"/>
          </a:xfrm>
          <a:prstGeom prst="rect">
            <a:avLst/>
          </a:prstGeom>
          <a:noFill/>
          <a:ln w="9525">
            <a:noFill/>
            <a:miter lim="800000"/>
            <a:headEnd/>
            <a:tailEnd/>
          </a:ln>
        </p:spPr>
      </p:pic>
      <p:sp>
        <p:nvSpPr>
          <p:cNvPr id="26626" name="Line 2"/>
          <p:cNvSpPr>
            <a:spLocks noChangeShapeType="1"/>
          </p:cNvSpPr>
          <p:nvPr/>
        </p:nvSpPr>
        <p:spPr bwMode="auto">
          <a:xfrm>
            <a:off x="0" y="733425"/>
            <a:ext cx="9144000" cy="0"/>
          </a:xfrm>
          <a:prstGeom prst="line">
            <a:avLst/>
          </a:prstGeom>
          <a:noFill/>
          <a:ln w="57150">
            <a:solidFill>
              <a:schemeClr val="bg1"/>
            </a:solidFill>
            <a:round/>
            <a:headEnd/>
            <a:tailEnd/>
          </a:ln>
        </p:spPr>
        <p:txBody>
          <a:bodyPr wrap="none" lIns="76197" tIns="38098" rIns="76197" bIns="38098"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27" name="Line 3"/>
          <p:cNvSpPr>
            <a:spLocks noChangeShapeType="1"/>
          </p:cNvSpPr>
          <p:nvPr/>
        </p:nvSpPr>
        <p:spPr bwMode="auto">
          <a:xfrm>
            <a:off x="0" y="688975"/>
            <a:ext cx="9144000" cy="0"/>
          </a:xfrm>
          <a:prstGeom prst="line">
            <a:avLst/>
          </a:prstGeom>
          <a:noFill/>
          <a:ln w="57150">
            <a:solidFill>
              <a:srgbClr val="64F032"/>
            </a:solidFill>
            <a:round/>
            <a:headEnd/>
            <a:tailEnd/>
          </a:ln>
        </p:spPr>
        <p:txBody>
          <a:bodyPr wrap="none" lIns="76197" tIns="38098" rIns="76197" bIns="38098"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nvGrpSpPr>
          <p:cNvPr id="2" name="Group 4"/>
          <p:cNvGrpSpPr>
            <a:grpSpLocks/>
          </p:cNvGrpSpPr>
          <p:nvPr/>
        </p:nvGrpSpPr>
        <p:grpSpPr bwMode="auto">
          <a:xfrm>
            <a:off x="762001" y="307975"/>
            <a:ext cx="7756525" cy="838200"/>
            <a:chOff x="480" y="144"/>
            <a:chExt cx="4886" cy="528"/>
          </a:xfrm>
        </p:grpSpPr>
        <p:sp>
          <p:nvSpPr>
            <p:cNvPr id="26906" name="AutoShape 5"/>
            <p:cNvSpPr>
              <a:spLocks noChangeArrowheads="1"/>
            </p:cNvSpPr>
            <p:nvPr/>
          </p:nvSpPr>
          <p:spPr bwMode="auto">
            <a:xfrm>
              <a:off x="505" y="168"/>
              <a:ext cx="4861" cy="504"/>
            </a:xfrm>
            <a:prstGeom prst="roundRect">
              <a:avLst>
                <a:gd name="adj" fmla="val 16667"/>
              </a:avLst>
            </a:prstGeom>
            <a:solidFill>
              <a:schemeClr val="bg1"/>
            </a:solidFill>
            <a:ln w="5080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907" name="AutoShape 6"/>
            <p:cNvSpPr>
              <a:spLocks noChangeArrowheads="1"/>
            </p:cNvSpPr>
            <p:nvPr/>
          </p:nvSpPr>
          <p:spPr bwMode="auto">
            <a:xfrm>
              <a:off x="480" y="144"/>
              <a:ext cx="4861" cy="504"/>
            </a:xfrm>
            <a:prstGeom prst="roundRect">
              <a:avLst>
                <a:gd name="adj" fmla="val 16667"/>
              </a:avLst>
            </a:prstGeom>
            <a:solidFill>
              <a:schemeClr val="tx1"/>
            </a:solidFill>
            <a:ln w="5080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dirty="0">
                <a:ln>
                  <a:noFill/>
                </a:ln>
                <a:solidFill>
                  <a:prstClr val="white"/>
                </a:solidFill>
                <a:effectLst/>
                <a:uLnTx/>
                <a:uFillTx/>
                <a:latin typeface="Corbel"/>
                <a:ea typeface="HGｺﾞｼｯｸM"/>
                <a:cs typeface="+mn-cs"/>
              </a:endParaRPr>
            </a:p>
          </p:txBody>
        </p:sp>
      </p:grpSp>
      <p:sp>
        <p:nvSpPr>
          <p:cNvPr id="26629" name="Rectangle 7"/>
          <p:cNvSpPr>
            <a:spLocks noChangeArrowheads="1"/>
          </p:cNvSpPr>
          <p:nvPr/>
        </p:nvSpPr>
        <p:spPr bwMode="auto">
          <a:xfrm>
            <a:off x="819150" y="454029"/>
            <a:ext cx="7620000" cy="492443"/>
          </a:xfrm>
          <a:prstGeom prst="rect">
            <a:avLst/>
          </a:prstGeom>
          <a:noFill/>
          <a:ln w="9525">
            <a:noFill/>
            <a:miter lim="800000"/>
            <a:headEnd/>
            <a:tailEnd/>
          </a:ln>
        </p:spPr>
        <p:txBody>
          <a:bodyPr lIns="0" tIns="0" rIns="0" bIns="0">
            <a:spAutoFit/>
          </a:bodyPr>
          <a:lstStyle/>
          <a:p>
            <a:pPr marL="0" marR="0" lvl="0" indent="0" algn="ctr" defTabSz="761970" rtl="0" eaLnBrk="1" fontAlgn="auto" latinLnBrk="0" hangingPunct="1">
              <a:lnSpc>
                <a:spcPct val="100000"/>
              </a:lnSpc>
              <a:spcBef>
                <a:spcPts val="0"/>
              </a:spcBef>
              <a:spcAft>
                <a:spcPts val="0"/>
              </a:spcAft>
              <a:buClrTx/>
              <a:buSzTx/>
              <a:buFontTx/>
              <a:buNone/>
              <a:tabLst/>
              <a:defRPr/>
            </a:pPr>
            <a:r>
              <a:rPr kumimoji="0" lang="ja-JP" altLang="en-US" sz="3200" b="1" i="0" u="none" strike="noStrike" kern="0" cap="none" spc="0" normalizeH="0" baseline="0" noProof="0" dirty="0">
                <a:ln>
                  <a:noFill/>
                </a:ln>
                <a:solidFill>
                  <a:srgbClr val="000050"/>
                </a:solidFill>
                <a:effectLst/>
                <a:uLnTx/>
                <a:uFillTx/>
                <a:latin typeface="HG丸ｺﾞｼｯｸM-PRO" pitchFamily="50" charset="-128"/>
                <a:ea typeface="HG丸ｺﾞｼｯｸM-PRO" pitchFamily="50" charset="-128"/>
                <a:cs typeface="+mn-cs"/>
              </a:rPr>
              <a:t>前立腺がん</a:t>
            </a:r>
            <a:r>
              <a:rPr kumimoji="0" lang="ja-JP" altLang="en-US" sz="2800" b="1" i="0" u="none" strike="noStrike" kern="0" cap="none" spc="0" normalizeH="0" baseline="0" noProof="0" dirty="0">
                <a:ln>
                  <a:noFill/>
                </a:ln>
                <a:solidFill>
                  <a:srgbClr val="000050"/>
                </a:solidFill>
                <a:effectLst/>
                <a:uLnTx/>
                <a:uFillTx/>
                <a:latin typeface="HG丸ｺﾞｼｯｸM-PRO" pitchFamily="50" charset="-128"/>
                <a:ea typeface="HG丸ｺﾞｼｯｸM-PRO" pitchFamily="50" charset="-128"/>
                <a:cs typeface="+mn-cs"/>
              </a:rPr>
              <a:t>が</a:t>
            </a:r>
            <a:r>
              <a:rPr kumimoji="0" lang="ja-JP" altLang="en-US" sz="3200" b="1" i="0" u="none" strike="noStrike" kern="0" cap="none" spc="0" normalizeH="0" baseline="0" noProof="0" dirty="0">
                <a:ln>
                  <a:noFill/>
                </a:ln>
                <a:solidFill>
                  <a:srgbClr val="000050"/>
                </a:solidFill>
                <a:effectLst/>
                <a:uLnTx/>
                <a:uFillTx/>
                <a:latin typeface="HG丸ｺﾞｼｯｸM-PRO" pitchFamily="50" charset="-128"/>
                <a:ea typeface="HG丸ｺﾞｼｯｸM-PRO" pitchFamily="50" charset="-128"/>
                <a:cs typeface="+mn-cs"/>
              </a:rPr>
              <a:t>  急増中！！</a:t>
            </a:r>
          </a:p>
        </p:txBody>
      </p:sp>
      <p:sp>
        <p:nvSpPr>
          <p:cNvPr id="26630" name="Rectangle 8"/>
          <p:cNvSpPr>
            <a:spLocks noChangeArrowheads="1"/>
          </p:cNvSpPr>
          <p:nvPr/>
        </p:nvSpPr>
        <p:spPr bwMode="auto">
          <a:xfrm>
            <a:off x="3647764" y="6265866"/>
            <a:ext cx="5121588" cy="200051"/>
          </a:xfrm>
          <a:prstGeom prst="rect">
            <a:avLst/>
          </a:prstGeom>
          <a:noFill/>
          <a:ln w="9525">
            <a:noFill/>
            <a:miter lim="800000"/>
            <a:headEnd/>
            <a:tailEnd/>
          </a:ln>
        </p:spPr>
        <p:txBody>
          <a:bodyPr wrap="none" lIns="76197" tIns="38098" rIns="76197" bIns="38098">
            <a:spAutoFit/>
          </a:bodyPr>
          <a:lstStyle/>
          <a:p>
            <a:pPr marL="0" marR="0" lvl="0" indent="0" algn="r" defTabSz="761970" rtl="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出典  大野ゆう子 ほか：がん・統計白書</a:t>
            </a:r>
            <a:r>
              <a:rPr kumimoji="0" lang="en-US" altLang="ja-JP" sz="8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a:t>
            </a:r>
            <a:r>
              <a:rPr kumimoji="0" lang="ja-JP" altLang="en-US" sz="8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罹患</a:t>
            </a:r>
            <a:r>
              <a:rPr kumimoji="0" lang="en-US" altLang="ja-JP" sz="8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a:t>
            </a:r>
            <a:r>
              <a:rPr kumimoji="0" lang="ja-JP" altLang="en-US" sz="8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死亡</a:t>
            </a:r>
            <a:r>
              <a:rPr kumimoji="0" lang="en-US" altLang="ja-JP" sz="8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a:t>
            </a:r>
            <a:r>
              <a:rPr kumimoji="0" lang="ja-JP" altLang="en-US" sz="8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予後</a:t>
            </a:r>
            <a:r>
              <a:rPr kumimoji="0" lang="en-US" altLang="ja-JP" sz="8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a:t>
            </a:r>
            <a:r>
              <a:rPr kumimoji="0" lang="ja-JP" altLang="en-US" sz="8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（大島  明 ほか編）</a:t>
            </a:r>
            <a:r>
              <a:rPr kumimoji="0" lang="en-US" altLang="ja-JP" sz="8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 </a:t>
            </a:r>
            <a:r>
              <a:rPr kumimoji="0" lang="ja-JP" altLang="en-US" sz="8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篠原出版新社</a:t>
            </a:r>
            <a:r>
              <a:rPr kumimoji="0" lang="en-US" altLang="ja-JP" sz="8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 p202-217, 2004</a:t>
            </a:r>
          </a:p>
        </p:txBody>
      </p:sp>
      <p:sp>
        <p:nvSpPr>
          <p:cNvPr id="26632" name="Rectangle 10"/>
          <p:cNvSpPr>
            <a:spLocks noChangeArrowheads="1"/>
          </p:cNvSpPr>
          <p:nvPr/>
        </p:nvSpPr>
        <p:spPr bwMode="auto">
          <a:xfrm>
            <a:off x="1404939" y="1484315"/>
            <a:ext cx="1264770" cy="246221"/>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5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男</a:t>
            </a:r>
            <a:r>
              <a:rPr kumimoji="0" lang="ja-JP" altLang="ja-JP" sz="15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 </a:t>
            </a:r>
            <a:r>
              <a:rPr kumimoji="0" lang="ja-JP" altLang="en-US" sz="15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性</a:t>
            </a:r>
            <a:r>
              <a:rPr kumimoji="0" lang="ja-JP" altLang="en-US" sz="16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（日本）</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33" name="Freeform 11"/>
          <p:cNvSpPr>
            <a:spLocks/>
          </p:cNvSpPr>
          <p:nvPr/>
        </p:nvSpPr>
        <p:spPr bwMode="auto">
          <a:xfrm>
            <a:off x="1052514" y="1365254"/>
            <a:ext cx="277812" cy="1552575"/>
          </a:xfrm>
          <a:custGeom>
            <a:avLst/>
            <a:gdLst>
              <a:gd name="T0" fmla="*/ 2147483647 w 175"/>
              <a:gd name="T1" fmla="*/ 2147483647 h 978"/>
              <a:gd name="T2" fmla="*/ 2147483647 w 175"/>
              <a:gd name="T3" fmla="*/ 2147483647 h 978"/>
              <a:gd name="T4" fmla="*/ 2147483647 w 175"/>
              <a:gd name="T5" fmla="*/ 2147483647 h 978"/>
              <a:gd name="T6" fmla="*/ 2147483647 w 175"/>
              <a:gd name="T7" fmla="*/ 2147483647 h 978"/>
              <a:gd name="T8" fmla="*/ 2147483647 w 175"/>
              <a:gd name="T9" fmla="*/ 2147483647 h 978"/>
              <a:gd name="T10" fmla="*/ 2147483647 w 175"/>
              <a:gd name="T11" fmla="*/ 2147483647 h 978"/>
              <a:gd name="T12" fmla="*/ 2147483647 w 175"/>
              <a:gd name="T13" fmla="*/ 2147483647 h 978"/>
              <a:gd name="T14" fmla="*/ 2147483647 w 175"/>
              <a:gd name="T15" fmla="*/ 2147483647 h 978"/>
              <a:gd name="T16" fmla="*/ 2147483647 w 175"/>
              <a:gd name="T17" fmla="*/ 2147483647 h 978"/>
              <a:gd name="T18" fmla="*/ 2147483647 w 175"/>
              <a:gd name="T19" fmla="*/ 2147483647 h 978"/>
              <a:gd name="T20" fmla="*/ 2147483647 w 175"/>
              <a:gd name="T21" fmla="*/ 2147483647 h 978"/>
              <a:gd name="T22" fmla="*/ 2147483647 w 175"/>
              <a:gd name="T23" fmla="*/ 2147483647 h 978"/>
              <a:gd name="T24" fmla="*/ 2147483647 w 175"/>
              <a:gd name="T25" fmla="*/ 2147483647 h 978"/>
              <a:gd name="T26" fmla="*/ 2147483647 w 175"/>
              <a:gd name="T27" fmla="*/ 2147483647 h 978"/>
              <a:gd name="T28" fmla="*/ 2147483647 w 175"/>
              <a:gd name="T29" fmla="*/ 2147483647 h 978"/>
              <a:gd name="T30" fmla="*/ 2147483647 w 175"/>
              <a:gd name="T31" fmla="*/ 2147483647 h 978"/>
              <a:gd name="T32" fmla="*/ 2147483647 w 175"/>
              <a:gd name="T33" fmla="*/ 2147483647 h 978"/>
              <a:gd name="T34" fmla="*/ 2147483647 w 175"/>
              <a:gd name="T35" fmla="*/ 2147483647 h 978"/>
              <a:gd name="T36" fmla="*/ 2147483647 w 175"/>
              <a:gd name="T37" fmla="*/ 2147483647 h 978"/>
              <a:gd name="T38" fmla="*/ 2147483647 w 175"/>
              <a:gd name="T39" fmla="*/ 2147483647 h 978"/>
              <a:gd name="T40" fmla="*/ 2147483647 w 175"/>
              <a:gd name="T41" fmla="*/ 2147483647 h 978"/>
              <a:gd name="T42" fmla="*/ 2147483647 w 175"/>
              <a:gd name="T43" fmla="*/ 2147483647 h 978"/>
              <a:gd name="T44" fmla="*/ 2147483647 w 175"/>
              <a:gd name="T45" fmla="*/ 2147483647 h 978"/>
              <a:gd name="T46" fmla="*/ 2147483647 w 175"/>
              <a:gd name="T47" fmla="*/ 2147483647 h 978"/>
              <a:gd name="T48" fmla="*/ 2147483647 w 175"/>
              <a:gd name="T49" fmla="*/ 2147483647 h 978"/>
              <a:gd name="T50" fmla="*/ 2147483647 w 175"/>
              <a:gd name="T51" fmla="*/ 2147483647 h 978"/>
              <a:gd name="T52" fmla="*/ 2147483647 w 175"/>
              <a:gd name="T53" fmla="*/ 2147483647 h 978"/>
              <a:gd name="T54" fmla="*/ 2147483647 w 175"/>
              <a:gd name="T55" fmla="*/ 2147483647 h 978"/>
              <a:gd name="T56" fmla="*/ 2147483647 w 175"/>
              <a:gd name="T57" fmla="*/ 2147483647 h 978"/>
              <a:gd name="T58" fmla="*/ 2147483647 w 175"/>
              <a:gd name="T59" fmla="*/ 2147483647 h 978"/>
              <a:gd name="T60" fmla="*/ 2147483647 w 175"/>
              <a:gd name="T61" fmla="*/ 2147483647 h 978"/>
              <a:gd name="T62" fmla="*/ 2147483647 w 175"/>
              <a:gd name="T63" fmla="*/ 2147483647 h 978"/>
              <a:gd name="T64" fmla="*/ 2147483647 w 175"/>
              <a:gd name="T65" fmla="*/ 2147483647 h 978"/>
              <a:gd name="T66" fmla="*/ 2147483647 w 175"/>
              <a:gd name="T67" fmla="*/ 2147483647 h 978"/>
              <a:gd name="T68" fmla="*/ 2147483647 w 175"/>
              <a:gd name="T69" fmla="*/ 2147483647 h 978"/>
              <a:gd name="T70" fmla="*/ 2147483647 w 175"/>
              <a:gd name="T71" fmla="*/ 2147483647 h 978"/>
              <a:gd name="T72" fmla="*/ 2147483647 w 175"/>
              <a:gd name="T73" fmla="*/ 2147483647 h 978"/>
              <a:gd name="T74" fmla="*/ 2147483647 w 175"/>
              <a:gd name="T75" fmla="*/ 2147483647 h 978"/>
              <a:gd name="T76" fmla="*/ 2147483647 w 175"/>
              <a:gd name="T77" fmla="*/ 2147483647 h 978"/>
              <a:gd name="T78" fmla="*/ 2147483647 w 175"/>
              <a:gd name="T79" fmla="*/ 2147483647 h 978"/>
              <a:gd name="T80" fmla="*/ 2147483647 w 175"/>
              <a:gd name="T81" fmla="*/ 2147483647 h 978"/>
              <a:gd name="T82" fmla="*/ 2147483647 w 175"/>
              <a:gd name="T83" fmla="*/ 2147483647 h 978"/>
              <a:gd name="T84" fmla="*/ 2147483647 w 175"/>
              <a:gd name="T85" fmla="*/ 2147483647 h 978"/>
              <a:gd name="T86" fmla="*/ 2147483647 w 175"/>
              <a:gd name="T87" fmla="*/ 2147483647 h 978"/>
              <a:gd name="T88" fmla="*/ 2147483647 w 175"/>
              <a:gd name="T89" fmla="*/ 2147483647 h 978"/>
              <a:gd name="T90" fmla="*/ 2147483647 w 175"/>
              <a:gd name="T91" fmla="*/ 2147483647 h 978"/>
              <a:gd name="T92" fmla="*/ 2147483647 w 175"/>
              <a:gd name="T93" fmla="*/ 2147483647 h 978"/>
              <a:gd name="T94" fmla="*/ 2147483647 w 175"/>
              <a:gd name="T95" fmla="*/ 2147483647 h 978"/>
              <a:gd name="T96" fmla="*/ 2147483647 w 175"/>
              <a:gd name="T97" fmla="*/ 2147483647 h 978"/>
              <a:gd name="T98" fmla="*/ 2147483647 w 175"/>
              <a:gd name="T99" fmla="*/ 2147483647 h 978"/>
              <a:gd name="T100" fmla="*/ 2147483647 w 175"/>
              <a:gd name="T101" fmla="*/ 2147483647 h 978"/>
              <a:gd name="T102" fmla="*/ 2147483647 w 175"/>
              <a:gd name="T103" fmla="*/ 2147483647 h 978"/>
              <a:gd name="T104" fmla="*/ 2147483647 w 175"/>
              <a:gd name="T105" fmla="*/ 2147483647 h 978"/>
              <a:gd name="T106" fmla="*/ 2147483647 w 175"/>
              <a:gd name="T107" fmla="*/ 2147483647 h 978"/>
              <a:gd name="T108" fmla="*/ 2147483647 w 175"/>
              <a:gd name="T109" fmla="*/ 2147483647 h 978"/>
              <a:gd name="T110" fmla="*/ 2147483647 w 175"/>
              <a:gd name="T111" fmla="*/ 2147483647 h 978"/>
              <a:gd name="T112" fmla="*/ 2147483647 w 175"/>
              <a:gd name="T113" fmla="*/ 2147483647 h 978"/>
              <a:gd name="T114" fmla="*/ 2147483647 w 175"/>
              <a:gd name="T115" fmla="*/ 2147483647 h 978"/>
              <a:gd name="T116" fmla="*/ 2147483647 w 175"/>
              <a:gd name="T117" fmla="*/ 2147483647 h 978"/>
              <a:gd name="T118" fmla="*/ 2147483647 w 175"/>
              <a:gd name="T119" fmla="*/ 2147483647 h 978"/>
              <a:gd name="T120" fmla="*/ 2147483647 w 175"/>
              <a:gd name="T121" fmla="*/ 0 h 97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5"/>
              <a:gd name="T184" fmla="*/ 0 h 978"/>
              <a:gd name="T185" fmla="*/ 175 w 175"/>
              <a:gd name="T186" fmla="*/ 978 h 97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5" h="978">
                <a:moveTo>
                  <a:pt x="82" y="0"/>
                </a:moveTo>
                <a:lnTo>
                  <a:pt x="61" y="1"/>
                </a:lnTo>
                <a:lnTo>
                  <a:pt x="51" y="1"/>
                </a:lnTo>
                <a:lnTo>
                  <a:pt x="45" y="3"/>
                </a:lnTo>
                <a:lnTo>
                  <a:pt x="41" y="4"/>
                </a:lnTo>
                <a:lnTo>
                  <a:pt x="33" y="11"/>
                </a:lnTo>
                <a:lnTo>
                  <a:pt x="27" y="14"/>
                </a:lnTo>
                <a:lnTo>
                  <a:pt x="23" y="15"/>
                </a:lnTo>
                <a:lnTo>
                  <a:pt x="20" y="18"/>
                </a:lnTo>
                <a:lnTo>
                  <a:pt x="17" y="22"/>
                </a:lnTo>
                <a:lnTo>
                  <a:pt x="16" y="28"/>
                </a:lnTo>
                <a:lnTo>
                  <a:pt x="13" y="35"/>
                </a:lnTo>
                <a:lnTo>
                  <a:pt x="13" y="43"/>
                </a:lnTo>
                <a:lnTo>
                  <a:pt x="11" y="52"/>
                </a:lnTo>
                <a:lnTo>
                  <a:pt x="13" y="60"/>
                </a:lnTo>
                <a:lnTo>
                  <a:pt x="16" y="77"/>
                </a:lnTo>
                <a:lnTo>
                  <a:pt x="21" y="91"/>
                </a:lnTo>
                <a:lnTo>
                  <a:pt x="25" y="100"/>
                </a:lnTo>
                <a:lnTo>
                  <a:pt x="33" y="110"/>
                </a:lnTo>
                <a:lnTo>
                  <a:pt x="38" y="121"/>
                </a:lnTo>
                <a:lnTo>
                  <a:pt x="40" y="127"/>
                </a:lnTo>
                <a:lnTo>
                  <a:pt x="40" y="131"/>
                </a:lnTo>
                <a:lnTo>
                  <a:pt x="38" y="138"/>
                </a:lnTo>
                <a:lnTo>
                  <a:pt x="35" y="145"/>
                </a:lnTo>
                <a:lnTo>
                  <a:pt x="30" y="159"/>
                </a:lnTo>
                <a:lnTo>
                  <a:pt x="16" y="184"/>
                </a:lnTo>
                <a:lnTo>
                  <a:pt x="10" y="197"/>
                </a:lnTo>
                <a:lnTo>
                  <a:pt x="6" y="209"/>
                </a:lnTo>
                <a:lnTo>
                  <a:pt x="2" y="223"/>
                </a:lnTo>
                <a:lnTo>
                  <a:pt x="0" y="237"/>
                </a:lnTo>
                <a:lnTo>
                  <a:pt x="0" y="267"/>
                </a:lnTo>
                <a:lnTo>
                  <a:pt x="2" y="286"/>
                </a:lnTo>
                <a:lnTo>
                  <a:pt x="3" y="306"/>
                </a:lnTo>
                <a:lnTo>
                  <a:pt x="7" y="322"/>
                </a:lnTo>
                <a:lnTo>
                  <a:pt x="13" y="340"/>
                </a:lnTo>
                <a:lnTo>
                  <a:pt x="21" y="366"/>
                </a:lnTo>
                <a:lnTo>
                  <a:pt x="25" y="378"/>
                </a:lnTo>
                <a:lnTo>
                  <a:pt x="28" y="392"/>
                </a:lnTo>
                <a:lnTo>
                  <a:pt x="30" y="396"/>
                </a:lnTo>
                <a:lnTo>
                  <a:pt x="31" y="405"/>
                </a:lnTo>
                <a:lnTo>
                  <a:pt x="31" y="407"/>
                </a:lnTo>
                <a:lnTo>
                  <a:pt x="31" y="414"/>
                </a:lnTo>
                <a:lnTo>
                  <a:pt x="30" y="421"/>
                </a:lnTo>
                <a:lnTo>
                  <a:pt x="25" y="433"/>
                </a:lnTo>
                <a:lnTo>
                  <a:pt x="13" y="455"/>
                </a:lnTo>
                <a:lnTo>
                  <a:pt x="11" y="463"/>
                </a:lnTo>
                <a:lnTo>
                  <a:pt x="10" y="474"/>
                </a:lnTo>
                <a:lnTo>
                  <a:pt x="10" y="495"/>
                </a:lnTo>
                <a:lnTo>
                  <a:pt x="11" y="502"/>
                </a:lnTo>
                <a:lnTo>
                  <a:pt x="16" y="511"/>
                </a:lnTo>
                <a:lnTo>
                  <a:pt x="23" y="526"/>
                </a:lnTo>
                <a:lnTo>
                  <a:pt x="30" y="536"/>
                </a:lnTo>
                <a:lnTo>
                  <a:pt x="33" y="540"/>
                </a:lnTo>
                <a:lnTo>
                  <a:pt x="34" y="544"/>
                </a:lnTo>
                <a:lnTo>
                  <a:pt x="35" y="550"/>
                </a:lnTo>
                <a:lnTo>
                  <a:pt x="34" y="557"/>
                </a:lnTo>
                <a:lnTo>
                  <a:pt x="33" y="567"/>
                </a:lnTo>
                <a:lnTo>
                  <a:pt x="30" y="597"/>
                </a:lnTo>
                <a:lnTo>
                  <a:pt x="28" y="613"/>
                </a:lnTo>
                <a:lnTo>
                  <a:pt x="28" y="628"/>
                </a:lnTo>
                <a:lnTo>
                  <a:pt x="30" y="636"/>
                </a:lnTo>
                <a:lnTo>
                  <a:pt x="31" y="643"/>
                </a:lnTo>
                <a:lnTo>
                  <a:pt x="33" y="656"/>
                </a:lnTo>
                <a:lnTo>
                  <a:pt x="34" y="664"/>
                </a:lnTo>
                <a:lnTo>
                  <a:pt x="38" y="678"/>
                </a:lnTo>
                <a:lnTo>
                  <a:pt x="40" y="682"/>
                </a:lnTo>
                <a:lnTo>
                  <a:pt x="40" y="691"/>
                </a:lnTo>
                <a:lnTo>
                  <a:pt x="42" y="696"/>
                </a:lnTo>
                <a:lnTo>
                  <a:pt x="41" y="719"/>
                </a:lnTo>
                <a:lnTo>
                  <a:pt x="40" y="740"/>
                </a:lnTo>
                <a:lnTo>
                  <a:pt x="38" y="744"/>
                </a:lnTo>
                <a:lnTo>
                  <a:pt x="33" y="765"/>
                </a:lnTo>
                <a:lnTo>
                  <a:pt x="30" y="780"/>
                </a:lnTo>
                <a:lnTo>
                  <a:pt x="27" y="788"/>
                </a:lnTo>
                <a:lnTo>
                  <a:pt x="27" y="797"/>
                </a:lnTo>
                <a:lnTo>
                  <a:pt x="27" y="812"/>
                </a:lnTo>
                <a:lnTo>
                  <a:pt x="28" y="828"/>
                </a:lnTo>
                <a:lnTo>
                  <a:pt x="30" y="836"/>
                </a:lnTo>
                <a:lnTo>
                  <a:pt x="33" y="857"/>
                </a:lnTo>
                <a:lnTo>
                  <a:pt x="37" y="878"/>
                </a:lnTo>
                <a:lnTo>
                  <a:pt x="40" y="886"/>
                </a:lnTo>
                <a:lnTo>
                  <a:pt x="40" y="896"/>
                </a:lnTo>
                <a:lnTo>
                  <a:pt x="41" y="901"/>
                </a:lnTo>
                <a:lnTo>
                  <a:pt x="42" y="908"/>
                </a:lnTo>
                <a:lnTo>
                  <a:pt x="41" y="918"/>
                </a:lnTo>
                <a:lnTo>
                  <a:pt x="41" y="922"/>
                </a:lnTo>
                <a:lnTo>
                  <a:pt x="40" y="925"/>
                </a:lnTo>
                <a:lnTo>
                  <a:pt x="40" y="943"/>
                </a:lnTo>
                <a:lnTo>
                  <a:pt x="38" y="946"/>
                </a:lnTo>
                <a:lnTo>
                  <a:pt x="37" y="949"/>
                </a:lnTo>
                <a:lnTo>
                  <a:pt x="35" y="953"/>
                </a:lnTo>
                <a:lnTo>
                  <a:pt x="34" y="957"/>
                </a:lnTo>
                <a:lnTo>
                  <a:pt x="35" y="967"/>
                </a:lnTo>
                <a:lnTo>
                  <a:pt x="37" y="970"/>
                </a:lnTo>
                <a:lnTo>
                  <a:pt x="41" y="973"/>
                </a:lnTo>
                <a:lnTo>
                  <a:pt x="45" y="975"/>
                </a:lnTo>
                <a:lnTo>
                  <a:pt x="55" y="975"/>
                </a:lnTo>
                <a:lnTo>
                  <a:pt x="65" y="974"/>
                </a:lnTo>
                <a:lnTo>
                  <a:pt x="75" y="971"/>
                </a:lnTo>
                <a:lnTo>
                  <a:pt x="84" y="970"/>
                </a:lnTo>
                <a:lnTo>
                  <a:pt x="91" y="970"/>
                </a:lnTo>
                <a:lnTo>
                  <a:pt x="98" y="971"/>
                </a:lnTo>
                <a:lnTo>
                  <a:pt x="110" y="973"/>
                </a:lnTo>
                <a:lnTo>
                  <a:pt x="124" y="975"/>
                </a:lnTo>
                <a:lnTo>
                  <a:pt x="138" y="978"/>
                </a:lnTo>
                <a:lnTo>
                  <a:pt x="149" y="978"/>
                </a:lnTo>
                <a:lnTo>
                  <a:pt x="160" y="977"/>
                </a:lnTo>
                <a:lnTo>
                  <a:pt x="167" y="975"/>
                </a:lnTo>
                <a:lnTo>
                  <a:pt x="174" y="974"/>
                </a:lnTo>
                <a:lnTo>
                  <a:pt x="175" y="971"/>
                </a:lnTo>
                <a:lnTo>
                  <a:pt x="175" y="968"/>
                </a:lnTo>
                <a:lnTo>
                  <a:pt x="171" y="967"/>
                </a:lnTo>
                <a:lnTo>
                  <a:pt x="167" y="967"/>
                </a:lnTo>
                <a:lnTo>
                  <a:pt x="159" y="966"/>
                </a:lnTo>
                <a:lnTo>
                  <a:pt x="152" y="966"/>
                </a:lnTo>
                <a:lnTo>
                  <a:pt x="149" y="964"/>
                </a:lnTo>
                <a:lnTo>
                  <a:pt x="145" y="964"/>
                </a:lnTo>
                <a:lnTo>
                  <a:pt x="145" y="963"/>
                </a:lnTo>
                <a:lnTo>
                  <a:pt x="143" y="961"/>
                </a:lnTo>
                <a:lnTo>
                  <a:pt x="140" y="961"/>
                </a:lnTo>
                <a:lnTo>
                  <a:pt x="139" y="960"/>
                </a:lnTo>
                <a:lnTo>
                  <a:pt x="136" y="959"/>
                </a:lnTo>
                <a:lnTo>
                  <a:pt x="135" y="957"/>
                </a:lnTo>
                <a:lnTo>
                  <a:pt x="133" y="957"/>
                </a:lnTo>
                <a:lnTo>
                  <a:pt x="131" y="957"/>
                </a:lnTo>
                <a:lnTo>
                  <a:pt x="128" y="953"/>
                </a:lnTo>
                <a:lnTo>
                  <a:pt x="124" y="950"/>
                </a:lnTo>
                <a:lnTo>
                  <a:pt x="114" y="945"/>
                </a:lnTo>
                <a:lnTo>
                  <a:pt x="107" y="941"/>
                </a:lnTo>
                <a:lnTo>
                  <a:pt x="96" y="931"/>
                </a:lnTo>
                <a:lnTo>
                  <a:pt x="90" y="925"/>
                </a:lnTo>
                <a:lnTo>
                  <a:pt x="86" y="920"/>
                </a:lnTo>
                <a:lnTo>
                  <a:pt x="80" y="910"/>
                </a:lnTo>
                <a:lnTo>
                  <a:pt x="80" y="896"/>
                </a:lnTo>
                <a:lnTo>
                  <a:pt x="80" y="878"/>
                </a:lnTo>
                <a:lnTo>
                  <a:pt x="83" y="860"/>
                </a:lnTo>
                <a:lnTo>
                  <a:pt x="84" y="854"/>
                </a:lnTo>
                <a:lnTo>
                  <a:pt x="86" y="847"/>
                </a:lnTo>
                <a:lnTo>
                  <a:pt x="86" y="844"/>
                </a:lnTo>
                <a:lnTo>
                  <a:pt x="87" y="839"/>
                </a:lnTo>
                <a:lnTo>
                  <a:pt x="87" y="833"/>
                </a:lnTo>
                <a:lnTo>
                  <a:pt x="89" y="828"/>
                </a:lnTo>
                <a:lnTo>
                  <a:pt x="90" y="819"/>
                </a:lnTo>
                <a:lnTo>
                  <a:pt x="91" y="814"/>
                </a:lnTo>
                <a:lnTo>
                  <a:pt x="90" y="811"/>
                </a:lnTo>
                <a:lnTo>
                  <a:pt x="90" y="809"/>
                </a:lnTo>
                <a:lnTo>
                  <a:pt x="91" y="809"/>
                </a:lnTo>
                <a:lnTo>
                  <a:pt x="93" y="795"/>
                </a:lnTo>
                <a:lnTo>
                  <a:pt x="94" y="790"/>
                </a:lnTo>
                <a:lnTo>
                  <a:pt x="94" y="774"/>
                </a:lnTo>
                <a:lnTo>
                  <a:pt x="96" y="770"/>
                </a:lnTo>
                <a:lnTo>
                  <a:pt x="98" y="758"/>
                </a:lnTo>
                <a:lnTo>
                  <a:pt x="98" y="744"/>
                </a:lnTo>
                <a:lnTo>
                  <a:pt x="100" y="731"/>
                </a:lnTo>
                <a:lnTo>
                  <a:pt x="101" y="727"/>
                </a:lnTo>
                <a:lnTo>
                  <a:pt x="103" y="723"/>
                </a:lnTo>
                <a:lnTo>
                  <a:pt x="107" y="714"/>
                </a:lnTo>
                <a:lnTo>
                  <a:pt x="111" y="699"/>
                </a:lnTo>
                <a:lnTo>
                  <a:pt x="112" y="688"/>
                </a:lnTo>
                <a:lnTo>
                  <a:pt x="115" y="675"/>
                </a:lnTo>
                <a:lnTo>
                  <a:pt x="119" y="661"/>
                </a:lnTo>
                <a:lnTo>
                  <a:pt x="122" y="645"/>
                </a:lnTo>
                <a:lnTo>
                  <a:pt x="124" y="628"/>
                </a:lnTo>
                <a:lnTo>
                  <a:pt x="125" y="618"/>
                </a:lnTo>
                <a:lnTo>
                  <a:pt x="125" y="615"/>
                </a:lnTo>
                <a:lnTo>
                  <a:pt x="125" y="614"/>
                </a:lnTo>
                <a:lnTo>
                  <a:pt x="128" y="580"/>
                </a:lnTo>
                <a:lnTo>
                  <a:pt x="128" y="544"/>
                </a:lnTo>
                <a:lnTo>
                  <a:pt x="128" y="533"/>
                </a:lnTo>
                <a:lnTo>
                  <a:pt x="126" y="527"/>
                </a:lnTo>
                <a:lnTo>
                  <a:pt x="126" y="523"/>
                </a:lnTo>
                <a:lnTo>
                  <a:pt x="129" y="511"/>
                </a:lnTo>
                <a:lnTo>
                  <a:pt x="132" y="498"/>
                </a:lnTo>
                <a:lnTo>
                  <a:pt x="135" y="479"/>
                </a:lnTo>
                <a:lnTo>
                  <a:pt x="136" y="458"/>
                </a:lnTo>
                <a:lnTo>
                  <a:pt x="135" y="441"/>
                </a:lnTo>
                <a:lnTo>
                  <a:pt x="132" y="424"/>
                </a:lnTo>
                <a:lnTo>
                  <a:pt x="131" y="416"/>
                </a:lnTo>
                <a:lnTo>
                  <a:pt x="131" y="406"/>
                </a:lnTo>
                <a:lnTo>
                  <a:pt x="132" y="398"/>
                </a:lnTo>
                <a:lnTo>
                  <a:pt x="135" y="375"/>
                </a:lnTo>
                <a:lnTo>
                  <a:pt x="136" y="368"/>
                </a:lnTo>
                <a:lnTo>
                  <a:pt x="139" y="345"/>
                </a:lnTo>
                <a:lnTo>
                  <a:pt x="139" y="321"/>
                </a:lnTo>
                <a:lnTo>
                  <a:pt x="138" y="313"/>
                </a:lnTo>
                <a:lnTo>
                  <a:pt x="136" y="293"/>
                </a:lnTo>
                <a:lnTo>
                  <a:pt x="136" y="286"/>
                </a:lnTo>
                <a:lnTo>
                  <a:pt x="138" y="278"/>
                </a:lnTo>
                <a:lnTo>
                  <a:pt x="138" y="265"/>
                </a:lnTo>
                <a:lnTo>
                  <a:pt x="136" y="253"/>
                </a:lnTo>
                <a:lnTo>
                  <a:pt x="135" y="244"/>
                </a:lnTo>
                <a:lnTo>
                  <a:pt x="132" y="236"/>
                </a:lnTo>
                <a:lnTo>
                  <a:pt x="124" y="220"/>
                </a:lnTo>
                <a:lnTo>
                  <a:pt x="112" y="205"/>
                </a:lnTo>
                <a:lnTo>
                  <a:pt x="101" y="191"/>
                </a:lnTo>
                <a:lnTo>
                  <a:pt x="89" y="179"/>
                </a:lnTo>
                <a:lnTo>
                  <a:pt x="83" y="172"/>
                </a:lnTo>
                <a:lnTo>
                  <a:pt x="82" y="167"/>
                </a:lnTo>
                <a:lnTo>
                  <a:pt x="80" y="163"/>
                </a:lnTo>
                <a:lnTo>
                  <a:pt x="82" y="156"/>
                </a:lnTo>
                <a:lnTo>
                  <a:pt x="84" y="149"/>
                </a:lnTo>
                <a:lnTo>
                  <a:pt x="86" y="142"/>
                </a:lnTo>
                <a:lnTo>
                  <a:pt x="87" y="140"/>
                </a:lnTo>
                <a:lnTo>
                  <a:pt x="90" y="138"/>
                </a:lnTo>
                <a:lnTo>
                  <a:pt x="93" y="137"/>
                </a:lnTo>
                <a:lnTo>
                  <a:pt x="100" y="138"/>
                </a:lnTo>
                <a:lnTo>
                  <a:pt x="112" y="140"/>
                </a:lnTo>
                <a:lnTo>
                  <a:pt x="117" y="140"/>
                </a:lnTo>
                <a:lnTo>
                  <a:pt x="119" y="138"/>
                </a:lnTo>
                <a:lnTo>
                  <a:pt x="121" y="134"/>
                </a:lnTo>
                <a:lnTo>
                  <a:pt x="121" y="130"/>
                </a:lnTo>
                <a:lnTo>
                  <a:pt x="119" y="126"/>
                </a:lnTo>
                <a:lnTo>
                  <a:pt x="121" y="123"/>
                </a:lnTo>
                <a:lnTo>
                  <a:pt x="122" y="117"/>
                </a:lnTo>
                <a:lnTo>
                  <a:pt x="124" y="112"/>
                </a:lnTo>
                <a:lnTo>
                  <a:pt x="125" y="109"/>
                </a:lnTo>
                <a:lnTo>
                  <a:pt x="126" y="106"/>
                </a:lnTo>
                <a:lnTo>
                  <a:pt x="125" y="105"/>
                </a:lnTo>
                <a:lnTo>
                  <a:pt x="124" y="100"/>
                </a:lnTo>
                <a:lnTo>
                  <a:pt x="124" y="99"/>
                </a:lnTo>
                <a:lnTo>
                  <a:pt x="125" y="96"/>
                </a:lnTo>
                <a:lnTo>
                  <a:pt x="128" y="95"/>
                </a:lnTo>
                <a:lnTo>
                  <a:pt x="132" y="93"/>
                </a:lnTo>
                <a:lnTo>
                  <a:pt x="133" y="92"/>
                </a:lnTo>
                <a:lnTo>
                  <a:pt x="133" y="91"/>
                </a:lnTo>
                <a:lnTo>
                  <a:pt x="129" y="85"/>
                </a:lnTo>
                <a:lnTo>
                  <a:pt x="126" y="78"/>
                </a:lnTo>
                <a:lnTo>
                  <a:pt x="122" y="71"/>
                </a:lnTo>
                <a:lnTo>
                  <a:pt x="121" y="66"/>
                </a:lnTo>
                <a:lnTo>
                  <a:pt x="122" y="57"/>
                </a:lnTo>
                <a:lnTo>
                  <a:pt x="124" y="49"/>
                </a:lnTo>
                <a:lnTo>
                  <a:pt x="122" y="43"/>
                </a:lnTo>
                <a:lnTo>
                  <a:pt x="124" y="36"/>
                </a:lnTo>
                <a:lnTo>
                  <a:pt x="125" y="35"/>
                </a:lnTo>
                <a:lnTo>
                  <a:pt x="128" y="32"/>
                </a:lnTo>
                <a:lnTo>
                  <a:pt x="131" y="29"/>
                </a:lnTo>
                <a:lnTo>
                  <a:pt x="132" y="26"/>
                </a:lnTo>
                <a:lnTo>
                  <a:pt x="133" y="22"/>
                </a:lnTo>
                <a:lnTo>
                  <a:pt x="132" y="18"/>
                </a:lnTo>
                <a:lnTo>
                  <a:pt x="129" y="15"/>
                </a:lnTo>
                <a:lnTo>
                  <a:pt x="121" y="14"/>
                </a:lnTo>
                <a:lnTo>
                  <a:pt x="93" y="3"/>
                </a:lnTo>
                <a:lnTo>
                  <a:pt x="83" y="0"/>
                </a:lnTo>
                <a:lnTo>
                  <a:pt x="82" y="0"/>
                </a:lnTo>
                <a:close/>
              </a:path>
            </a:pathLst>
          </a:custGeom>
          <a:solidFill>
            <a:srgbClr val="FFFF7F"/>
          </a:solidFill>
          <a:ln w="9525">
            <a:no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34" name="Freeform 12"/>
          <p:cNvSpPr>
            <a:spLocks/>
          </p:cNvSpPr>
          <p:nvPr/>
        </p:nvSpPr>
        <p:spPr bwMode="auto">
          <a:xfrm>
            <a:off x="930277" y="1712914"/>
            <a:ext cx="7413625" cy="4264025"/>
          </a:xfrm>
          <a:custGeom>
            <a:avLst/>
            <a:gdLst>
              <a:gd name="T0" fmla="*/ 0 w 4670"/>
              <a:gd name="T1" fmla="*/ 0 h 2686"/>
              <a:gd name="T2" fmla="*/ 0 w 4670"/>
              <a:gd name="T3" fmla="*/ 2147483647 h 2686"/>
              <a:gd name="T4" fmla="*/ 2147483647 w 4670"/>
              <a:gd name="T5" fmla="*/ 2147483647 h 2686"/>
              <a:gd name="T6" fmla="*/ 0 60000 65536"/>
              <a:gd name="T7" fmla="*/ 0 60000 65536"/>
              <a:gd name="T8" fmla="*/ 0 60000 65536"/>
              <a:gd name="T9" fmla="*/ 0 w 4670"/>
              <a:gd name="T10" fmla="*/ 0 h 2686"/>
              <a:gd name="T11" fmla="*/ 4670 w 4670"/>
              <a:gd name="T12" fmla="*/ 2686 h 2686"/>
            </a:gdLst>
            <a:ahLst/>
            <a:cxnLst>
              <a:cxn ang="T6">
                <a:pos x="T0" y="T1"/>
              </a:cxn>
              <a:cxn ang="T7">
                <a:pos x="T2" y="T3"/>
              </a:cxn>
              <a:cxn ang="T8">
                <a:pos x="T4" y="T5"/>
              </a:cxn>
            </a:cxnLst>
            <a:rect l="T9" t="T10" r="T11" b="T12"/>
            <a:pathLst>
              <a:path w="4670" h="2686">
                <a:moveTo>
                  <a:pt x="0" y="0"/>
                </a:moveTo>
                <a:lnTo>
                  <a:pt x="0" y="2686"/>
                </a:lnTo>
                <a:lnTo>
                  <a:pt x="4670" y="2686"/>
                </a:lnTo>
              </a:path>
            </a:pathLst>
          </a:cu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35" name="Line 13"/>
          <p:cNvSpPr>
            <a:spLocks noChangeShapeType="1"/>
          </p:cNvSpPr>
          <p:nvPr/>
        </p:nvSpPr>
        <p:spPr bwMode="auto">
          <a:xfrm>
            <a:off x="933453" y="1717675"/>
            <a:ext cx="47625" cy="1588"/>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36" name="Line 14"/>
          <p:cNvSpPr>
            <a:spLocks noChangeShapeType="1"/>
          </p:cNvSpPr>
          <p:nvPr/>
        </p:nvSpPr>
        <p:spPr bwMode="auto">
          <a:xfrm>
            <a:off x="933453" y="1843092"/>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37" name="Line 15"/>
          <p:cNvSpPr>
            <a:spLocks noChangeShapeType="1"/>
          </p:cNvSpPr>
          <p:nvPr/>
        </p:nvSpPr>
        <p:spPr bwMode="auto">
          <a:xfrm>
            <a:off x="933453" y="2020890"/>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38" name="Line 16"/>
          <p:cNvSpPr>
            <a:spLocks noChangeShapeType="1"/>
          </p:cNvSpPr>
          <p:nvPr/>
        </p:nvSpPr>
        <p:spPr bwMode="auto">
          <a:xfrm>
            <a:off x="933453" y="2268541"/>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39" name="Line 17"/>
          <p:cNvSpPr>
            <a:spLocks noChangeShapeType="1"/>
          </p:cNvSpPr>
          <p:nvPr/>
        </p:nvSpPr>
        <p:spPr bwMode="auto">
          <a:xfrm>
            <a:off x="933453" y="2705101"/>
            <a:ext cx="47625" cy="1588"/>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40" name="Line 18"/>
          <p:cNvSpPr>
            <a:spLocks noChangeShapeType="1"/>
          </p:cNvSpPr>
          <p:nvPr/>
        </p:nvSpPr>
        <p:spPr bwMode="auto">
          <a:xfrm>
            <a:off x="933453" y="2767017"/>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41" name="Line 19"/>
          <p:cNvSpPr>
            <a:spLocks noChangeShapeType="1"/>
          </p:cNvSpPr>
          <p:nvPr/>
        </p:nvSpPr>
        <p:spPr bwMode="auto">
          <a:xfrm>
            <a:off x="933453" y="2836867"/>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42" name="Line 20"/>
          <p:cNvSpPr>
            <a:spLocks noChangeShapeType="1"/>
          </p:cNvSpPr>
          <p:nvPr/>
        </p:nvSpPr>
        <p:spPr bwMode="auto">
          <a:xfrm>
            <a:off x="933453" y="2924175"/>
            <a:ext cx="47625" cy="1588"/>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43" name="Line 21"/>
          <p:cNvSpPr>
            <a:spLocks noChangeShapeType="1"/>
          </p:cNvSpPr>
          <p:nvPr/>
        </p:nvSpPr>
        <p:spPr bwMode="auto">
          <a:xfrm>
            <a:off x="933453" y="3013075"/>
            <a:ext cx="47625" cy="1588"/>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44" name="Line 22"/>
          <p:cNvSpPr>
            <a:spLocks noChangeShapeType="1"/>
          </p:cNvSpPr>
          <p:nvPr/>
        </p:nvSpPr>
        <p:spPr bwMode="auto">
          <a:xfrm>
            <a:off x="933453" y="3135317"/>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45" name="Line 23"/>
          <p:cNvSpPr>
            <a:spLocks noChangeShapeType="1"/>
          </p:cNvSpPr>
          <p:nvPr/>
        </p:nvSpPr>
        <p:spPr bwMode="auto">
          <a:xfrm>
            <a:off x="933453" y="3436938"/>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46" name="Line 24"/>
          <p:cNvSpPr>
            <a:spLocks noChangeShapeType="1"/>
          </p:cNvSpPr>
          <p:nvPr/>
        </p:nvSpPr>
        <p:spPr bwMode="auto">
          <a:xfrm>
            <a:off x="933453" y="4119567"/>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47" name="Line 25"/>
          <p:cNvSpPr>
            <a:spLocks noChangeShapeType="1"/>
          </p:cNvSpPr>
          <p:nvPr/>
        </p:nvSpPr>
        <p:spPr bwMode="auto">
          <a:xfrm>
            <a:off x="933453" y="4181475"/>
            <a:ext cx="47625" cy="1588"/>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48" name="Line 26"/>
          <p:cNvSpPr>
            <a:spLocks noChangeShapeType="1"/>
          </p:cNvSpPr>
          <p:nvPr/>
        </p:nvSpPr>
        <p:spPr bwMode="auto">
          <a:xfrm>
            <a:off x="933453" y="4249741"/>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49" name="Line 27"/>
          <p:cNvSpPr>
            <a:spLocks noChangeShapeType="1"/>
          </p:cNvSpPr>
          <p:nvPr/>
        </p:nvSpPr>
        <p:spPr bwMode="auto">
          <a:xfrm>
            <a:off x="933453" y="4338641"/>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50" name="Line 28"/>
          <p:cNvSpPr>
            <a:spLocks noChangeShapeType="1"/>
          </p:cNvSpPr>
          <p:nvPr/>
        </p:nvSpPr>
        <p:spPr bwMode="auto">
          <a:xfrm>
            <a:off x="933453" y="4427541"/>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51" name="Line 29"/>
          <p:cNvSpPr>
            <a:spLocks noChangeShapeType="1"/>
          </p:cNvSpPr>
          <p:nvPr/>
        </p:nvSpPr>
        <p:spPr bwMode="auto">
          <a:xfrm>
            <a:off x="933453" y="4548192"/>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52" name="Line 30"/>
          <p:cNvSpPr>
            <a:spLocks noChangeShapeType="1"/>
          </p:cNvSpPr>
          <p:nvPr/>
        </p:nvSpPr>
        <p:spPr bwMode="auto">
          <a:xfrm>
            <a:off x="933453" y="4686301"/>
            <a:ext cx="47625" cy="1588"/>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53" name="Line 31"/>
          <p:cNvSpPr>
            <a:spLocks noChangeShapeType="1"/>
          </p:cNvSpPr>
          <p:nvPr/>
        </p:nvSpPr>
        <p:spPr bwMode="auto">
          <a:xfrm>
            <a:off x="933453" y="4849817"/>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54" name="Line 32"/>
          <p:cNvSpPr>
            <a:spLocks noChangeShapeType="1"/>
          </p:cNvSpPr>
          <p:nvPr/>
        </p:nvSpPr>
        <p:spPr bwMode="auto">
          <a:xfrm>
            <a:off x="933453" y="5111751"/>
            <a:ext cx="47625" cy="1588"/>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55" name="Line 33"/>
          <p:cNvSpPr>
            <a:spLocks noChangeShapeType="1"/>
          </p:cNvSpPr>
          <p:nvPr/>
        </p:nvSpPr>
        <p:spPr bwMode="auto">
          <a:xfrm>
            <a:off x="933453" y="5543551"/>
            <a:ext cx="47625" cy="1588"/>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56" name="Line 34"/>
          <p:cNvSpPr>
            <a:spLocks noChangeShapeType="1"/>
          </p:cNvSpPr>
          <p:nvPr/>
        </p:nvSpPr>
        <p:spPr bwMode="auto">
          <a:xfrm>
            <a:off x="933453" y="5607051"/>
            <a:ext cx="47625" cy="1588"/>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57" name="Line 35"/>
          <p:cNvSpPr>
            <a:spLocks noChangeShapeType="1"/>
          </p:cNvSpPr>
          <p:nvPr/>
        </p:nvSpPr>
        <p:spPr bwMode="auto">
          <a:xfrm>
            <a:off x="933453" y="5764217"/>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58" name="Line 36"/>
          <p:cNvSpPr>
            <a:spLocks noChangeShapeType="1"/>
          </p:cNvSpPr>
          <p:nvPr/>
        </p:nvSpPr>
        <p:spPr bwMode="auto">
          <a:xfrm flipV="1">
            <a:off x="1385891" y="5924551"/>
            <a:ext cx="1587" cy="50800"/>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59" name="Rectangle 37"/>
          <p:cNvSpPr>
            <a:spLocks noChangeArrowheads="1"/>
          </p:cNvSpPr>
          <p:nvPr/>
        </p:nvSpPr>
        <p:spPr bwMode="auto">
          <a:xfrm>
            <a:off x="1204916" y="6027742"/>
            <a:ext cx="282129"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1975</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60" name="Line 38"/>
          <p:cNvSpPr>
            <a:spLocks noChangeShapeType="1"/>
          </p:cNvSpPr>
          <p:nvPr/>
        </p:nvSpPr>
        <p:spPr bwMode="auto">
          <a:xfrm flipV="1">
            <a:off x="2078041" y="5924551"/>
            <a:ext cx="1587" cy="50800"/>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61" name="Rectangle 39"/>
          <p:cNvSpPr>
            <a:spLocks noChangeArrowheads="1"/>
          </p:cNvSpPr>
          <p:nvPr/>
        </p:nvSpPr>
        <p:spPr bwMode="auto">
          <a:xfrm>
            <a:off x="1914528" y="6027742"/>
            <a:ext cx="282129"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1980</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62" name="Line 40"/>
          <p:cNvSpPr>
            <a:spLocks noChangeShapeType="1"/>
          </p:cNvSpPr>
          <p:nvPr/>
        </p:nvSpPr>
        <p:spPr bwMode="auto">
          <a:xfrm flipV="1">
            <a:off x="2771777" y="5924551"/>
            <a:ext cx="1588" cy="50800"/>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63" name="Rectangle 41"/>
          <p:cNvSpPr>
            <a:spLocks noChangeArrowheads="1"/>
          </p:cNvSpPr>
          <p:nvPr/>
        </p:nvSpPr>
        <p:spPr bwMode="auto">
          <a:xfrm>
            <a:off x="2570166" y="6027742"/>
            <a:ext cx="282129"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1985</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64" name="Line 42"/>
          <p:cNvSpPr>
            <a:spLocks noChangeShapeType="1"/>
          </p:cNvSpPr>
          <p:nvPr/>
        </p:nvSpPr>
        <p:spPr bwMode="auto">
          <a:xfrm flipV="1">
            <a:off x="3467100" y="5924551"/>
            <a:ext cx="1588" cy="50800"/>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65" name="Rectangle 43"/>
          <p:cNvSpPr>
            <a:spLocks noChangeArrowheads="1"/>
          </p:cNvSpPr>
          <p:nvPr/>
        </p:nvSpPr>
        <p:spPr bwMode="auto">
          <a:xfrm>
            <a:off x="3316291" y="6027742"/>
            <a:ext cx="282129"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1990</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66" name="Line 44"/>
          <p:cNvSpPr>
            <a:spLocks noChangeShapeType="1"/>
          </p:cNvSpPr>
          <p:nvPr/>
        </p:nvSpPr>
        <p:spPr bwMode="auto">
          <a:xfrm flipV="1">
            <a:off x="4168777" y="5924551"/>
            <a:ext cx="1588" cy="50800"/>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67" name="Rectangle 45"/>
          <p:cNvSpPr>
            <a:spLocks noChangeArrowheads="1"/>
          </p:cNvSpPr>
          <p:nvPr/>
        </p:nvSpPr>
        <p:spPr bwMode="auto">
          <a:xfrm>
            <a:off x="3975103" y="6027742"/>
            <a:ext cx="282129"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1995</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68" name="Line 46"/>
          <p:cNvSpPr>
            <a:spLocks noChangeShapeType="1"/>
          </p:cNvSpPr>
          <p:nvPr/>
        </p:nvSpPr>
        <p:spPr bwMode="auto">
          <a:xfrm flipV="1">
            <a:off x="4864100" y="5924551"/>
            <a:ext cx="1588" cy="50800"/>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69" name="Rectangle 47"/>
          <p:cNvSpPr>
            <a:spLocks noChangeArrowheads="1"/>
          </p:cNvSpPr>
          <p:nvPr/>
        </p:nvSpPr>
        <p:spPr bwMode="auto">
          <a:xfrm>
            <a:off x="4695828" y="6027742"/>
            <a:ext cx="282129"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2000</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70" name="Line 48"/>
          <p:cNvSpPr>
            <a:spLocks noChangeShapeType="1"/>
          </p:cNvSpPr>
          <p:nvPr/>
        </p:nvSpPr>
        <p:spPr bwMode="auto">
          <a:xfrm flipV="1">
            <a:off x="5561016" y="5924551"/>
            <a:ext cx="1587" cy="50800"/>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71" name="Rectangle 49"/>
          <p:cNvSpPr>
            <a:spLocks noChangeArrowheads="1"/>
          </p:cNvSpPr>
          <p:nvPr/>
        </p:nvSpPr>
        <p:spPr bwMode="auto">
          <a:xfrm>
            <a:off x="5407028" y="6027742"/>
            <a:ext cx="282129"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2005</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72" name="Line 50"/>
          <p:cNvSpPr>
            <a:spLocks noChangeShapeType="1"/>
          </p:cNvSpPr>
          <p:nvPr/>
        </p:nvSpPr>
        <p:spPr bwMode="auto">
          <a:xfrm flipV="1">
            <a:off x="6254750" y="5924551"/>
            <a:ext cx="1588" cy="50800"/>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73" name="Rectangle 51"/>
          <p:cNvSpPr>
            <a:spLocks noChangeArrowheads="1"/>
          </p:cNvSpPr>
          <p:nvPr/>
        </p:nvSpPr>
        <p:spPr bwMode="auto">
          <a:xfrm>
            <a:off x="6080128" y="6027742"/>
            <a:ext cx="282129"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2010</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74" name="Line 52"/>
          <p:cNvSpPr>
            <a:spLocks noChangeShapeType="1"/>
          </p:cNvSpPr>
          <p:nvPr/>
        </p:nvSpPr>
        <p:spPr bwMode="auto">
          <a:xfrm flipV="1">
            <a:off x="6954841" y="5924551"/>
            <a:ext cx="1587" cy="50800"/>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75" name="Rectangle 53"/>
          <p:cNvSpPr>
            <a:spLocks noChangeArrowheads="1"/>
          </p:cNvSpPr>
          <p:nvPr/>
        </p:nvSpPr>
        <p:spPr bwMode="auto">
          <a:xfrm>
            <a:off x="6784977" y="6027742"/>
            <a:ext cx="282129"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2015</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76" name="Line 54"/>
          <p:cNvSpPr>
            <a:spLocks noChangeShapeType="1"/>
          </p:cNvSpPr>
          <p:nvPr/>
        </p:nvSpPr>
        <p:spPr bwMode="auto">
          <a:xfrm flipV="1">
            <a:off x="7650166" y="5924551"/>
            <a:ext cx="1587" cy="50800"/>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677" name="Rectangle 55"/>
          <p:cNvSpPr>
            <a:spLocks noChangeArrowheads="1"/>
          </p:cNvSpPr>
          <p:nvPr/>
        </p:nvSpPr>
        <p:spPr bwMode="auto">
          <a:xfrm>
            <a:off x="7505703" y="6027742"/>
            <a:ext cx="282129"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2020</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78" name="Rectangle 56"/>
          <p:cNvSpPr>
            <a:spLocks noChangeArrowheads="1"/>
          </p:cNvSpPr>
          <p:nvPr/>
        </p:nvSpPr>
        <p:spPr bwMode="auto">
          <a:xfrm>
            <a:off x="604838" y="2616205"/>
            <a:ext cx="211596"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100</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79" name="Rectangle 57"/>
          <p:cNvSpPr>
            <a:spLocks noChangeArrowheads="1"/>
          </p:cNvSpPr>
          <p:nvPr/>
        </p:nvSpPr>
        <p:spPr bwMode="auto">
          <a:xfrm>
            <a:off x="684214" y="3370267"/>
            <a:ext cx="141064"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30</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80" name="Rectangle 58"/>
          <p:cNvSpPr>
            <a:spLocks noChangeArrowheads="1"/>
          </p:cNvSpPr>
          <p:nvPr/>
        </p:nvSpPr>
        <p:spPr bwMode="auto">
          <a:xfrm>
            <a:off x="684214" y="4025903"/>
            <a:ext cx="141064"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10</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81" name="Rectangle 59"/>
          <p:cNvSpPr>
            <a:spLocks noChangeArrowheads="1"/>
          </p:cNvSpPr>
          <p:nvPr/>
        </p:nvSpPr>
        <p:spPr bwMode="auto">
          <a:xfrm>
            <a:off x="763589" y="4760918"/>
            <a:ext cx="70532"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3</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82" name="Rectangle 60"/>
          <p:cNvSpPr>
            <a:spLocks noChangeArrowheads="1"/>
          </p:cNvSpPr>
          <p:nvPr/>
        </p:nvSpPr>
        <p:spPr bwMode="auto">
          <a:xfrm>
            <a:off x="763589" y="5451479"/>
            <a:ext cx="70532"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1</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83" name="Rectangle 61"/>
          <p:cNvSpPr>
            <a:spLocks noChangeArrowheads="1"/>
          </p:cNvSpPr>
          <p:nvPr/>
        </p:nvSpPr>
        <p:spPr bwMode="auto">
          <a:xfrm>
            <a:off x="604838" y="1938340"/>
            <a:ext cx="211596"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300</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84" name="Rectangle 62"/>
          <p:cNvSpPr>
            <a:spLocks noChangeArrowheads="1"/>
          </p:cNvSpPr>
          <p:nvPr/>
        </p:nvSpPr>
        <p:spPr bwMode="auto">
          <a:xfrm>
            <a:off x="458788" y="1557342"/>
            <a:ext cx="328616" cy="16927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×10</a:t>
            </a:r>
            <a:r>
              <a:rPr kumimoji="0" lang="en-US" altLang="ja-JP" sz="1100" b="0" i="0" u="none" strike="noStrike" kern="0" cap="none" spc="0" normalizeH="0" baseline="30000" noProof="0" dirty="0">
                <a:ln>
                  <a:noFill/>
                </a:ln>
                <a:solidFill>
                  <a:srgbClr val="FFFFFF"/>
                </a:solidFill>
                <a:effectLst/>
                <a:uLnTx/>
                <a:uFillTx/>
                <a:latin typeface="ＭＳ Ｐゴシック" pitchFamily="50" charset="-128"/>
                <a:ea typeface="HGｺﾞｼｯｸM"/>
                <a:cs typeface="+mn-cs"/>
              </a:rPr>
              <a:t>3</a:t>
            </a:r>
            <a:endParaRPr kumimoji="0" lang="en-US" altLang="ja-JP"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85" name="Rectangle 63"/>
          <p:cNvSpPr>
            <a:spLocks noChangeArrowheads="1"/>
          </p:cNvSpPr>
          <p:nvPr/>
        </p:nvSpPr>
        <p:spPr bwMode="auto">
          <a:xfrm>
            <a:off x="7680328" y="1644649"/>
            <a:ext cx="384721" cy="153888"/>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全部位</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86" name="Rectangle 64"/>
          <p:cNvSpPr>
            <a:spLocks noChangeArrowheads="1"/>
          </p:cNvSpPr>
          <p:nvPr/>
        </p:nvSpPr>
        <p:spPr bwMode="auto">
          <a:xfrm>
            <a:off x="7932674" y="2563724"/>
            <a:ext cx="1077218" cy="430887"/>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srgbClr val="FF0000"/>
                </a:solidFill>
                <a:effectLst/>
                <a:uLnTx/>
                <a:uFillTx/>
                <a:latin typeface="ＭＳ Ｐゴシック" pitchFamily="50" charset="-128"/>
                <a:ea typeface="HGｺﾞｼｯｸM"/>
                <a:cs typeface="+mn-cs"/>
              </a:rPr>
              <a:t>前立腺</a:t>
            </a:r>
            <a:endParaRPr kumimoji="0" lang="ja-JP" altLang="en-US" sz="20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87" name="Rectangle 65"/>
          <p:cNvSpPr>
            <a:spLocks noChangeArrowheads="1"/>
          </p:cNvSpPr>
          <p:nvPr/>
        </p:nvSpPr>
        <p:spPr bwMode="auto">
          <a:xfrm>
            <a:off x="7704140" y="3017837"/>
            <a:ext cx="256480" cy="153888"/>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結腸</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88" name="Rectangle 66"/>
          <p:cNvSpPr>
            <a:spLocks noChangeArrowheads="1"/>
          </p:cNvSpPr>
          <p:nvPr/>
        </p:nvSpPr>
        <p:spPr bwMode="auto">
          <a:xfrm>
            <a:off x="7704139" y="2636837"/>
            <a:ext cx="128240" cy="153888"/>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肺</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89" name="Rectangle 67"/>
          <p:cNvSpPr>
            <a:spLocks noChangeArrowheads="1"/>
          </p:cNvSpPr>
          <p:nvPr/>
        </p:nvSpPr>
        <p:spPr bwMode="auto">
          <a:xfrm>
            <a:off x="7704140" y="3392488"/>
            <a:ext cx="256480" cy="153888"/>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直腸</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90" name="Rectangle 68"/>
          <p:cNvSpPr>
            <a:spLocks noChangeArrowheads="1"/>
          </p:cNvSpPr>
          <p:nvPr/>
        </p:nvSpPr>
        <p:spPr bwMode="auto">
          <a:xfrm>
            <a:off x="7704140" y="3243263"/>
            <a:ext cx="256480" cy="153888"/>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肝臓</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91" name="Rectangle 69"/>
          <p:cNvSpPr>
            <a:spLocks noChangeArrowheads="1"/>
          </p:cNvSpPr>
          <p:nvPr/>
        </p:nvSpPr>
        <p:spPr bwMode="auto">
          <a:xfrm>
            <a:off x="7388227" y="3965575"/>
            <a:ext cx="256480" cy="153888"/>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膵臓</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92" name="Rectangle 70"/>
          <p:cNvSpPr>
            <a:spLocks noChangeArrowheads="1"/>
          </p:cNvSpPr>
          <p:nvPr/>
        </p:nvSpPr>
        <p:spPr bwMode="auto">
          <a:xfrm>
            <a:off x="7704140" y="3724275"/>
            <a:ext cx="256480" cy="153888"/>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胆嚢</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93" name="Rectangle 71"/>
          <p:cNvSpPr>
            <a:spLocks noChangeArrowheads="1"/>
          </p:cNvSpPr>
          <p:nvPr/>
        </p:nvSpPr>
        <p:spPr bwMode="auto">
          <a:xfrm>
            <a:off x="7704140" y="4078288"/>
            <a:ext cx="641201" cy="153888"/>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リンパ組織</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94" name="Rectangle 72"/>
          <p:cNvSpPr>
            <a:spLocks noChangeArrowheads="1"/>
          </p:cNvSpPr>
          <p:nvPr/>
        </p:nvSpPr>
        <p:spPr bwMode="auto">
          <a:xfrm>
            <a:off x="5534027" y="3819525"/>
            <a:ext cx="256480" cy="153888"/>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膀胱</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95" name="Rectangle 73"/>
          <p:cNvSpPr>
            <a:spLocks noChangeArrowheads="1"/>
          </p:cNvSpPr>
          <p:nvPr/>
        </p:nvSpPr>
        <p:spPr bwMode="auto">
          <a:xfrm>
            <a:off x="7704140" y="4457700"/>
            <a:ext cx="384721" cy="153888"/>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白血病</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96" name="Rectangle 74"/>
          <p:cNvSpPr>
            <a:spLocks noChangeArrowheads="1"/>
          </p:cNvSpPr>
          <p:nvPr/>
        </p:nvSpPr>
        <p:spPr bwMode="auto">
          <a:xfrm>
            <a:off x="7389814" y="3571875"/>
            <a:ext cx="256480" cy="153888"/>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mn-Mong-CN" sz="1000" b="0" i="0" u="none" strike="noStrike" kern="0" cap="none" spc="0" normalizeH="0" baseline="0" noProof="0" dirty="0">
                <a:ln>
                  <a:noFill/>
                </a:ln>
                <a:solidFill>
                  <a:srgbClr val="FFFFFF"/>
                </a:solidFill>
                <a:effectLst/>
                <a:uLnTx/>
                <a:uFillTx/>
                <a:latin typeface="ＭＳ Ｐゴシック" pitchFamily="50" charset="-128"/>
                <a:ea typeface="ＭＳ Ｐゴシック" pitchFamily="50" charset="-128"/>
                <a:cs typeface="Mongolian Baiti" panose="03000500000000000000" pitchFamily="66" charset="0"/>
              </a:rPr>
              <a:t>食道</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97" name="Rectangle 75"/>
          <p:cNvSpPr>
            <a:spLocks noChangeArrowheads="1"/>
          </p:cNvSpPr>
          <p:nvPr/>
        </p:nvSpPr>
        <p:spPr bwMode="auto">
          <a:xfrm>
            <a:off x="1520825" y="2974975"/>
            <a:ext cx="128240" cy="153888"/>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胃</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98" name="Rectangle 76"/>
          <p:cNvSpPr>
            <a:spLocks noChangeArrowheads="1"/>
          </p:cNvSpPr>
          <p:nvPr/>
        </p:nvSpPr>
        <p:spPr bwMode="auto">
          <a:xfrm>
            <a:off x="1584328" y="5308600"/>
            <a:ext cx="384721" cy="153888"/>
          </a:xfrm>
          <a:prstGeom prst="rect">
            <a:avLst/>
          </a:prstGeom>
          <a:noFill/>
          <a:ln w="9525">
            <a:noFill/>
            <a:miter lim="800000"/>
            <a:headEnd/>
            <a:tailEnd/>
          </a:ln>
        </p:spPr>
        <p:txBody>
          <a:bodyPr wrap="none" lIns="0" tIns="0" rIns="0" bIns="0">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ＭＳ Ｐゴシック" pitchFamily="50" charset="-128"/>
                <a:ea typeface="HGｺﾞｼｯｸM"/>
                <a:cs typeface="+mn-cs"/>
              </a:rPr>
              <a:t>腎臓等</a:t>
            </a:r>
            <a:endParaRPr kumimoji="0" lang="ja-JP" altLang="en-US" sz="1500" b="0" i="0" u="none" strike="noStrike" kern="0" cap="none" spc="0" normalizeH="0" baseline="0" noProof="0" dirty="0">
              <a:ln>
                <a:noFill/>
              </a:ln>
              <a:solidFill>
                <a:prstClr val="white"/>
              </a:solidFill>
              <a:effectLst/>
              <a:uLnTx/>
              <a:uFillTx/>
              <a:latin typeface="Arial" pitchFamily="34" charset="0"/>
              <a:ea typeface="HGｺﾞｼｯｸM"/>
              <a:cs typeface="+mn-cs"/>
            </a:endParaRPr>
          </a:p>
        </p:txBody>
      </p:sp>
      <p:sp>
        <p:nvSpPr>
          <p:cNvPr id="26699" name="Freeform 77"/>
          <p:cNvSpPr>
            <a:spLocks/>
          </p:cNvSpPr>
          <p:nvPr/>
        </p:nvSpPr>
        <p:spPr bwMode="auto">
          <a:xfrm>
            <a:off x="1389065" y="1712913"/>
            <a:ext cx="6265862" cy="919163"/>
          </a:xfrm>
          <a:custGeom>
            <a:avLst/>
            <a:gdLst>
              <a:gd name="T0" fmla="*/ 0 w 3947"/>
              <a:gd name="T1" fmla="*/ 2147483647 h 579"/>
              <a:gd name="T2" fmla="*/ 2147483647 w 3947"/>
              <a:gd name="T3" fmla="*/ 2147483647 h 579"/>
              <a:gd name="T4" fmla="*/ 2147483647 w 3947"/>
              <a:gd name="T5" fmla="*/ 2147483647 h 579"/>
              <a:gd name="T6" fmla="*/ 2147483647 w 3947"/>
              <a:gd name="T7" fmla="*/ 2147483647 h 579"/>
              <a:gd name="T8" fmla="*/ 2147483647 w 3947"/>
              <a:gd name="T9" fmla="*/ 2147483647 h 579"/>
              <a:gd name="T10" fmla="*/ 2147483647 w 3947"/>
              <a:gd name="T11" fmla="*/ 2147483647 h 579"/>
              <a:gd name="T12" fmla="*/ 2147483647 w 3947"/>
              <a:gd name="T13" fmla="*/ 2147483647 h 579"/>
              <a:gd name="T14" fmla="*/ 2147483647 w 3947"/>
              <a:gd name="T15" fmla="*/ 2147483647 h 579"/>
              <a:gd name="T16" fmla="*/ 2147483647 w 3947"/>
              <a:gd name="T17" fmla="*/ 2147483647 h 579"/>
              <a:gd name="T18" fmla="*/ 2147483647 w 3947"/>
              <a:gd name="T19" fmla="*/ 2147483647 h 579"/>
              <a:gd name="T20" fmla="*/ 2147483647 w 3947"/>
              <a:gd name="T21" fmla="*/ 2147483647 h 579"/>
              <a:gd name="T22" fmla="*/ 2147483647 w 3947"/>
              <a:gd name="T23" fmla="*/ 2147483647 h 579"/>
              <a:gd name="T24" fmla="*/ 2147483647 w 3947"/>
              <a:gd name="T25" fmla="*/ 2147483647 h 579"/>
              <a:gd name="T26" fmla="*/ 2147483647 w 3947"/>
              <a:gd name="T27" fmla="*/ 2147483647 h 579"/>
              <a:gd name="T28" fmla="*/ 2147483647 w 3947"/>
              <a:gd name="T29" fmla="*/ 2147483647 h 579"/>
              <a:gd name="T30" fmla="*/ 2147483647 w 3947"/>
              <a:gd name="T31" fmla="*/ 2147483647 h 579"/>
              <a:gd name="T32" fmla="*/ 2147483647 w 3947"/>
              <a:gd name="T33" fmla="*/ 2147483647 h 579"/>
              <a:gd name="T34" fmla="*/ 2147483647 w 3947"/>
              <a:gd name="T35" fmla="*/ 2147483647 h 579"/>
              <a:gd name="T36" fmla="*/ 2147483647 w 3947"/>
              <a:gd name="T37" fmla="*/ 2147483647 h 579"/>
              <a:gd name="T38" fmla="*/ 2147483647 w 3947"/>
              <a:gd name="T39" fmla="*/ 2147483647 h 579"/>
              <a:gd name="T40" fmla="*/ 2147483647 w 3947"/>
              <a:gd name="T41" fmla="*/ 2147483647 h 579"/>
              <a:gd name="T42" fmla="*/ 2147483647 w 3947"/>
              <a:gd name="T43" fmla="*/ 2147483647 h 579"/>
              <a:gd name="T44" fmla="*/ 2147483647 w 3947"/>
              <a:gd name="T45" fmla="*/ 2147483647 h 579"/>
              <a:gd name="T46" fmla="*/ 2147483647 w 3947"/>
              <a:gd name="T47" fmla="*/ 2147483647 h 579"/>
              <a:gd name="T48" fmla="*/ 2147483647 w 3947"/>
              <a:gd name="T49" fmla="*/ 2147483647 h 579"/>
              <a:gd name="T50" fmla="*/ 2147483647 w 3947"/>
              <a:gd name="T51" fmla="*/ 2147483647 h 579"/>
              <a:gd name="T52" fmla="*/ 2147483647 w 3947"/>
              <a:gd name="T53" fmla="*/ 2147483647 h 579"/>
              <a:gd name="T54" fmla="*/ 2147483647 w 3947"/>
              <a:gd name="T55" fmla="*/ 2147483647 h 579"/>
              <a:gd name="T56" fmla="*/ 2147483647 w 3947"/>
              <a:gd name="T57" fmla="*/ 2147483647 h 579"/>
              <a:gd name="T58" fmla="*/ 2147483647 w 3947"/>
              <a:gd name="T59" fmla="*/ 2147483647 h 579"/>
              <a:gd name="T60" fmla="*/ 2147483647 w 3947"/>
              <a:gd name="T61" fmla="*/ 2147483647 h 579"/>
              <a:gd name="T62" fmla="*/ 2147483647 w 3947"/>
              <a:gd name="T63" fmla="*/ 2147483647 h 579"/>
              <a:gd name="T64" fmla="*/ 2147483647 w 3947"/>
              <a:gd name="T65" fmla="*/ 2147483647 h 579"/>
              <a:gd name="T66" fmla="*/ 2147483647 w 3947"/>
              <a:gd name="T67" fmla="*/ 2147483647 h 579"/>
              <a:gd name="T68" fmla="*/ 2147483647 w 3947"/>
              <a:gd name="T69" fmla="*/ 2147483647 h 579"/>
              <a:gd name="T70" fmla="*/ 2147483647 w 3947"/>
              <a:gd name="T71" fmla="*/ 2147483647 h 579"/>
              <a:gd name="T72" fmla="*/ 2147483647 w 3947"/>
              <a:gd name="T73" fmla="*/ 0 h 5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47"/>
              <a:gd name="T112" fmla="*/ 0 h 579"/>
              <a:gd name="T113" fmla="*/ 3947 w 3947"/>
              <a:gd name="T114" fmla="*/ 579 h 57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47" h="579">
                <a:moveTo>
                  <a:pt x="0" y="579"/>
                </a:moveTo>
                <a:lnTo>
                  <a:pt x="109" y="569"/>
                </a:lnTo>
                <a:lnTo>
                  <a:pt x="215" y="550"/>
                </a:lnTo>
                <a:lnTo>
                  <a:pt x="326" y="530"/>
                </a:lnTo>
                <a:lnTo>
                  <a:pt x="435" y="498"/>
                </a:lnTo>
                <a:lnTo>
                  <a:pt x="545" y="473"/>
                </a:lnTo>
                <a:lnTo>
                  <a:pt x="655" y="447"/>
                </a:lnTo>
                <a:lnTo>
                  <a:pt x="765" y="417"/>
                </a:lnTo>
                <a:lnTo>
                  <a:pt x="874" y="385"/>
                </a:lnTo>
                <a:lnTo>
                  <a:pt x="984" y="363"/>
                </a:lnTo>
                <a:lnTo>
                  <a:pt x="1094" y="346"/>
                </a:lnTo>
                <a:lnTo>
                  <a:pt x="1204" y="329"/>
                </a:lnTo>
                <a:lnTo>
                  <a:pt x="1314" y="297"/>
                </a:lnTo>
                <a:lnTo>
                  <a:pt x="1423" y="282"/>
                </a:lnTo>
                <a:lnTo>
                  <a:pt x="1534" y="258"/>
                </a:lnTo>
                <a:lnTo>
                  <a:pt x="1643" y="253"/>
                </a:lnTo>
                <a:lnTo>
                  <a:pt x="1752" y="226"/>
                </a:lnTo>
                <a:lnTo>
                  <a:pt x="1863" y="211"/>
                </a:lnTo>
                <a:lnTo>
                  <a:pt x="1972" y="191"/>
                </a:lnTo>
                <a:lnTo>
                  <a:pt x="2081" y="174"/>
                </a:lnTo>
                <a:lnTo>
                  <a:pt x="2192" y="158"/>
                </a:lnTo>
                <a:lnTo>
                  <a:pt x="2301" y="142"/>
                </a:lnTo>
                <a:lnTo>
                  <a:pt x="2410" y="123"/>
                </a:lnTo>
                <a:lnTo>
                  <a:pt x="2521" y="113"/>
                </a:lnTo>
                <a:lnTo>
                  <a:pt x="2630" y="96"/>
                </a:lnTo>
                <a:lnTo>
                  <a:pt x="2740" y="81"/>
                </a:lnTo>
                <a:lnTo>
                  <a:pt x="2850" y="71"/>
                </a:lnTo>
                <a:lnTo>
                  <a:pt x="2959" y="57"/>
                </a:lnTo>
                <a:lnTo>
                  <a:pt x="3069" y="45"/>
                </a:lnTo>
                <a:lnTo>
                  <a:pt x="3179" y="38"/>
                </a:lnTo>
                <a:lnTo>
                  <a:pt x="3289" y="28"/>
                </a:lnTo>
                <a:lnTo>
                  <a:pt x="3399" y="25"/>
                </a:lnTo>
                <a:lnTo>
                  <a:pt x="3509" y="13"/>
                </a:lnTo>
                <a:lnTo>
                  <a:pt x="3618" y="10"/>
                </a:lnTo>
                <a:lnTo>
                  <a:pt x="3728" y="3"/>
                </a:lnTo>
                <a:lnTo>
                  <a:pt x="3838" y="6"/>
                </a:lnTo>
                <a:lnTo>
                  <a:pt x="3947" y="0"/>
                </a:lnTo>
              </a:path>
            </a:pathLst>
          </a:custGeom>
          <a:noFill/>
          <a:ln w="22225">
            <a:solidFill>
              <a:srgbClr val="FC4128"/>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00" name="Freeform 78"/>
          <p:cNvSpPr>
            <a:spLocks/>
          </p:cNvSpPr>
          <p:nvPr/>
        </p:nvSpPr>
        <p:spPr bwMode="auto">
          <a:xfrm>
            <a:off x="1417644" y="2717809"/>
            <a:ext cx="6234112" cy="273051"/>
          </a:xfrm>
          <a:custGeom>
            <a:avLst/>
            <a:gdLst>
              <a:gd name="T0" fmla="*/ 0 w 3927"/>
              <a:gd name="T1" fmla="*/ 2147483647 h 172"/>
              <a:gd name="T2" fmla="*/ 2147483647 w 3927"/>
              <a:gd name="T3" fmla="*/ 2147483647 h 172"/>
              <a:gd name="T4" fmla="*/ 2147483647 w 3927"/>
              <a:gd name="T5" fmla="*/ 2147483647 h 172"/>
              <a:gd name="T6" fmla="*/ 2147483647 w 3927"/>
              <a:gd name="T7" fmla="*/ 2147483647 h 172"/>
              <a:gd name="T8" fmla="*/ 2147483647 w 3927"/>
              <a:gd name="T9" fmla="*/ 2147483647 h 172"/>
              <a:gd name="T10" fmla="*/ 2147483647 w 3927"/>
              <a:gd name="T11" fmla="*/ 2147483647 h 172"/>
              <a:gd name="T12" fmla="*/ 2147483647 w 3927"/>
              <a:gd name="T13" fmla="*/ 2147483647 h 172"/>
              <a:gd name="T14" fmla="*/ 2147483647 w 3927"/>
              <a:gd name="T15" fmla="*/ 2147483647 h 172"/>
              <a:gd name="T16" fmla="*/ 2147483647 w 3927"/>
              <a:gd name="T17" fmla="*/ 2147483647 h 172"/>
              <a:gd name="T18" fmla="*/ 2147483647 w 3927"/>
              <a:gd name="T19" fmla="*/ 2147483647 h 172"/>
              <a:gd name="T20" fmla="*/ 2147483647 w 3927"/>
              <a:gd name="T21" fmla="*/ 2147483647 h 172"/>
              <a:gd name="T22" fmla="*/ 2147483647 w 3927"/>
              <a:gd name="T23" fmla="*/ 2147483647 h 172"/>
              <a:gd name="T24" fmla="*/ 2147483647 w 3927"/>
              <a:gd name="T25" fmla="*/ 2147483647 h 172"/>
              <a:gd name="T26" fmla="*/ 2147483647 w 3927"/>
              <a:gd name="T27" fmla="*/ 2147483647 h 172"/>
              <a:gd name="T28" fmla="*/ 2147483647 w 3927"/>
              <a:gd name="T29" fmla="*/ 2147483647 h 172"/>
              <a:gd name="T30" fmla="*/ 2147483647 w 3927"/>
              <a:gd name="T31" fmla="*/ 2147483647 h 172"/>
              <a:gd name="T32" fmla="*/ 2147483647 w 3927"/>
              <a:gd name="T33" fmla="*/ 2147483647 h 172"/>
              <a:gd name="T34" fmla="*/ 2147483647 w 3927"/>
              <a:gd name="T35" fmla="*/ 2147483647 h 172"/>
              <a:gd name="T36" fmla="*/ 2147483647 w 3927"/>
              <a:gd name="T37" fmla="*/ 2147483647 h 172"/>
              <a:gd name="T38" fmla="*/ 2147483647 w 3927"/>
              <a:gd name="T39" fmla="*/ 2147483647 h 172"/>
              <a:gd name="T40" fmla="*/ 2147483647 w 3927"/>
              <a:gd name="T41" fmla="*/ 2147483647 h 172"/>
              <a:gd name="T42" fmla="*/ 2147483647 w 3927"/>
              <a:gd name="T43" fmla="*/ 2147483647 h 172"/>
              <a:gd name="T44" fmla="*/ 2147483647 w 3927"/>
              <a:gd name="T45" fmla="*/ 2147483647 h 172"/>
              <a:gd name="T46" fmla="*/ 2147483647 w 3927"/>
              <a:gd name="T47" fmla="*/ 2147483647 h 172"/>
              <a:gd name="T48" fmla="*/ 2147483647 w 3927"/>
              <a:gd name="T49" fmla="*/ 2147483647 h 172"/>
              <a:gd name="T50" fmla="*/ 2147483647 w 3927"/>
              <a:gd name="T51" fmla="*/ 2147483647 h 172"/>
              <a:gd name="T52" fmla="*/ 2147483647 w 3927"/>
              <a:gd name="T53" fmla="*/ 0 h 172"/>
              <a:gd name="T54" fmla="*/ 2147483647 w 3927"/>
              <a:gd name="T55" fmla="*/ 0 h 172"/>
              <a:gd name="T56" fmla="*/ 2147483647 w 3927"/>
              <a:gd name="T57" fmla="*/ 0 h 172"/>
              <a:gd name="T58" fmla="*/ 2147483647 w 3927"/>
              <a:gd name="T59" fmla="*/ 0 h 172"/>
              <a:gd name="T60" fmla="*/ 2147483647 w 3927"/>
              <a:gd name="T61" fmla="*/ 2147483647 h 172"/>
              <a:gd name="T62" fmla="*/ 2147483647 w 3927"/>
              <a:gd name="T63" fmla="*/ 0 h 172"/>
              <a:gd name="T64" fmla="*/ 2147483647 w 3927"/>
              <a:gd name="T65" fmla="*/ 0 h 172"/>
              <a:gd name="T66" fmla="*/ 2147483647 w 3927"/>
              <a:gd name="T67" fmla="*/ 0 h 172"/>
              <a:gd name="T68" fmla="*/ 2147483647 w 3927"/>
              <a:gd name="T69" fmla="*/ 2147483647 h 172"/>
              <a:gd name="T70" fmla="*/ 2147483647 w 3927"/>
              <a:gd name="T71" fmla="*/ 2147483647 h 172"/>
              <a:gd name="T72" fmla="*/ 2147483647 w 3927"/>
              <a:gd name="T73" fmla="*/ 2147483647 h 17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7"/>
              <a:gd name="T112" fmla="*/ 0 h 172"/>
              <a:gd name="T113" fmla="*/ 3927 w 3927"/>
              <a:gd name="T114" fmla="*/ 172 h 17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7" h="172">
                <a:moveTo>
                  <a:pt x="0" y="159"/>
                </a:moveTo>
                <a:lnTo>
                  <a:pt x="109" y="169"/>
                </a:lnTo>
                <a:lnTo>
                  <a:pt x="215" y="172"/>
                </a:lnTo>
                <a:lnTo>
                  <a:pt x="326" y="159"/>
                </a:lnTo>
                <a:lnTo>
                  <a:pt x="435" y="143"/>
                </a:lnTo>
                <a:lnTo>
                  <a:pt x="545" y="136"/>
                </a:lnTo>
                <a:lnTo>
                  <a:pt x="655" y="136"/>
                </a:lnTo>
                <a:lnTo>
                  <a:pt x="765" y="111"/>
                </a:lnTo>
                <a:lnTo>
                  <a:pt x="874" y="81"/>
                </a:lnTo>
                <a:lnTo>
                  <a:pt x="984" y="69"/>
                </a:lnTo>
                <a:lnTo>
                  <a:pt x="1094" y="62"/>
                </a:lnTo>
                <a:lnTo>
                  <a:pt x="1204" y="49"/>
                </a:lnTo>
                <a:lnTo>
                  <a:pt x="1314" y="42"/>
                </a:lnTo>
                <a:lnTo>
                  <a:pt x="1423" y="35"/>
                </a:lnTo>
                <a:lnTo>
                  <a:pt x="1534" y="30"/>
                </a:lnTo>
                <a:lnTo>
                  <a:pt x="1643" y="30"/>
                </a:lnTo>
                <a:lnTo>
                  <a:pt x="1752" y="25"/>
                </a:lnTo>
                <a:lnTo>
                  <a:pt x="1863" y="23"/>
                </a:lnTo>
                <a:lnTo>
                  <a:pt x="1972" y="25"/>
                </a:lnTo>
                <a:lnTo>
                  <a:pt x="2081" y="16"/>
                </a:lnTo>
                <a:lnTo>
                  <a:pt x="2192" y="16"/>
                </a:lnTo>
                <a:lnTo>
                  <a:pt x="2301" y="13"/>
                </a:lnTo>
                <a:lnTo>
                  <a:pt x="2410" y="13"/>
                </a:lnTo>
                <a:lnTo>
                  <a:pt x="2521" y="6"/>
                </a:lnTo>
                <a:lnTo>
                  <a:pt x="2630" y="3"/>
                </a:lnTo>
                <a:lnTo>
                  <a:pt x="2740" y="3"/>
                </a:lnTo>
                <a:lnTo>
                  <a:pt x="2850" y="0"/>
                </a:lnTo>
                <a:lnTo>
                  <a:pt x="2959" y="0"/>
                </a:lnTo>
                <a:lnTo>
                  <a:pt x="3069" y="0"/>
                </a:lnTo>
                <a:lnTo>
                  <a:pt x="3179" y="0"/>
                </a:lnTo>
                <a:lnTo>
                  <a:pt x="3289" y="3"/>
                </a:lnTo>
                <a:lnTo>
                  <a:pt x="3399" y="0"/>
                </a:lnTo>
                <a:lnTo>
                  <a:pt x="3509" y="0"/>
                </a:lnTo>
                <a:lnTo>
                  <a:pt x="3618" y="0"/>
                </a:lnTo>
                <a:lnTo>
                  <a:pt x="3728" y="3"/>
                </a:lnTo>
                <a:lnTo>
                  <a:pt x="3838" y="6"/>
                </a:lnTo>
                <a:lnTo>
                  <a:pt x="3927" y="6"/>
                </a:lnTo>
              </a:path>
            </a:pathLst>
          </a:custGeom>
          <a:noFill/>
          <a:ln w="22225">
            <a:solidFill>
              <a:srgbClr val="FCC0A7"/>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01" name="Freeform 79"/>
          <p:cNvSpPr>
            <a:spLocks/>
          </p:cNvSpPr>
          <p:nvPr/>
        </p:nvSpPr>
        <p:spPr bwMode="auto">
          <a:xfrm>
            <a:off x="1389065" y="2771779"/>
            <a:ext cx="6265862" cy="1209675"/>
          </a:xfrm>
          <a:custGeom>
            <a:avLst/>
            <a:gdLst>
              <a:gd name="T0" fmla="*/ 0 w 3947"/>
              <a:gd name="T1" fmla="*/ 2147483647 h 762"/>
              <a:gd name="T2" fmla="*/ 2147483647 w 3947"/>
              <a:gd name="T3" fmla="*/ 2147483647 h 762"/>
              <a:gd name="T4" fmla="*/ 2147483647 w 3947"/>
              <a:gd name="T5" fmla="*/ 2147483647 h 762"/>
              <a:gd name="T6" fmla="*/ 2147483647 w 3947"/>
              <a:gd name="T7" fmla="*/ 2147483647 h 762"/>
              <a:gd name="T8" fmla="*/ 2147483647 w 3947"/>
              <a:gd name="T9" fmla="*/ 2147483647 h 762"/>
              <a:gd name="T10" fmla="*/ 2147483647 w 3947"/>
              <a:gd name="T11" fmla="*/ 2147483647 h 762"/>
              <a:gd name="T12" fmla="*/ 2147483647 w 3947"/>
              <a:gd name="T13" fmla="*/ 2147483647 h 762"/>
              <a:gd name="T14" fmla="*/ 2147483647 w 3947"/>
              <a:gd name="T15" fmla="*/ 2147483647 h 762"/>
              <a:gd name="T16" fmla="*/ 2147483647 w 3947"/>
              <a:gd name="T17" fmla="*/ 2147483647 h 762"/>
              <a:gd name="T18" fmla="*/ 2147483647 w 3947"/>
              <a:gd name="T19" fmla="*/ 2147483647 h 762"/>
              <a:gd name="T20" fmla="*/ 2147483647 w 3947"/>
              <a:gd name="T21" fmla="*/ 2147483647 h 762"/>
              <a:gd name="T22" fmla="*/ 2147483647 w 3947"/>
              <a:gd name="T23" fmla="*/ 2147483647 h 762"/>
              <a:gd name="T24" fmla="*/ 2147483647 w 3947"/>
              <a:gd name="T25" fmla="*/ 2147483647 h 762"/>
              <a:gd name="T26" fmla="*/ 2147483647 w 3947"/>
              <a:gd name="T27" fmla="*/ 2147483647 h 762"/>
              <a:gd name="T28" fmla="*/ 2147483647 w 3947"/>
              <a:gd name="T29" fmla="*/ 2147483647 h 762"/>
              <a:gd name="T30" fmla="*/ 2147483647 w 3947"/>
              <a:gd name="T31" fmla="*/ 2147483647 h 762"/>
              <a:gd name="T32" fmla="*/ 2147483647 w 3947"/>
              <a:gd name="T33" fmla="*/ 2147483647 h 762"/>
              <a:gd name="T34" fmla="*/ 2147483647 w 3947"/>
              <a:gd name="T35" fmla="*/ 2147483647 h 762"/>
              <a:gd name="T36" fmla="*/ 2147483647 w 3947"/>
              <a:gd name="T37" fmla="*/ 2147483647 h 762"/>
              <a:gd name="T38" fmla="*/ 2147483647 w 3947"/>
              <a:gd name="T39" fmla="*/ 2147483647 h 762"/>
              <a:gd name="T40" fmla="*/ 2147483647 w 3947"/>
              <a:gd name="T41" fmla="*/ 2147483647 h 762"/>
              <a:gd name="T42" fmla="*/ 2147483647 w 3947"/>
              <a:gd name="T43" fmla="*/ 2147483647 h 762"/>
              <a:gd name="T44" fmla="*/ 2147483647 w 3947"/>
              <a:gd name="T45" fmla="*/ 2147483647 h 762"/>
              <a:gd name="T46" fmla="*/ 2147483647 w 3947"/>
              <a:gd name="T47" fmla="*/ 2147483647 h 762"/>
              <a:gd name="T48" fmla="*/ 2147483647 w 3947"/>
              <a:gd name="T49" fmla="*/ 2147483647 h 762"/>
              <a:gd name="T50" fmla="*/ 2147483647 w 3947"/>
              <a:gd name="T51" fmla="*/ 2147483647 h 762"/>
              <a:gd name="T52" fmla="*/ 2147483647 w 3947"/>
              <a:gd name="T53" fmla="*/ 2147483647 h 762"/>
              <a:gd name="T54" fmla="*/ 2147483647 w 3947"/>
              <a:gd name="T55" fmla="*/ 2147483647 h 762"/>
              <a:gd name="T56" fmla="*/ 2147483647 w 3947"/>
              <a:gd name="T57" fmla="*/ 2147483647 h 762"/>
              <a:gd name="T58" fmla="*/ 2147483647 w 3947"/>
              <a:gd name="T59" fmla="*/ 2147483647 h 762"/>
              <a:gd name="T60" fmla="*/ 2147483647 w 3947"/>
              <a:gd name="T61" fmla="*/ 2147483647 h 762"/>
              <a:gd name="T62" fmla="*/ 2147483647 w 3947"/>
              <a:gd name="T63" fmla="*/ 2147483647 h 762"/>
              <a:gd name="T64" fmla="*/ 2147483647 w 3947"/>
              <a:gd name="T65" fmla="*/ 2147483647 h 762"/>
              <a:gd name="T66" fmla="*/ 2147483647 w 3947"/>
              <a:gd name="T67" fmla="*/ 2147483647 h 762"/>
              <a:gd name="T68" fmla="*/ 2147483647 w 3947"/>
              <a:gd name="T69" fmla="*/ 2147483647 h 762"/>
              <a:gd name="T70" fmla="*/ 2147483647 w 3947"/>
              <a:gd name="T71" fmla="*/ 2147483647 h 762"/>
              <a:gd name="T72" fmla="*/ 2147483647 w 3947"/>
              <a:gd name="T73" fmla="*/ 0 h 76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47"/>
              <a:gd name="T112" fmla="*/ 0 h 762"/>
              <a:gd name="T113" fmla="*/ 3947 w 3947"/>
              <a:gd name="T114" fmla="*/ 762 h 76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47" h="762">
                <a:moveTo>
                  <a:pt x="0" y="762"/>
                </a:moveTo>
                <a:lnTo>
                  <a:pt x="109" y="730"/>
                </a:lnTo>
                <a:lnTo>
                  <a:pt x="215" y="691"/>
                </a:lnTo>
                <a:lnTo>
                  <a:pt x="326" y="652"/>
                </a:lnTo>
                <a:lnTo>
                  <a:pt x="435" y="623"/>
                </a:lnTo>
                <a:lnTo>
                  <a:pt x="545" y="581"/>
                </a:lnTo>
                <a:lnTo>
                  <a:pt x="655" y="551"/>
                </a:lnTo>
                <a:lnTo>
                  <a:pt x="765" y="522"/>
                </a:lnTo>
                <a:lnTo>
                  <a:pt x="874" y="470"/>
                </a:lnTo>
                <a:lnTo>
                  <a:pt x="984" y="456"/>
                </a:lnTo>
                <a:lnTo>
                  <a:pt x="1094" y="431"/>
                </a:lnTo>
                <a:lnTo>
                  <a:pt x="1204" y="412"/>
                </a:lnTo>
                <a:lnTo>
                  <a:pt x="1314" y="385"/>
                </a:lnTo>
                <a:lnTo>
                  <a:pt x="1423" y="360"/>
                </a:lnTo>
                <a:lnTo>
                  <a:pt x="1534" y="334"/>
                </a:lnTo>
                <a:lnTo>
                  <a:pt x="1643" y="328"/>
                </a:lnTo>
                <a:lnTo>
                  <a:pt x="1752" y="304"/>
                </a:lnTo>
                <a:lnTo>
                  <a:pt x="1863" y="279"/>
                </a:lnTo>
                <a:lnTo>
                  <a:pt x="1972" y="260"/>
                </a:lnTo>
                <a:lnTo>
                  <a:pt x="2081" y="237"/>
                </a:lnTo>
                <a:lnTo>
                  <a:pt x="2192" y="223"/>
                </a:lnTo>
                <a:lnTo>
                  <a:pt x="2301" y="204"/>
                </a:lnTo>
                <a:lnTo>
                  <a:pt x="2410" y="184"/>
                </a:lnTo>
                <a:lnTo>
                  <a:pt x="2521" y="165"/>
                </a:lnTo>
                <a:lnTo>
                  <a:pt x="2630" y="147"/>
                </a:lnTo>
                <a:lnTo>
                  <a:pt x="2740" y="137"/>
                </a:lnTo>
                <a:lnTo>
                  <a:pt x="2850" y="120"/>
                </a:lnTo>
                <a:lnTo>
                  <a:pt x="2959" y="108"/>
                </a:lnTo>
                <a:lnTo>
                  <a:pt x="3069" y="101"/>
                </a:lnTo>
                <a:lnTo>
                  <a:pt x="3179" y="78"/>
                </a:lnTo>
                <a:lnTo>
                  <a:pt x="3289" y="69"/>
                </a:lnTo>
                <a:lnTo>
                  <a:pt x="3398" y="52"/>
                </a:lnTo>
                <a:lnTo>
                  <a:pt x="3509" y="36"/>
                </a:lnTo>
                <a:lnTo>
                  <a:pt x="3618" y="27"/>
                </a:lnTo>
                <a:lnTo>
                  <a:pt x="3728" y="20"/>
                </a:lnTo>
                <a:lnTo>
                  <a:pt x="3838" y="10"/>
                </a:lnTo>
                <a:lnTo>
                  <a:pt x="3947" y="0"/>
                </a:lnTo>
              </a:path>
            </a:pathLst>
          </a:custGeom>
          <a:noFill/>
          <a:ln w="22225">
            <a:solidFill>
              <a:srgbClr val="80D2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02" name="Freeform 80"/>
          <p:cNvSpPr>
            <a:spLocks/>
          </p:cNvSpPr>
          <p:nvPr/>
        </p:nvSpPr>
        <p:spPr bwMode="auto">
          <a:xfrm>
            <a:off x="1389065" y="3379792"/>
            <a:ext cx="6265862" cy="960437"/>
          </a:xfrm>
          <a:custGeom>
            <a:avLst/>
            <a:gdLst>
              <a:gd name="T0" fmla="*/ 0 w 3947"/>
              <a:gd name="T1" fmla="*/ 2147483647 h 605"/>
              <a:gd name="T2" fmla="*/ 2147483647 w 3947"/>
              <a:gd name="T3" fmla="*/ 2147483647 h 605"/>
              <a:gd name="T4" fmla="*/ 2147483647 w 3947"/>
              <a:gd name="T5" fmla="*/ 2147483647 h 605"/>
              <a:gd name="T6" fmla="*/ 2147483647 w 3947"/>
              <a:gd name="T7" fmla="*/ 2147483647 h 605"/>
              <a:gd name="T8" fmla="*/ 2147483647 w 3947"/>
              <a:gd name="T9" fmla="*/ 2147483647 h 605"/>
              <a:gd name="T10" fmla="*/ 2147483647 w 3947"/>
              <a:gd name="T11" fmla="*/ 2147483647 h 605"/>
              <a:gd name="T12" fmla="*/ 2147483647 w 3947"/>
              <a:gd name="T13" fmla="*/ 2147483647 h 605"/>
              <a:gd name="T14" fmla="*/ 2147483647 w 3947"/>
              <a:gd name="T15" fmla="*/ 2147483647 h 605"/>
              <a:gd name="T16" fmla="*/ 2147483647 w 3947"/>
              <a:gd name="T17" fmla="*/ 2147483647 h 605"/>
              <a:gd name="T18" fmla="*/ 2147483647 w 3947"/>
              <a:gd name="T19" fmla="*/ 2147483647 h 605"/>
              <a:gd name="T20" fmla="*/ 2147483647 w 3947"/>
              <a:gd name="T21" fmla="*/ 2147483647 h 605"/>
              <a:gd name="T22" fmla="*/ 2147483647 w 3947"/>
              <a:gd name="T23" fmla="*/ 2147483647 h 605"/>
              <a:gd name="T24" fmla="*/ 2147483647 w 3947"/>
              <a:gd name="T25" fmla="*/ 2147483647 h 605"/>
              <a:gd name="T26" fmla="*/ 2147483647 w 3947"/>
              <a:gd name="T27" fmla="*/ 2147483647 h 605"/>
              <a:gd name="T28" fmla="*/ 2147483647 w 3947"/>
              <a:gd name="T29" fmla="*/ 2147483647 h 605"/>
              <a:gd name="T30" fmla="*/ 2147483647 w 3947"/>
              <a:gd name="T31" fmla="*/ 2147483647 h 605"/>
              <a:gd name="T32" fmla="*/ 2147483647 w 3947"/>
              <a:gd name="T33" fmla="*/ 2147483647 h 605"/>
              <a:gd name="T34" fmla="*/ 2147483647 w 3947"/>
              <a:gd name="T35" fmla="*/ 2147483647 h 605"/>
              <a:gd name="T36" fmla="*/ 2147483647 w 3947"/>
              <a:gd name="T37" fmla="*/ 2147483647 h 605"/>
              <a:gd name="T38" fmla="*/ 2147483647 w 3947"/>
              <a:gd name="T39" fmla="*/ 2147483647 h 605"/>
              <a:gd name="T40" fmla="*/ 2147483647 w 3947"/>
              <a:gd name="T41" fmla="*/ 2147483647 h 605"/>
              <a:gd name="T42" fmla="*/ 2147483647 w 3947"/>
              <a:gd name="T43" fmla="*/ 2147483647 h 605"/>
              <a:gd name="T44" fmla="*/ 2147483647 w 3947"/>
              <a:gd name="T45" fmla="*/ 2147483647 h 605"/>
              <a:gd name="T46" fmla="*/ 2147483647 w 3947"/>
              <a:gd name="T47" fmla="*/ 2147483647 h 605"/>
              <a:gd name="T48" fmla="*/ 2147483647 w 3947"/>
              <a:gd name="T49" fmla="*/ 2147483647 h 605"/>
              <a:gd name="T50" fmla="*/ 2147483647 w 3947"/>
              <a:gd name="T51" fmla="*/ 2147483647 h 605"/>
              <a:gd name="T52" fmla="*/ 2147483647 w 3947"/>
              <a:gd name="T53" fmla="*/ 2147483647 h 605"/>
              <a:gd name="T54" fmla="*/ 2147483647 w 3947"/>
              <a:gd name="T55" fmla="*/ 2147483647 h 605"/>
              <a:gd name="T56" fmla="*/ 2147483647 w 3947"/>
              <a:gd name="T57" fmla="*/ 2147483647 h 605"/>
              <a:gd name="T58" fmla="*/ 2147483647 w 3947"/>
              <a:gd name="T59" fmla="*/ 2147483647 h 605"/>
              <a:gd name="T60" fmla="*/ 2147483647 w 3947"/>
              <a:gd name="T61" fmla="*/ 2147483647 h 605"/>
              <a:gd name="T62" fmla="*/ 2147483647 w 3947"/>
              <a:gd name="T63" fmla="*/ 2147483647 h 605"/>
              <a:gd name="T64" fmla="*/ 2147483647 w 3947"/>
              <a:gd name="T65" fmla="*/ 2147483647 h 605"/>
              <a:gd name="T66" fmla="*/ 2147483647 w 3947"/>
              <a:gd name="T67" fmla="*/ 0 h 605"/>
              <a:gd name="T68" fmla="*/ 2147483647 w 3947"/>
              <a:gd name="T69" fmla="*/ 2147483647 h 605"/>
              <a:gd name="T70" fmla="*/ 2147483647 w 3947"/>
              <a:gd name="T71" fmla="*/ 2147483647 h 605"/>
              <a:gd name="T72" fmla="*/ 2147483647 w 3947"/>
              <a:gd name="T73" fmla="*/ 2147483647 h 6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47"/>
              <a:gd name="T112" fmla="*/ 0 h 605"/>
              <a:gd name="T113" fmla="*/ 3947 w 3947"/>
              <a:gd name="T114" fmla="*/ 605 h 6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47" h="605">
                <a:moveTo>
                  <a:pt x="0" y="605"/>
                </a:moveTo>
                <a:lnTo>
                  <a:pt x="109" y="554"/>
                </a:lnTo>
                <a:lnTo>
                  <a:pt x="215" y="548"/>
                </a:lnTo>
                <a:lnTo>
                  <a:pt x="326" y="499"/>
                </a:lnTo>
                <a:lnTo>
                  <a:pt x="435" y="443"/>
                </a:lnTo>
                <a:lnTo>
                  <a:pt x="545" y="392"/>
                </a:lnTo>
                <a:lnTo>
                  <a:pt x="655" y="340"/>
                </a:lnTo>
                <a:lnTo>
                  <a:pt x="765" y="301"/>
                </a:lnTo>
                <a:lnTo>
                  <a:pt x="874" y="252"/>
                </a:lnTo>
                <a:lnTo>
                  <a:pt x="984" y="223"/>
                </a:lnTo>
                <a:lnTo>
                  <a:pt x="1094" y="191"/>
                </a:lnTo>
                <a:lnTo>
                  <a:pt x="1204" y="181"/>
                </a:lnTo>
                <a:lnTo>
                  <a:pt x="1314" y="149"/>
                </a:lnTo>
                <a:lnTo>
                  <a:pt x="1423" y="117"/>
                </a:lnTo>
                <a:lnTo>
                  <a:pt x="1534" y="83"/>
                </a:lnTo>
                <a:lnTo>
                  <a:pt x="1643" y="97"/>
                </a:lnTo>
                <a:lnTo>
                  <a:pt x="1752" y="93"/>
                </a:lnTo>
                <a:lnTo>
                  <a:pt x="1863" y="90"/>
                </a:lnTo>
                <a:lnTo>
                  <a:pt x="1972" y="80"/>
                </a:lnTo>
                <a:lnTo>
                  <a:pt x="2081" y="78"/>
                </a:lnTo>
                <a:lnTo>
                  <a:pt x="2192" y="71"/>
                </a:lnTo>
                <a:lnTo>
                  <a:pt x="2301" y="65"/>
                </a:lnTo>
                <a:lnTo>
                  <a:pt x="2410" y="61"/>
                </a:lnTo>
                <a:lnTo>
                  <a:pt x="2521" y="55"/>
                </a:lnTo>
                <a:lnTo>
                  <a:pt x="2630" y="41"/>
                </a:lnTo>
                <a:lnTo>
                  <a:pt x="2740" y="36"/>
                </a:lnTo>
                <a:lnTo>
                  <a:pt x="2850" y="36"/>
                </a:lnTo>
                <a:lnTo>
                  <a:pt x="2959" y="29"/>
                </a:lnTo>
                <a:lnTo>
                  <a:pt x="3069" y="26"/>
                </a:lnTo>
                <a:lnTo>
                  <a:pt x="3179" y="22"/>
                </a:lnTo>
                <a:lnTo>
                  <a:pt x="3289" y="16"/>
                </a:lnTo>
                <a:lnTo>
                  <a:pt x="3399" y="16"/>
                </a:lnTo>
                <a:lnTo>
                  <a:pt x="3509" y="9"/>
                </a:lnTo>
                <a:lnTo>
                  <a:pt x="3618" y="0"/>
                </a:lnTo>
                <a:lnTo>
                  <a:pt x="3728" y="2"/>
                </a:lnTo>
                <a:lnTo>
                  <a:pt x="3838" y="2"/>
                </a:lnTo>
                <a:lnTo>
                  <a:pt x="3947" y="6"/>
                </a:lnTo>
              </a:path>
            </a:pathLst>
          </a:custGeom>
          <a:noFill/>
          <a:ln w="22225">
            <a:solidFill>
              <a:srgbClr val="FFFF7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03" name="Line 81"/>
          <p:cNvSpPr>
            <a:spLocks noChangeShapeType="1"/>
          </p:cNvSpPr>
          <p:nvPr/>
        </p:nvSpPr>
        <p:spPr bwMode="auto">
          <a:xfrm flipV="1">
            <a:off x="1389066" y="4613280"/>
            <a:ext cx="33337" cy="1111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04" name="Line 82"/>
          <p:cNvSpPr>
            <a:spLocks noChangeShapeType="1"/>
          </p:cNvSpPr>
          <p:nvPr/>
        </p:nvSpPr>
        <p:spPr bwMode="auto">
          <a:xfrm flipV="1">
            <a:off x="1457327" y="4592637"/>
            <a:ext cx="33338" cy="11112"/>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05" name="Line 83"/>
          <p:cNvSpPr>
            <a:spLocks noChangeShapeType="1"/>
          </p:cNvSpPr>
          <p:nvPr/>
        </p:nvSpPr>
        <p:spPr bwMode="auto">
          <a:xfrm flipV="1">
            <a:off x="1524003" y="4573588"/>
            <a:ext cx="36513" cy="11112"/>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06" name="Line 84"/>
          <p:cNvSpPr>
            <a:spLocks noChangeShapeType="1"/>
          </p:cNvSpPr>
          <p:nvPr/>
        </p:nvSpPr>
        <p:spPr bwMode="auto">
          <a:xfrm flipV="1">
            <a:off x="1589091" y="4533900"/>
            <a:ext cx="28575" cy="19051"/>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07" name="Line 85"/>
          <p:cNvSpPr>
            <a:spLocks noChangeShapeType="1"/>
          </p:cNvSpPr>
          <p:nvPr/>
        </p:nvSpPr>
        <p:spPr bwMode="auto">
          <a:xfrm flipV="1">
            <a:off x="1646238" y="4491042"/>
            <a:ext cx="26987" cy="2222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08" name="Line 86"/>
          <p:cNvSpPr>
            <a:spLocks noChangeShapeType="1"/>
          </p:cNvSpPr>
          <p:nvPr/>
        </p:nvSpPr>
        <p:spPr bwMode="auto">
          <a:xfrm flipV="1">
            <a:off x="1701803" y="4449768"/>
            <a:ext cx="28575" cy="2222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09" name="Line 87"/>
          <p:cNvSpPr>
            <a:spLocks noChangeShapeType="1"/>
          </p:cNvSpPr>
          <p:nvPr/>
        </p:nvSpPr>
        <p:spPr bwMode="auto">
          <a:xfrm flipV="1">
            <a:off x="1765302" y="4424367"/>
            <a:ext cx="33338" cy="14287"/>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10" name="Line 88"/>
          <p:cNvSpPr>
            <a:spLocks noChangeShapeType="1"/>
          </p:cNvSpPr>
          <p:nvPr/>
        </p:nvSpPr>
        <p:spPr bwMode="auto">
          <a:xfrm flipV="1">
            <a:off x="1831975" y="4402139"/>
            <a:ext cx="33338" cy="11112"/>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11" name="Freeform 89"/>
          <p:cNvSpPr>
            <a:spLocks/>
          </p:cNvSpPr>
          <p:nvPr/>
        </p:nvSpPr>
        <p:spPr bwMode="auto">
          <a:xfrm>
            <a:off x="1898650" y="4379916"/>
            <a:ext cx="33338" cy="9525"/>
          </a:xfrm>
          <a:custGeom>
            <a:avLst/>
            <a:gdLst>
              <a:gd name="T0" fmla="*/ 0 w 21"/>
              <a:gd name="T1" fmla="*/ 2147483647 h 6"/>
              <a:gd name="T2" fmla="*/ 2147483647 w 21"/>
              <a:gd name="T3" fmla="*/ 2147483647 h 6"/>
              <a:gd name="T4" fmla="*/ 2147483647 w 21"/>
              <a:gd name="T5" fmla="*/ 0 h 6"/>
              <a:gd name="T6" fmla="*/ 0 60000 65536"/>
              <a:gd name="T7" fmla="*/ 0 60000 65536"/>
              <a:gd name="T8" fmla="*/ 0 60000 65536"/>
              <a:gd name="T9" fmla="*/ 0 w 21"/>
              <a:gd name="T10" fmla="*/ 0 h 6"/>
              <a:gd name="T11" fmla="*/ 21 w 21"/>
              <a:gd name="T12" fmla="*/ 6 h 6"/>
            </a:gdLst>
            <a:ahLst/>
            <a:cxnLst>
              <a:cxn ang="T6">
                <a:pos x="T0" y="T1"/>
              </a:cxn>
              <a:cxn ang="T7">
                <a:pos x="T2" y="T3"/>
              </a:cxn>
              <a:cxn ang="T8">
                <a:pos x="T4" y="T5"/>
              </a:cxn>
            </a:cxnLst>
            <a:rect l="T9" t="T10" r="T11" b="T12"/>
            <a:pathLst>
              <a:path w="21" h="6">
                <a:moveTo>
                  <a:pt x="0" y="6"/>
                </a:moveTo>
                <a:lnTo>
                  <a:pt x="5" y="4"/>
                </a:lnTo>
                <a:lnTo>
                  <a:pt x="21"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12" name="Line 90"/>
          <p:cNvSpPr>
            <a:spLocks noChangeShapeType="1"/>
          </p:cNvSpPr>
          <p:nvPr/>
        </p:nvSpPr>
        <p:spPr bwMode="auto">
          <a:xfrm flipV="1">
            <a:off x="1966916" y="4360868"/>
            <a:ext cx="33337" cy="7937"/>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13" name="Line 91"/>
          <p:cNvSpPr>
            <a:spLocks noChangeShapeType="1"/>
          </p:cNvSpPr>
          <p:nvPr/>
        </p:nvSpPr>
        <p:spPr bwMode="auto">
          <a:xfrm flipV="1">
            <a:off x="2033591" y="4340228"/>
            <a:ext cx="34925" cy="952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14" name="Line 92"/>
          <p:cNvSpPr>
            <a:spLocks noChangeShapeType="1"/>
          </p:cNvSpPr>
          <p:nvPr/>
        </p:nvSpPr>
        <p:spPr bwMode="auto">
          <a:xfrm flipV="1">
            <a:off x="2100265" y="4310067"/>
            <a:ext cx="31750" cy="14287"/>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15" name="Line 93"/>
          <p:cNvSpPr>
            <a:spLocks noChangeShapeType="1"/>
          </p:cNvSpPr>
          <p:nvPr/>
        </p:nvSpPr>
        <p:spPr bwMode="auto">
          <a:xfrm flipV="1">
            <a:off x="2162177" y="4273554"/>
            <a:ext cx="31750" cy="174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16" name="Freeform 94"/>
          <p:cNvSpPr>
            <a:spLocks/>
          </p:cNvSpPr>
          <p:nvPr/>
        </p:nvSpPr>
        <p:spPr bwMode="auto">
          <a:xfrm>
            <a:off x="2224091" y="4240213"/>
            <a:ext cx="33337" cy="19051"/>
          </a:xfrm>
          <a:custGeom>
            <a:avLst/>
            <a:gdLst>
              <a:gd name="T0" fmla="*/ 0 w 21"/>
              <a:gd name="T1" fmla="*/ 2147483647 h 12"/>
              <a:gd name="T2" fmla="*/ 2147483647 w 21"/>
              <a:gd name="T3" fmla="*/ 2147483647 h 12"/>
              <a:gd name="T4" fmla="*/ 2147483647 w 21"/>
              <a:gd name="T5" fmla="*/ 0 h 12"/>
              <a:gd name="T6" fmla="*/ 0 60000 65536"/>
              <a:gd name="T7" fmla="*/ 0 60000 65536"/>
              <a:gd name="T8" fmla="*/ 0 60000 65536"/>
              <a:gd name="T9" fmla="*/ 0 w 21"/>
              <a:gd name="T10" fmla="*/ 0 h 12"/>
              <a:gd name="T11" fmla="*/ 21 w 21"/>
              <a:gd name="T12" fmla="*/ 12 h 12"/>
            </a:gdLst>
            <a:ahLst/>
            <a:cxnLst>
              <a:cxn ang="T6">
                <a:pos x="T0" y="T1"/>
              </a:cxn>
              <a:cxn ang="T7">
                <a:pos x="T2" y="T3"/>
              </a:cxn>
              <a:cxn ang="T8">
                <a:pos x="T4" y="T5"/>
              </a:cxn>
            </a:cxnLst>
            <a:rect l="T9" t="T10" r="T11" b="T12"/>
            <a:pathLst>
              <a:path w="21" h="12">
                <a:moveTo>
                  <a:pt x="0" y="12"/>
                </a:moveTo>
                <a:lnTo>
                  <a:pt x="19" y="2"/>
                </a:lnTo>
                <a:lnTo>
                  <a:pt x="21"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17" name="Line 95"/>
          <p:cNvSpPr>
            <a:spLocks noChangeShapeType="1"/>
          </p:cNvSpPr>
          <p:nvPr/>
        </p:nvSpPr>
        <p:spPr bwMode="auto">
          <a:xfrm flipV="1">
            <a:off x="2289177" y="4206875"/>
            <a:ext cx="31750" cy="19051"/>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18" name="Line 96"/>
          <p:cNvSpPr>
            <a:spLocks noChangeShapeType="1"/>
          </p:cNvSpPr>
          <p:nvPr/>
        </p:nvSpPr>
        <p:spPr bwMode="auto">
          <a:xfrm flipV="1">
            <a:off x="2351089" y="4173537"/>
            <a:ext cx="31750" cy="19051"/>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19" name="Freeform 97"/>
          <p:cNvSpPr>
            <a:spLocks/>
          </p:cNvSpPr>
          <p:nvPr/>
        </p:nvSpPr>
        <p:spPr bwMode="auto">
          <a:xfrm>
            <a:off x="2414588" y="4141788"/>
            <a:ext cx="30162" cy="17463"/>
          </a:xfrm>
          <a:custGeom>
            <a:avLst/>
            <a:gdLst>
              <a:gd name="T0" fmla="*/ 0 w 19"/>
              <a:gd name="T1" fmla="*/ 2147483647 h 11"/>
              <a:gd name="T2" fmla="*/ 2147483647 w 19"/>
              <a:gd name="T3" fmla="*/ 2147483647 h 11"/>
              <a:gd name="T4" fmla="*/ 2147483647 w 19"/>
              <a:gd name="T5" fmla="*/ 0 h 11"/>
              <a:gd name="T6" fmla="*/ 0 60000 65536"/>
              <a:gd name="T7" fmla="*/ 0 60000 65536"/>
              <a:gd name="T8" fmla="*/ 0 60000 65536"/>
              <a:gd name="T9" fmla="*/ 0 w 19"/>
              <a:gd name="T10" fmla="*/ 0 h 11"/>
              <a:gd name="T11" fmla="*/ 19 w 19"/>
              <a:gd name="T12" fmla="*/ 11 h 11"/>
            </a:gdLst>
            <a:ahLst/>
            <a:cxnLst>
              <a:cxn ang="T6">
                <a:pos x="T0" y="T1"/>
              </a:cxn>
              <a:cxn ang="T7">
                <a:pos x="T2" y="T3"/>
              </a:cxn>
              <a:cxn ang="T8">
                <a:pos x="T4" y="T5"/>
              </a:cxn>
            </a:cxnLst>
            <a:rect l="T9" t="T10" r="T11" b="T12"/>
            <a:pathLst>
              <a:path w="19" h="11">
                <a:moveTo>
                  <a:pt x="0" y="11"/>
                </a:moveTo>
                <a:lnTo>
                  <a:pt x="9" y="5"/>
                </a:lnTo>
                <a:lnTo>
                  <a:pt x="19"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20" name="Line 98"/>
          <p:cNvSpPr>
            <a:spLocks noChangeShapeType="1"/>
          </p:cNvSpPr>
          <p:nvPr/>
        </p:nvSpPr>
        <p:spPr bwMode="auto">
          <a:xfrm flipV="1">
            <a:off x="2478089" y="4110041"/>
            <a:ext cx="31750" cy="1587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21" name="Line 99"/>
          <p:cNvSpPr>
            <a:spLocks noChangeShapeType="1"/>
          </p:cNvSpPr>
          <p:nvPr/>
        </p:nvSpPr>
        <p:spPr bwMode="auto">
          <a:xfrm flipV="1">
            <a:off x="2540000" y="4078290"/>
            <a:ext cx="33338" cy="1587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22" name="Line 100"/>
          <p:cNvSpPr>
            <a:spLocks noChangeShapeType="1"/>
          </p:cNvSpPr>
          <p:nvPr/>
        </p:nvSpPr>
        <p:spPr bwMode="auto">
          <a:xfrm flipV="1">
            <a:off x="2605091" y="4052888"/>
            <a:ext cx="33337" cy="11112"/>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23" name="Line 101"/>
          <p:cNvSpPr>
            <a:spLocks noChangeShapeType="1"/>
          </p:cNvSpPr>
          <p:nvPr/>
        </p:nvSpPr>
        <p:spPr bwMode="auto">
          <a:xfrm flipV="1">
            <a:off x="2671766" y="4027493"/>
            <a:ext cx="34925" cy="14287"/>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24" name="Line 102"/>
          <p:cNvSpPr>
            <a:spLocks noChangeShapeType="1"/>
          </p:cNvSpPr>
          <p:nvPr/>
        </p:nvSpPr>
        <p:spPr bwMode="auto">
          <a:xfrm flipV="1">
            <a:off x="2740025" y="4005263"/>
            <a:ext cx="33338" cy="11112"/>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25" name="Line 103"/>
          <p:cNvSpPr>
            <a:spLocks noChangeShapeType="1"/>
          </p:cNvSpPr>
          <p:nvPr/>
        </p:nvSpPr>
        <p:spPr bwMode="auto">
          <a:xfrm flipV="1">
            <a:off x="2806702" y="3979863"/>
            <a:ext cx="33338" cy="12700"/>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26" name="Line 104"/>
          <p:cNvSpPr>
            <a:spLocks noChangeShapeType="1"/>
          </p:cNvSpPr>
          <p:nvPr/>
        </p:nvSpPr>
        <p:spPr bwMode="auto">
          <a:xfrm flipV="1">
            <a:off x="2871789" y="3952875"/>
            <a:ext cx="33337" cy="12700"/>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27" name="Freeform 105"/>
          <p:cNvSpPr>
            <a:spLocks/>
          </p:cNvSpPr>
          <p:nvPr/>
        </p:nvSpPr>
        <p:spPr bwMode="auto">
          <a:xfrm>
            <a:off x="2938465" y="3924304"/>
            <a:ext cx="31750" cy="15875"/>
          </a:xfrm>
          <a:custGeom>
            <a:avLst/>
            <a:gdLst>
              <a:gd name="T0" fmla="*/ 0 w 20"/>
              <a:gd name="T1" fmla="*/ 2147483647 h 10"/>
              <a:gd name="T2" fmla="*/ 2147483647 w 20"/>
              <a:gd name="T3" fmla="*/ 2147483647 h 10"/>
              <a:gd name="T4" fmla="*/ 2147483647 w 20"/>
              <a:gd name="T5" fmla="*/ 0 h 10"/>
              <a:gd name="T6" fmla="*/ 0 60000 65536"/>
              <a:gd name="T7" fmla="*/ 0 60000 65536"/>
              <a:gd name="T8" fmla="*/ 0 60000 65536"/>
              <a:gd name="T9" fmla="*/ 0 w 20"/>
              <a:gd name="T10" fmla="*/ 0 h 10"/>
              <a:gd name="T11" fmla="*/ 20 w 20"/>
              <a:gd name="T12" fmla="*/ 10 h 10"/>
            </a:gdLst>
            <a:ahLst/>
            <a:cxnLst>
              <a:cxn ang="T6">
                <a:pos x="T0" y="T1"/>
              </a:cxn>
              <a:cxn ang="T7">
                <a:pos x="T2" y="T3"/>
              </a:cxn>
              <a:cxn ang="T8">
                <a:pos x="T4" y="T5"/>
              </a:cxn>
            </a:cxnLst>
            <a:rect l="T9" t="T10" r="T11" b="T12"/>
            <a:pathLst>
              <a:path w="20" h="10">
                <a:moveTo>
                  <a:pt x="0" y="10"/>
                </a:moveTo>
                <a:lnTo>
                  <a:pt x="8" y="7"/>
                </a:lnTo>
                <a:lnTo>
                  <a:pt x="20"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28" name="Line 106"/>
          <p:cNvSpPr>
            <a:spLocks noChangeShapeType="1"/>
          </p:cNvSpPr>
          <p:nvPr/>
        </p:nvSpPr>
        <p:spPr bwMode="auto">
          <a:xfrm flipV="1">
            <a:off x="3000377" y="3887788"/>
            <a:ext cx="31750" cy="19051"/>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29" name="Line 107"/>
          <p:cNvSpPr>
            <a:spLocks noChangeShapeType="1"/>
          </p:cNvSpPr>
          <p:nvPr/>
        </p:nvSpPr>
        <p:spPr bwMode="auto">
          <a:xfrm flipV="1">
            <a:off x="3060700" y="3851279"/>
            <a:ext cx="31750" cy="174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30" name="Freeform 108"/>
          <p:cNvSpPr>
            <a:spLocks/>
          </p:cNvSpPr>
          <p:nvPr/>
        </p:nvSpPr>
        <p:spPr bwMode="auto">
          <a:xfrm>
            <a:off x="3122614" y="3822702"/>
            <a:ext cx="33337" cy="11113"/>
          </a:xfrm>
          <a:custGeom>
            <a:avLst/>
            <a:gdLst>
              <a:gd name="T0" fmla="*/ 0 w 21"/>
              <a:gd name="T1" fmla="*/ 2147483647 h 7"/>
              <a:gd name="T2" fmla="*/ 2147483647 w 21"/>
              <a:gd name="T3" fmla="*/ 2147483647 h 7"/>
              <a:gd name="T4" fmla="*/ 2147483647 w 21"/>
              <a:gd name="T5" fmla="*/ 0 h 7"/>
              <a:gd name="T6" fmla="*/ 0 60000 65536"/>
              <a:gd name="T7" fmla="*/ 0 60000 65536"/>
              <a:gd name="T8" fmla="*/ 0 60000 65536"/>
              <a:gd name="T9" fmla="*/ 0 w 21"/>
              <a:gd name="T10" fmla="*/ 0 h 7"/>
              <a:gd name="T11" fmla="*/ 21 w 21"/>
              <a:gd name="T12" fmla="*/ 7 h 7"/>
            </a:gdLst>
            <a:ahLst/>
            <a:cxnLst>
              <a:cxn ang="T6">
                <a:pos x="T0" y="T1"/>
              </a:cxn>
              <a:cxn ang="T7">
                <a:pos x="T2" y="T3"/>
              </a:cxn>
              <a:cxn ang="T8">
                <a:pos x="T4" y="T5"/>
              </a:cxn>
            </a:cxnLst>
            <a:rect l="T9" t="T10" r="T11" b="T12"/>
            <a:pathLst>
              <a:path w="21" h="7">
                <a:moveTo>
                  <a:pt x="0" y="7"/>
                </a:moveTo>
                <a:lnTo>
                  <a:pt x="2" y="5"/>
                </a:lnTo>
                <a:lnTo>
                  <a:pt x="21"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31" name="Line 109"/>
          <p:cNvSpPr>
            <a:spLocks noChangeShapeType="1"/>
          </p:cNvSpPr>
          <p:nvPr/>
        </p:nvSpPr>
        <p:spPr bwMode="auto">
          <a:xfrm flipV="1">
            <a:off x="3189288" y="3802065"/>
            <a:ext cx="36512" cy="952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32" name="Line 110"/>
          <p:cNvSpPr>
            <a:spLocks noChangeShapeType="1"/>
          </p:cNvSpPr>
          <p:nvPr/>
        </p:nvSpPr>
        <p:spPr bwMode="auto">
          <a:xfrm flipV="1">
            <a:off x="3259141" y="3781426"/>
            <a:ext cx="33337" cy="1111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33" name="Line 111"/>
          <p:cNvSpPr>
            <a:spLocks noChangeShapeType="1"/>
          </p:cNvSpPr>
          <p:nvPr/>
        </p:nvSpPr>
        <p:spPr bwMode="auto">
          <a:xfrm flipV="1">
            <a:off x="3322640" y="3746505"/>
            <a:ext cx="31750" cy="174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34" name="Line 112"/>
          <p:cNvSpPr>
            <a:spLocks noChangeShapeType="1"/>
          </p:cNvSpPr>
          <p:nvPr/>
        </p:nvSpPr>
        <p:spPr bwMode="auto">
          <a:xfrm flipV="1">
            <a:off x="3382963" y="3708400"/>
            <a:ext cx="31750" cy="19051"/>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35" name="Freeform 113"/>
          <p:cNvSpPr>
            <a:spLocks/>
          </p:cNvSpPr>
          <p:nvPr/>
        </p:nvSpPr>
        <p:spPr bwMode="auto">
          <a:xfrm>
            <a:off x="3444878" y="3671889"/>
            <a:ext cx="30163" cy="17463"/>
          </a:xfrm>
          <a:custGeom>
            <a:avLst/>
            <a:gdLst>
              <a:gd name="T0" fmla="*/ 0 w 19"/>
              <a:gd name="T1" fmla="*/ 2147483647 h 11"/>
              <a:gd name="T2" fmla="*/ 2147483647 w 19"/>
              <a:gd name="T3" fmla="*/ 0 h 11"/>
              <a:gd name="T4" fmla="*/ 2147483647 w 19"/>
              <a:gd name="T5" fmla="*/ 0 h 11"/>
              <a:gd name="T6" fmla="*/ 0 60000 65536"/>
              <a:gd name="T7" fmla="*/ 0 60000 65536"/>
              <a:gd name="T8" fmla="*/ 0 60000 65536"/>
              <a:gd name="T9" fmla="*/ 0 w 19"/>
              <a:gd name="T10" fmla="*/ 0 h 11"/>
              <a:gd name="T11" fmla="*/ 19 w 19"/>
              <a:gd name="T12" fmla="*/ 11 h 11"/>
            </a:gdLst>
            <a:ahLst/>
            <a:cxnLst>
              <a:cxn ang="T6">
                <a:pos x="T0" y="T1"/>
              </a:cxn>
              <a:cxn ang="T7">
                <a:pos x="T2" y="T3"/>
              </a:cxn>
              <a:cxn ang="T8">
                <a:pos x="T4" y="T5"/>
              </a:cxn>
            </a:cxnLst>
            <a:rect l="T9" t="T10" r="T11" b="T12"/>
            <a:pathLst>
              <a:path w="19" h="11">
                <a:moveTo>
                  <a:pt x="0" y="11"/>
                </a:moveTo>
                <a:lnTo>
                  <a:pt x="19"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36" name="Line 114"/>
          <p:cNvSpPr>
            <a:spLocks noChangeShapeType="1"/>
          </p:cNvSpPr>
          <p:nvPr/>
        </p:nvSpPr>
        <p:spPr bwMode="auto">
          <a:xfrm flipV="1">
            <a:off x="3508375" y="3644901"/>
            <a:ext cx="33338" cy="12700"/>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37" name="Line 115"/>
          <p:cNvSpPr>
            <a:spLocks noChangeShapeType="1"/>
          </p:cNvSpPr>
          <p:nvPr/>
        </p:nvSpPr>
        <p:spPr bwMode="auto">
          <a:xfrm flipV="1">
            <a:off x="3575050" y="3621089"/>
            <a:ext cx="33338" cy="12700"/>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38" name="Freeform 116"/>
          <p:cNvSpPr>
            <a:spLocks/>
          </p:cNvSpPr>
          <p:nvPr/>
        </p:nvSpPr>
        <p:spPr bwMode="auto">
          <a:xfrm>
            <a:off x="3641728" y="3590929"/>
            <a:ext cx="30163" cy="15875"/>
          </a:xfrm>
          <a:custGeom>
            <a:avLst/>
            <a:gdLst>
              <a:gd name="T0" fmla="*/ 0 w 19"/>
              <a:gd name="T1" fmla="*/ 2147483647 h 10"/>
              <a:gd name="T2" fmla="*/ 2147483647 w 19"/>
              <a:gd name="T3" fmla="*/ 2147483647 h 10"/>
              <a:gd name="T4" fmla="*/ 2147483647 w 19"/>
              <a:gd name="T5" fmla="*/ 0 h 10"/>
              <a:gd name="T6" fmla="*/ 0 60000 65536"/>
              <a:gd name="T7" fmla="*/ 0 60000 65536"/>
              <a:gd name="T8" fmla="*/ 0 60000 65536"/>
              <a:gd name="T9" fmla="*/ 0 w 19"/>
              <a:gd name="T10" fmla="*/ 0 h 10"/>
              <a:gd name="T11" fmla="*/ 19 w 19"/>
              <a:gd name="T12" fmla="*/ 10 h 10"/>
            </a:gdLst>
            <a:ahLst/>
            <a:cxnLst>
              <a:cxn ang="T6">
                <a:pos x="T0" y="T1"/>
              </a:cxn>
              <a:cxn ang="T7">
                <a:pos x="T2" y="T3"/>
              </a:cxn>
              <a:cxn ang="T8">
                <a:pos x="T4" y="T5"/>
              </a:cxn>
            </a:cxnLst>
            <a:rect l="T9" t="T10" r="T11" b="T12"/>
            <a:pathLst>
              <a:path w="19" h="10">
                <a:moveTo>
                  <a:pt x="0" y="10"/>
                </a:moveTo>
                <a:lnTo>
                  <a:pt x="4" y="9"/>
                </a:lnTo>
                <a:lnTo>
                  <a:pt x="19"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39" name="Line 117"/>
          <p:cNvSpPr>
            <a:spLocks noChangeShapeType="1"/>
          </p:cNvSpPr>
          <p:nvPr/>
        </p:nvSpPr>
        <p:spPr bwMode="auto">
          <a:xfrm flipV="1">
            <a:off x="3703640" y="3559176"/>
            <a:ext cx="31750" cy="174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40" name="Line 118"/>
          <p:cNvSpPr>
            <a:spLocks noChangeShapeType="1"/>
          </p:cNvSpPr>
          <p:nvPr/>
        </p:nvSpPr>
        <p:spPr bwMode="auto">
          <a:xfrm flipV="1">
            <a:off x="3765551" y="3525838"/>
            <a:ext cx="33338" cy="174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41" name="Line 119"/>
          <p:cNvSpPr>
            <a:spLocks noChangeShapeType="1"/>
          </p:cNvSpPr>
          <p:nvPr/>
        </p:nvSpPr>
        <p:spPr bwMode="auto">
          <a:xfrm flipV="1">
            <a:off x="3830641" y="3505200"/>
            <a:ext cx="34925" cy="47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42" name="Line 120"/>
          <p:cNvSpPr>
            <a:spLocks noChangeShapeType="1"/>
          </p:cNvSpPr>
          <p:nvPr/>
        </p:nvSpPr>
        <p:spPr bwMode="auto">
          <a:xfrm flipV="1">
            <a:off x="3902077" y="3494088"/>
            <a:ext cx="33338" cy="47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43" name="Freeform 121"/>
          <p:cNvSpPr>
            <a:spLocks/>
          </p:cNvSpPr>
          <p:nvPr/>
        </p:nvSpPr>
        <p:spPr bwMode="auto">
          <a:xfrm>
            <a:off x="3970341" y="3481389"/>
            <a:ext cx="34925" cy="6351"/>
          </a:xfrm>
          <a:custGeom>
            <a:avLst/>
            <a:gdLst>
              <a:gd name="T0" fmla="*/ 0 w 22"/>
              <a:gd name="T1" fmla="*/ 2147483647 h 4"/>
              <a:gd name="T2" fmla="*/ 2147483647 w 22"/>
              <a:gd name="T3" fmla="*/ 2147483647 h 4"/>
              <a:gd name="T4" fmla="*/ 2147483647 w 22"/>
              <a:gd name="T5" fmla="*/ 0 h 4"/>
              <a:gd name="T6" fmla="*/ 0 60000 65536"/>
              <a:gd name="T7" fmla="*/ 0 60000 65536"/>
              <a:gd name="T8" fmla="*/ 0 60000 65536"/>
              <a:gd name="T9" fmla="*/ 0 w 22"/>
              <a:gd name="T10" fmla="*/ 0 h 4"/>
              <a:gd name="T11" fmla="*/ 22 w 22"/>
              <a:gd name="T12" fmla="*/ 4 h 4"/>
            </a:gdLst>
            <a:ahLst/>
            <a:cxnLst>
              <a:cxn ang="T6">
                <a:pos x="T0" y="T1"/>
              </a:cxn>
              <a:cxn ang="T7">
                <a:pos x="T2" y="T3"/>
              </a:cxn>
              <a:cxn ang="T8">
                <a:pos x="T4" y="T5"/>
              </a:cxn>
            </a:cxnLst>
            <a:rect l="T9" t="T10" r="T11" b="T12"/>
            <a:pathLst>
              <a:path w="22" h="4">
                <a:moveTo>
                  <a:pt x="0" y="4"/>
                </a:moveTo>
                <a:lnTo>
                  <a:pt x="17" y="1"/>
                </a:lnTo>
                <a:lnTo>
                  <a:pt x="22"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44" name="Line 122"/>
          <p:cNvSpPr>
            <a:spLocks noChangeShapeType="1"/>
          </p:cNvSpPr>
          <p:nvPr/>
        </p:nvSpPr>
        <p:spPr bwMode="auto">
          <a:xfrm flipV="1">
            <a:off x="4041778" y="3471863"/>
            <a:ext cx="34925" cy="47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45" name="Line 123"/>
          <p:cNvSpPr>
            <a:spLocks noChangeShapeType="1"/>
          </p:cNvSpPr>
          <p:nvPr/>
        </p:nvSpPr>
        <p:spPr bwMode="auto">
          <a:xfrm flipV="1">
            <a:off x="4110038" y="3460753"/>
            <a:ext cx="36512" cy="47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46" name="Line 124"/>
          <p:cNvSpPr>
            <a:spLocks noChangeShapeType="1"/>
          </p:cNvSpPr>
          <p:nvPr/>
        </p:nvSpPr>
        <p:spPr bwMode="auto">
          <a:xfrm flipV="1">
            <a:off x="4181478" y="3452817"/>
            <a:ext cx="34925" cy="1587"/>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47" name="Line 125"/>
          <p:cNvSpPr>
            <a:spLocks noChangeShapeType="1"/>
          </p:cNvSpPr>
          <p:nvPr/>
        </p:nvSpPr>
        <p:spPr bwMode="auto">
          <a:xfrm flipV="1">
            <a:off x="4252916" y="3443288"/>
            <a:ext cx="34925" cy="47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48" name="Freeform 126"/>
          <p:cNvSpPr>
            <a:spLocks/>
          </p:cNvSpPr>
          <p:nvPr/>
        </p:nvSpPr>
        <p:spPr bwMode="auto">
          <a:xfrm>
            <a:off x="4324353" y="3433763"/>
            <a:ext cx="34925" cy="4763"/>
          </a:xfrm>
          <a:custGeom>
            <a:avLst/>
            <a:gdLst>
              <a:gd name="T0" fmla="*/ 0 w 22"/>
              <a:gd name="T1" fmla="*/ 2147483647 h 3"/>
              <a:gd name="T2" fmla="*/ 2147483647 w 22"/>
              <a:gd name="T3" fmla="*/ 2147483647 h 3"/>
              <a:gd name="T4" fmla="*/ 2147483647 w 22"/>
              <a:gd name="T5" fmla="*/ 0 h 3"/>
              <a:gd name="T6" fmla="*/ 0 60000 65536"/>
              <a:gd name="T7" fmla="*/ 0 60000 65536"/>
              <a:gd name="T8" fmla="*/ 0 60000 65536"/>
              <a:gd name="T9" fmla="*/ 0 w 22"/>
              <a:gd name="T10" fmla="*/ 0 h 3"/>
              <a:gd name="T11" fmla="*/ 22 w 22"/>
              <a:gd name="T12" fmla="*/ 3 h 3"/>
            </a:gdLst>
            <a:ahLst/>
            <a:cxnLst>
              <a:cxn ang="T6">
                <a:pos x="T0" y="T1"/>
              </a:cxn>
              <a:cxn ang="T7">
                <a:pos x="T2" y="T3"/>
              </a:cxn>
              <a:cxn ang="T8">
                <a:pos x="T4" y="T5"/>
              </a:cxn>
            </a:cxnLst>
            <a:rect l="T9" t="T10" r="T11" b="T12"/>
            <a:pathLst>
              <a:path w="22" h="3">
                <a:moveTo>
                  <a:pt x="0" y="3"/>
                </a:moveTo>
                <a:lnTo>
                  <a:pt x="14" y="2"/>
                </a:lnTo>
                <a:lnTo>
                  <a:pt x="22"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49" name="Line 127"/>
          <p:cNvSpPr>
            <a:spLocks noChangeShapeType="1"/>
          </p:cNvSpPr>
          <p:nvPr/>
        </p:nvSpPr>
        <p:spPr bwMode="auto">
          <a:xfrm flipV="1">
            <a:off x="4392613" y="3421063"/>
            <a:ext cx="36512" cy="6351"/>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50" name="Line 128"/>
          <p:cNvSpPr>
            <a:spLocks noChangeShapeType="1"/>
          </p:cNvSpPr>
          <p:nvPr/>
        </p:nvSpPr>
        <p:spPr bwMode="auto">
          <a:xfrm flipV="1">
            <a:off x="4464053" y="3409950"/>
            <a:ext cx="34925" cy="6351"/>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51" name="Line 129"/>
          <p:cNvSpPr>
            <a:spLocks noChangeShapeType="1"/>
          </p:cNvSpPr>
          <p:nvPr/>
        </p:nvSpPr>
        <p:spPr bwMode="auto">
          <a:xfrm flipV="1">
            <a:off x="4532313" y="3394079"/>
            <a:ext cx="36512" cy="952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52" name="Line 130"/>
          <p:cNvSpPr>
            <a:spLocks noChangeShapeType="1"/>
          </p:cNvSpPr>
          <p:nvPr/>
        </p:nvSpPr>
        <p:spPr bwMode="auto">
          <a:xfrm flipV="1">
            <a:off x="4602166" y="3379793"/>
            <a:ext cx="34925" cy="7937"/>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53" name="Freeform 131"/>
          <p:cNvSpPr>
            <a:spLocks/>
          </p:cNvSpPr>
          <p:nvPr/>
        </p:nvSpPr>
        <p:spPr bwMode="auto">
          <a:xfrm>
            <a:off x="4673600" y="3365501"/>
            <a:ext cx="33338" cy="6351"/>
          </a:xfrm>
          <a:custGeom>
            <a:avLst/>
            <a:gdLst>
              <a:gd name="T0" fmla="*/ 0 w 21"/>
              <a:gd name="T1" fmla="*/ 2147483647 h 4"/>
              <a:gd name="T2" fmla="*/ 2147483647 w 21"/>
              <a:gd name="T3" fmla="*/ 2147483647 h 4"/>
              <a:gd name="T4" fmla="*/ 2147483647 w 21"/>
              <a:gd name="T5" fmla="*/ 0 h 4"/>
              <a:gd name="T6" fmla="*/ 0 60000 65536"/>
              <a:gd name="T7" fmla="*/ 0 60000 65536"/>
              <a:gd name="T8" fmla="*/ 0 60000 65536"/>
              <a:gd name="T9" fmla="*/ 0 w 21"/>
              <a:gd name="T10" fmla="*/ 0 h 4"/>
              <a:gd name="T11" fmla="*/ 21 w 21"/>
              <a:gd name="T12" fmla="*/ 4 h 4"/>
            </a:gdLst>
            <a:ahLst/>
            <a:cxnLst>
              <a:cxn ang="T6">
                <a:pos x="T0" y="T1"/>
              </a:cxn>
              <a:cxn ang="T7">
                <a:pos x="T2" y="T3"/>
              </a:cxn>
              <a:cxn ang="T8">
                <a:pos x="T4" y="T5"/>
              </a:cxn>
            </a:cxnLst>
            <a:rect l="T9" t="T10" r="T11" b="T12"/>
            <a:pathLst>
              <a:path w="21" h="4">
                <a:moveTo>
                  <a:pt x="0" y="4"/>
                </a:moveTo>
                <a:lnTo>
                  <a:pt x="12" y="2"/>
                </a:lnTo>
                <a:lnTo>
                  <a:pt x="21"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54" name="Line 132"/>
          <p:cNvSpPr>
            <a:spLocks noChangeShapeType="1"/>
          </p:cNvSpPr>
          <p:nvPr/>
        </p:nvSpPr>
        <p:spPr bwMode="auto">
          <a:xfrm flipV="1">
            <a:off x="4741866" y="3357567"/>
            <a:ext cx="34925" cy="317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55" name="Line 133"/>
          <p:cNvSpPr>
            <a:spLocks noChangeShapeType="1"/>
          </p:cNvSpPr>
          <p:nvPr/>
        </p:nvSpPr>
        <p:spPr bwMode="auto">
          <a:xfrm flipV="1">
            <a:off x="4813303" y="3346454"/>
            <a:ext cx="34925" cy="317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56" name="Line 134"/>
          <p:cNvSpPr>
            <a:spLocks noChangeShapeType="1"/>
          </p:cNvSpPr>
          <p:nvPr/>
        </p:nvSpPr>
        <p:spPr bwMode="auto">
          <a:xfrm flipV="1">
            <a:off x="4884741" y="3335338"/>
            <a:ext cx="33337" cy="6351"/>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57" name="Line 135"/>
          <p:cNvSpPr>
            <a:spLocks noChangeShapeType="1"/>
          </p:cNvSpPr>
          <p:nvPr/>
        </p:nvSpPr>
        <p:spPr bwMode="auto">
          <a:xfrm flipV="1">
            <a:off x="4953003" y="3321050"/>
            <a:ext cx="36513" cy="6351"/>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58" name="Freeform 136"/>
          <p:cNvSpPr>
            <a:spLocks/>
          </p:cNvSpPr>
          <p:nvPr/>
        </p:nvSpPr>
        <p:spPr bwMode="auto">
          <a:xfrm>
            <a:off x="5024439" y="3309937"/>
            <a:ext cx="33337" cy="4763"/>
          </a:xfrm>
          <a:custGeom>
            <a:avLst/>
            <a:gdLst>
              <a:gd name="T0" fmla="*/ 0 w 21"/>
              <a:gd name="T1" fmla="*/ 2147483647 h 3"/>
              <a:gd name="T2" fmla="*/ 2147483647 w 21"/>
              <a:gd name="T3" fmla="*/ 2147483647 h 3"/>
              <a:gd name="T4" fmla="*/ 2147483647 w 21"/>
              <a:gd name="T5" fmla="*/ 0 h 3"/>
              <a:gd name="T6" fmla="*/ 0 60000 65536"/>
              <a:gd name="T7" fmla="*/ 0 60000 65536"/>
              <a:gd name="T8" fmla="*/ 0 60000 65536"/>
              <a:gd name="T9" fmla="*/ 0 w 21"/>
              <a:gd name="T10" fmla="*/ 0 h 3"/>
              <a:gd name="T11" fmla="*/ 21 w 21"/>
              <a:gd name="T12" fmla="*/ 3 h 3"/>
            </a:gdLst>
            <a:ahLst/>
            <a:cxnLst>
              <a:cxn ang="T6">
                <a:pos x="T0" y="T1"/>
              </a:cxn>
              <a:cxn ang="T7">
                <a:pos x="T2" y="T3"/>
              </a:cxn>
              <a:cxn ang="T8">
                <a:pos x="T4" y="T5"/>
              </a:cxn>
            </a:cxnLst>
            <a:rect l="T9" t="T10" r="T11" b="T12"/>
            <a:pathLst>
              <a:path w="21" h="3">
                <a:moveTo>
                  <a:pt x="0" y="3"/>
                </a:moveTo>
                <a:lnTo>
                  <a:pt x="11" y="2"/>
                </a:lnTo>
                <a:lnTo>
                  <a:pt x="21"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59" name="Line 137"/>
          <p:cNvSpPr>
            <a:spLocks noChangeShapeType="1"/>
          </p:cNvSpPr>
          <p:nvPr/>
        </p:nvSpPr>
        <p:spPr bwMode="auto">
          <a:xfrm flipV="1">
            <a:off x="5092703" y="3302005"/>
            <a:ext cx="36513" cy="317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60" name="Line 138"/>
          <p:cNvSpPr>
            <a:spLocks noChangeShapeType="1"/>
          </p:cNvSpPr>
          <p:nvPr/>
        </p:nvSpPr>
        <p:spPr bwMode="auto">
          <a:xfrm flipV="1">
            <a:off x="5164138" y="3294063"/>
            <a:ext cx="36512" cy="47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61" name="Line 139"/>
          <p:cNvSpPr>
            <a:spLocks noChangeShapeType="1"/>
          </p:cNvSpPr>
          <p:nvPr/>
        </p:nvSpPr>
        <p:spPr bwMode="auto">
          <a:xfrm flipV="1">
            <a:off x="5235578" y="3287718"/>
            <a:ext cx="34925" cy="317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62" name="Line 140"/>
          <p:cNvSpPr>
            <a:spLocks noChangeShapeType="1"/>
          </p:cNvSpPr>
          <p:nvPr/>
        </p:nvSpPr>
        <p:spPr bwMode="auto">
          <a:xfrm flipV="1">
            <a:off x="5307016" y="3281367"/>
            <a:ext cx="34925" cy="1587"/>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63" name="Freeform 141"/>
          <p:cNvSpPr>
            <a:spLocks/>
          </p:cNvSpPr>
          <p:nvPr/>
        </p:nvSpPr>
        <p:spPr bwMode="auto">
          <a:xfrm>
            <a:off x="5378453" y="3273426"/>
            <a:ext cx="34925" cy="6351"/>
          </a:xfrm>
          <a:custGeom>
            <a:avLst/>
            <a:gdLst>
              <a:gd name="T0" fmla="*/ 0 w 22"/>
              <a:gd name="T1" fmla="*/ 2147483647 h 4"/>
              <a:gd name="T2" fmla="*/ 2147483647 w 22"/>
              <a:gd name="T3" fmla="*/ 2147483647 h 4"/>
              <a:gd name="T4" fmla="*/ 2147483647 w 22"/>
              <a:gd name="T5" fmla="*/ 0 h 4"/>
              <a:gd name="T6" fmla="*/ 0 60000 65536"/>
              <a:gd name="T7" fmla="*/ 0 60000 65536"/>
              <a:gd name="T8" fmla="*/ 0 60000 65536"/>
              <a:gd name="T9" fmla="*/ 0 w 22"/>
              <a:gd name="T10" fmla="*/ 0 h 4"/>
              <a:gd name="T11" fmla="*/ 22 w 22"/>
              <a:gd name="T12" fmla="*/ 4 h 4"/>
            </a:gdLst>
            <a:ahLst/>
            <a:cxnLst>
              <a:cxn ang="T6">
                <a:pos x="T0" y="T1"/>
              </a:cxn>
              <a:cxn ang="T7">
                <a:pos x="T2" y="T3"/>
              </a:cxn>
              <a:cxn ang="T8">
                <a:pos x="T4" y="T5"/>
              </a:cxn>
            </a:cxnLst>
            <a:rect l="T9" t="T10" r="T11" b="T12"/>
            <a:pathLst>
              <a:path w="22" h="4">
                <a:moveTo>
                  <a:pt x="0" y="4"/>
                </a:moveTo>
                <a:lnTo>
                  <a:pt x="8" y="2"/>
                </a:lnTo>
                <a:lnTo>
                  <a:pt x="22"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64" name="Line 142"/>
          <p:cNvSpPr>
            <a:spLocks noChangeShapeType="1"/>
          </p:cNvSpPr>
          <p:nvPr/>
        </p:nvSpPr>
        <p:spPr bwMode="auto">
          <a:xfrm flipV="1">
            <a:off x="5446716" y="3262318"/>
            <a:ext cx="34925" cy="317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65" name="Line 143"/>
          <p:cNvSpPr>
            <a:spLocks noChangeShapeType="1"/>
          </p:cNvSpPr>
          <p:nvPr/>
        </p:nvSpPr>
        <p:spPr bwMode="auto">
          <a:xfrm flipV="1">
            <a:off x="5518153" y="3248026"/>
            <a:ext cx="34925" cy="6351"/>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66" name="Line 144"/>
          <p:cNvSpPr>
            <a:spLocks noChangeShapeType="1"/>
          </p:cNvSpPr>
          <p:nvPr/>
        </p:nvSpPr>
        <p:spPr bwMode="auto">
          <a:xfrm flipV="1">
            <a:off x="5586413" y="3241675"/>
            <a:ext cx="36512" cy="1588"/>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67" name="Line 145"/>
          <p:cNvSpPr>
            <a:spLocks noChangeShapeType="1"/>
          </p:cNvSpPr>
          <p:nvPr/>
        </p:nvSpPr>
        <p:spPr bwMode="auto">
          <a:xfrm flipV="1">
            <a:off x="5657853" y="3236918"/>
            <a:ext cx="36513" cy="317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68" name="Freeform 146"/>
          <p:cNvSpPr>
            <a:spLocks/>
          </p:cNvSpPr>
          <p:nvPr/>
        </p:nvSpPr>
        <p:spPr bwMode="auto">
          <a:xfrm>
            <a:off x="5729291" y="3228975"/>
            <a:ext cx="34925" cy="6351"/>
          </a:xfrm>
          <a:custGeom>
            <a:avLst/>
            <a:gdLst>
              <a:gd name="T0" fmla="*/ 0 w 22"/>
              <a:gd name="T1" fmla="*/ 2147483647 h 4"/>
              <a:gd name="T2" fmla="*/ 2147483647 w 22"/>
              <a:gd name="T3" fmla="*/ 2147483647 h 4"/>
              <a:gd name="T4" fmla="*/ 2147483647 w 22"/>
              <a:gd name="T5" fmla="*/ 0 h 4"/>
              <a:gd name="T6" fmla="*/ 0 60000 65536"/>
              <a:gd name="T7" fmla="*/ 0 60000 65536"/>
              <a:gd name="T8" fmla="*/ 0 60000 65536"/>
              <a:gd name="T9" fmla="*/ 0 w 22"/>
              <a:gd name="T10" fmla="*/ 0 h 4"/>
              <a:gd name="T11" fmla="*/ 22 w 22"/>
              <a:gd name="T12" fmla="*/ 4 h 4"/>
            </a:gdLst>
            <a:ahLst/>
            <a:cxnLst>
              <a:cxn ang="T6">
                <a:pos x="T0" y="T1"/>
              </a:cxn>
              <a:cxn ang="T7">
                <a:pos x="T2" y="T3"/>
              </a:cxn>
              <a:cxn ang="T8">
                <a:pos x="T4" y="T5"/>
              </a:cxn>
            </a:cxnLst>
            <a:rect l="T9" t="T10" r="T11" b="T12"/>
            <a:pathLst>
              <a:path w="22" h="4">
                <a:moveTo>
                  <a:pt x="0" y="4"/>
                </a:moveTo>
                <a:lnTo>
                  <a:pt x="6" y="4"/>
                </a:lnTo>
                <a:lnTo>
                  <a:pt x="22"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69" name="Line 147"/>
          <p:cNvSpPr>
            <a:spLocks noChangeShapeType="1"/>
          </p:cNvSpPr>
          <p:nvPr/>
        </p:nvSpPr>
        <p:spPr bwMode="auto">
          <a:xfrm flipV="1">
            <a:off x="5800727" y="3213101"/>
            <a:ext cx="33338" cy="6351"/>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70" name="Line 148"/>
          <p:cNvSpPr>
            <a:spLocks noChangeShapeType="1"/>
          </p:cNvSpPr>
          <p:nvPr/>
        </p:nvSpPr>
        <p:spPr bwMode="auto">
          <a:xfrm flipV="1">
            <a:off x="5868989" y="3195642"/>
            <a:ext cx="33337" cy="7937"/>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71" name="Line 149"/>
          <p:cNvSpPr>
            <a:spLocks noChangeShapeType="1"/>
          </p:cNvSpPr>
          <p:nvPr/>
        </p:nvSpPr>
        <p:spPr bwMode="auto">
          <a:xfrm flipV="1">
            <a:off x="5938841" y="3190875"/>
            <a:ext cx="34925" cy="1588"/>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72" name="Line 150"/>
          <p:cNvSpPr>
            <a:spLocks noChangeShapeType="1"/>
          </p:cNvSpPr>
          <p:nvPr/>
        </p:nvSpPr>
        <p:spPr bwMode="auto">
          <a:xfrm flipV="1">
            <a:off x="6008688" y="3187705"/>
            <a:ext cx="36512" cy="317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73" name="Freeform 151"/>
          <p:cNvSpPr>
            <a:spLocks/>
          </p:cNvSpPr>
          <p:nvPr/>
        </p:nvSpPr>
        <p:spPr bwMode="auto">
          <a:xfrm>
            <a:off x="6080128" y="3186117"/>
            <a:ext cx="36513" cy="1587"/>
          </a:xfrm>
          <a:custGeom>
            <a:avLst/>
            <a:gdLst>
              <a:gd name="T0" fmla="*/ 0 w 23"/>
              <a:gd name="T1" fmla="*/ 2147483647 h 1"/>
              <a:gd name="T2" fmla="*/ 2147483647 w 23"/>
              <a:gd name="T3" fmla="*/ 2147483647 h 1"/>
              <a:gd name="T4" fmla="*/ 2147483647 w 23"/>
              <a:gd name="T5" fmla="*/ 0 h 1"/>
              <a:gd name="T6" fmla="*/ 0 60000 65536"/>
              <a:gd name="T7" fmla="*/ 0 60000 65536"/>
              <a:gd name="T8" fmla="*/ 0 60000 65536"/>
              <a:gd name="T9" fmla="*/ 0 w 23"/>
              <a:gd name="T10" fmla="*/ 0 h 1"/>
              <a:gd name="T11" fmla="*/ 23 w 23"/>
              <a:gd name="T12" fmla="*/ 1 h 1"/>
            </a:gdLst>
            <a:ahLst/>
            <a:cxnLst>
              <a:cxn ang="T6">
                <a:pos x="T0" y="T1"/>
              </a:cxn>
              <a:cxn ang="T7">
                <a:pos x="T2" y="T3"/>
              </a:cxn>
              <a:cxn ang="T8">
                <a:pos x="T4" y="T5"/>
              </a:cxn>
            </a:cxnLst>
            <a:rect l="T9" t="T10" r="T11" b="T12"/>
            <a:pathLst>
              <a:path w="23" h="1">
                <a:moveTo>
                  <a:pt x="0" y="1"/>
                </a:moveTo>
                <a:lnTo>
                  <a:pt x="4" y="1"/>
                </a:lnTo>
                <a:lnTo>
                  <a:pt x="23"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74" name="Line 152"/>
          <p:cNvSpPr>
            <a:spLocks noChangeShapeType="1"/>
          </p:cNvSpPr>
          <p:nvPr/>
        </p:nvSpPr>
        <p:spPr bwMode="auto">
          <a:xfrm flipV="1">
            <a:off x="6151563" y="3179767"/>
            <a:ext cx="36512" cy="1587"/>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75" name="Line 153"/>
          <p:cNvSpPr>
            <a:spLocks noChangeShapeType="1"/>
          </p:cNvSpPr>
          <p:nvPr/>
        </p:nvSpPr>
        <p:spPr bwMode="auto">
          <a:xfrm flipV="1">
            <a:off x="6223003" y="3173413"/>
            <a:ext cx="34925" cy="47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76" name="Line 154"/>
          <p:cNvSpPr>
            <a:spLocks noChangeShapeType="1"/>
          </p:cNvSpPr>
          <p:nvPr/>
        </p:nvSpPr>
        <p:spPr bwMode="auto">
          <a:xfrm flipV="1">
            <a:off x="6294441" y="3167067"/>
            <a:ext cx="34925" cy="317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77" name="Line 155"/>
          <p:cNvSpPr>
            <a:spLocks noChangeShapeType="1"/>
          </p:cNvSpPr>
          <p:nvPr/>
        </p:nvSpPr>
        <p:spPr bwMode="auto">
          <a:xfrm flipV="1">
            <a:off x="6365877" y="3159129"/>
            <a:ext cx="33338" cy="47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78" name="Freeform 156"/>
          <p:cNvSpPr>
            <a:spLocks/>
          </p:cNvSpPr>
          <p:nvPr/>
        </p:nvSpPr>
        <p:spPr bwMode="auto">
          <a:xfrm>
            <a:off x="6434141" y="3157541"/>
            <a:ext cx="34925" cy="1587"/>
          </a:xfrm>
          <a:custGeom>
            <a:avLst/>
            <a:gdLst>
              <a:gd name="T0" fmla="*/ 0 w 22"/>
              <a:gd name="T1" fmla="*/ 0 h 1587"/>
              <a:gd name="T2" fmla="*/ 2147483647 w 22"/>
              <a:gd name="T3" fmla="*/ 0 h 1587"/>
              <a:gd name="T4" fmla="*/ 2147483647 w 22"/>
              <a:gd name="T5" fmla="*/ 0 h 1587"/>
              <a:gd name="T6" fmla="*/ 0 60000 65536"/>
              <a:gd name="T7" fmla="*/ 0 60000 65536"/>
              <a:gd name="T8" fmla="*/ 0 60000 65536"/>
              <a:gd name="T9" fmla="*/ 0 w 22"/>
              <a:gd name="T10" fmla="*/ 0 h 1587"/>
              <a:gd name="T11" fmla="*/ 22 w 22"/>
              <a:gd name="T12" fmla="*/ 1587 h 1587"/>
            </a:gdLst>
            <a:ahLst/>
            <a:cxnLst>
              <a:cxn ang="T6">
                <a:pos x="T0" y="T1"/>
              </a:cxn>
              <a:cxn ang="T7">
                <a:pos x="T2" y="T3"/>
              </a:cxn>
              <a:cxn ang="T8">
                <a:pos x="T4" y="T5"/>
              </a:cxn>
            </a:cxnLst>
            <a:rect l="T9" t="T10" r="T11" b="T12"/>
            <a:pathLst>
              <a:path w="22" h="1587">
                <a:moveTo>
                  <a:pt x="0" y="0"/>
                </a:moveTo>
                <a:lnTo>
                  <a:pt x="1" y="0"/>
                </a:lnTo>
                <a:lnTo>
                  <a:pt x="22"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79" name="Line 157"/>
          <p:cNvSpPr>
            <a:spLocks noChangeShapeType="1"/>
          </p:cNvSpPr>
          <p:nvPr/>
        </p:nvSpPr>
        <p:spPr bwMode="auto">
          <a:xfrm>
            <a:off x="6505578" y="3155951"/>
            <a:ext cx="34925" cy="1588"/>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80" name="Freeform 158"/>
          <p:cNvSpPr>
            <a:spLocks/>
          </p:cNvSpPr>
          <p:nvPr/>
        </p:nvSpPr>
        <p:spPr bwMode="auto">
          <a:xfrm>
            <a:off x="6577016" y="3152775"/>
            <a:ext cx="34925" cy="1588"/>
          </a:xfrm>
          <a:custGeom>
            <a:avLst/>
            <a:gdLst>
              <a:gd name="T0" fmla="*/ 0 w 22"/>
              <a:gd name="T1" fmla="*/ 0 h 1588"/>
              <a:gd name="T2" fmla="*/ 2147483647 w 22"/>
              <a:gd name="T3" fmla="*/ 0 h 1588"/>
              <a:gd name="T4" fmla="*/ 2147483647 w 22"/>
              <a:gd name="T5" fmla="*/ 0 h 1588"/>
              <a:gd name="T6" fmla="*/ 0 60000 65536"/>
              <a:gd name="T7" fmla="*/ 0 60000 65536"/>
              <a:gd name="T8" fmla="*/ 0 60000 65536"/>
              <a:gd name="T9" fmla="*/ 0 w 22"/>
              <a:gd name="T10" fmla="*/ 0 h 1588"/>
              <a:gd name="T11" fmla="*/ 22 w 22"/>
              <a:gd name="T12" fmla="*/ 1588 h 1588"/>
            </a:gdLst>
            <a:ahLst/>
            <a:cxnLst>
              <a:cxn ang="T6">
                <a:pos x="T0" y="T1"/>
              </a:cxn>
              <a:cxn ang="T7">
                <a:pos x="T2" y="T3"/>
              </a:cxn>
              <a:cxn ang="T8">
                <a:pos x="T4" y="T5"/>
              </a:cxn>
            </a:cxnLst>
            <a:rect l="T9" t="T10" r="T11" b="T12"/>
            <a:pathLst>
              <a:path w="22" h="1588">
                <a:moveTo>
                  <a:pt x="0" y="0"/>
                </a:moveTo>
                <a:lnTo>
                  <a:pt x="21" y="0"/>
                </a:lnTo>
                <a:lnTo>
                  <a:pt x="22"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81" name="Line 159"/>
          <p:cNvSpPr>
            <a:spLocks noChangeShapeType="1"/>
          </p:cNvSpPr>
          <p:nvPr/>
        </p:nvSpPr>
        <p:spPr bwMode="auto">
          <a:xfrm flipV="1">
            <a:off x="6646863" y="3141663"/>
            <a:ext cx="36512" cy="47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82" name="Line 160"/>
          <p:cNvSpPr>
            <a:spLocks noChangeShapeType="1"/>
          </p:cNvSpPr>
          <p:nvPr/>
        </p:nvSpPr>
        <p:spPr bwMode="auto">
          <a:xfrm flipV="1">
            <a:off x="6718303" y="3130550"/>
            <a:ext cx="36513" cy="6351"/>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83" name="Line 161"/>
          <p:cNvSpPr>
            <a:spLocks noChangeShapeType="1"/>
          </p:cNvSpPr>
          <p:nvPr/>
        </p:nvSpPr>
        <p:spPr bwMode="auto">
          <a:xfrm>
            <a:off x="6788153" y="3125792"/>
            <a:ext cx="34925" cy="1587"/>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84" name="Line 162"/>
          <p:cNvSpPr>
            <a:spLocks noChangeShapeType="1"/>
          </p:cNvSpPr>
          <p:nvPr/>
        </p:nvSpPr>
        <p:spPr bwMode="auto">
          <a:xfrm>
            <a:off x="6859591" y="3124201"/>
            <a:ext cx="34925" cy="1588"/>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85" name="Freeform 163"/>
          <p:cNvSpPr>
            <a:spLocks/>
          </p:cNvSpPr>
          <p:nvPr/>
        </p:nvSpPr>
        <p:spPr bwMode="auto">
          <a:xfrm>
            <a:off x="6929438" y="3122617"/>
            <a:ext cx="36512" cy="1587"/>
          </a:xfrm>
          <a:custGeom>
            <a:avLst/>
            <a:gdLst>
              <a:gd name="T0" fmla="*/ 0 w 23"/>
              <a:gd name="T1" fmla="*/ 0 h 1587"/>
              <a:gd name="T2" fmla="*/ 2147483647 w 23"/>
              <a:gd name="T3" fmla="*/ 0 h 1587"/>
              <a:gd name="T4" fmla="*/ 2147483647 w 23"/>
              <a:gd name="T5" fmla="*/ 0 h 1587"/>
              <a:gd name="T6" fmla="*/ 0 60000 65536"/>
              <a:gd name="T7" fmla="*/ 0 60000 65536"/>
              <a:gd name="T8" fmla="*/ 0 60000 65536"/>
              <a:gd name="T9" fmla="*/ 0 w 23"/>
              <a:gd name="T10" fmla="*/ 0 h 1587"/>
              <a:gd name="T11" fmla="*/ 23 w 23"/>
              <a:gd name="T12" fmla="*/ 1587 h 1587"/>
            </a:gdLst>
            <a:ahLst/>
            <a:cxnLst>
              <a:cxn ang="T6">
                <a:pos x="T0" y="T1"/>
              </a:cxn>
              <a:cxn ang="T7">
                <a:pos x="T2" y="T3"/>
              </a:cxn>
              <a:cxn ang="T8">
                <a:pos x="T4" y="T5"/>
              </a:cxn>
            </a:cxnLst>
            <a:rect l="T9" t="T10" r="T11" b="T12"/>
            <a:pathLst>
              <a:path w="23" h="1587">
                <a:moveTo>
                  <a:pt x="0" y="0"/>
                </a:moveTo>
                <a:lnTo>
                  <a:pt x="19" y="0"/>
                </a:lnTo>
                <a:lnTo>
                  <a:pt x="23"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86" name="Line 164"/>
          <p:cNvSpPr>
            <a:spLocks noChangeShapeType="1"/>
          </p:cNvSpPr>
          <p:nvPr/>
        </p:nvSpPr>
        <p:spPr bwMode="auto">
          <a:xfrm flipV="1">
            <a:off x="7000878" y="3119442"/>
            <a:ext cx="36513" cy="317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87" name="Line 165"/>
          <p:cNvSpPr>
            <a:spLocks noChangeShapeType="1"/>
          </p:cNvSpPr>
          <p:nvPr/>
        </p:nvSpPr>
        <p:spPr bwMode="auto">
          <a:xfrm flipV="1">
            <a:off x="7072316" y="3117851"/>
            <a:ext cx="34925" cy="1588"/>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88" name="Line 166"/>
          <p:cNvSpPr>
            <a:spLocks noChangeShapeType="1"/>
          </p:cNvSpPr>
          <p:nvPr/>
        </p:nvSpPr>
        <p:spPr bwMode="auto">
          <a:xfrm flipV="1">
            <a:off x="7143753" y="3113088"/>
            <a:ext cx="34925" cy="47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89" name="Line 167"/>
          <p:cNvSpPr>
            <a:spLocks noChangeShapeType="1"/>
          </p:cNvSpPr>
          <p:nvPr/>
        </p:nvSpPr>
        <p:spPr bwMode="auto">
          <a:xfrm flipV="1">
            <a:off x="7215191" y="3106737"/>
            <a:ext cx="34925" cy="4763"/>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90" name="Freeform 168"/>
          <p:cNvSpPr>
            <a:spLocks/>
          </p:cNvSpPr>
          <p:nvPr/>
        </p:nvSpPr>
        <p:spPr bwMode="auto">
          <a:xfrm>
            <a:off x="7285038" y="3101975"/>
            <a:ext cx="36512" cy="1588"/>
          </a:xfrm>
          <a:custGeom>
            <a:avLst/>
            <a:gdLst>
              <a:gd name="T0" fmla="*/ 0 w 23"/>
              <a:gd name="T1" fmla="*/ 2147483647 h 1"/>
              <a:gd name="T2" fmla="*/ 2147483647 w 23"/>
              <a:gd name="T3" fmla="*/ 0 h 1"/>
              <a:gd name="T4" fmla="*/ 2147483647 w 23"/>
              <a:gd name="T5" fmla="*/ 0 h 1"/>
              <a:gd name="T6" fmla="*/ 0 60000 65536"/>
              <a:gd name="T7" fmla="*/ 0 60000 65536"/>
              <a:gd name="T8" fmla="*/ 0 60000 65536"/>
              <a:gd name="T9" fmla="*/ 0 w 23"/>
              <a:gd name="T10" fmla="*/ 0 h 1"/>
              <a:gd name="T11" fmla="*/ 23 w 23"/>
              <a:gd name="T12" fmla="*/ 1 h 1"/>
            </a:gdLst>
            <a:ahLst/>
            <a:cxnLst>
              <a:cxn ang="T6">
                <a:pos x="T0" y="T1"/>
              </a:cxn>
              <a:cxn ang="T7">
                <a:pos x="T2" y="T3"/>
              </a:cxn>
              <a:cxn ang="T8">
                <a:pos x="T4" y="T5"/>
              </a:cxn>
            </a:cxnLst>
            <a:rect l="T9" t="T10" r="T11" b="T12"/>
            <a:pathLst>
              <a:path w="23" h="1">
                <a:moveTo>
                  <a:pt x="0" y="1"/>
                </a:moveTo>
                <a:lnTo>
                  <a:pt x="14" y="0"/>
                </a:lnTo>
                <a:lnTo>
                  <a:pt x="23" y="0"/>
                </a:lnTo>
              </a:path>
            </a:pathLst>
          </a:cu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91" name="Line 169"/>
          <p:cNvSpPr>
            <a:spLocks noChangeShapeType="1"/>
          </p:cNvSpPr>
          <p:nvPr/>
        </p:nvSpPr>
        <p:spPr bwMode="auto">
          <a:xfrm>
            <a:off x="7356478" y="3100392"/>
            <a:ext cx="36513" cy="1587"/>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92" name="Line 170"/>
          <p:cNvSpPr>
            <a:spLocks noChangeShapeType="1"/>
          </p:cNvSpPr>
          <p:nvPr/>
        </p:nvSpPr>
        <p:spPr bwMode="auto">
          <a:xfrm flipV="1">
            <a:off x="7427913" y="3095626"/>
            <a:ext cx="36512" cy="1588"/>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93" name="Line 171"/>
          <p:cNvSpPr>
            <a:spLocks noChangeShapeType="1"/>
          </p:cNvSpPr>
          <p:nvPr/>
        </p:nvSpPr>
        <p:spPr bwMode="auto">
          <a:xfrm flipV="1">
            <a:off x="7499353" y="3092454"/>
            <a:ext cx="34925" cy="3175"/>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94" name="Line 172"/>
          <p:cNvSpPr>
            <a:spLocks noChangeShapeType="1"/>
          </p:cNvSpPr>
          <p:nvPr/>
        </p:nvSpPr>
        <p:spPr bwMode="auto">
          <a:xfrm>
            <a:off x="7570791" y="3092451"/>
            <a:ext cx="34925" cy="1588"/>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95" name="Line 173"/>
          <p:cNvSpPr>
            <a:spLocks noChangeShapeType="1"/>
          </p:cNvSpPr>
          <p:nvPr/>
        </p:nvSpPr>
        <p:spPr bwMode="auto">
          <a:xfrm>
            <a:off x="7642225" y="3090867"/>
            <a:ext cx="12700" cy="1587"/>
          </a:xfrm>
          <a:prstGeom prst="line">
            <a:avLst/>
          </a:prstGeom>
          <a:noFill/>
          <a:ln w="22225">
            <a:solidFill>
              <a:srgbClr val="33FF2C"/>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96" name="Freeform 174"/>
          <p:cNvSpPr>
            <a:spLocks/>
          </p:cNvSpPr>
          <p:nvPr/>
        </p:nvSpPr>
        <p:spPr bwMode="auto">
          <a:xfrm>
            <a:off x="1389063" y="3405188"/>
            <a:ext cx="6234112" cy="1168400"/>
          </a:xfrm>
          <a:custGeom>
            <a:avLst/>
            <a:gdLst>
              <a:gd name="T0" fmla="*/ 0 w 3927"/>
              <a:gd name="T1" fmla="*/ 2147483647 h 736"/>
              <a:gd name="T2" fmla="*/ 2147483647 w 3927"/>
              <a:gd name="T3" fmla="*/ 2147483647 h 736"/>
              <a:gd name="T4" fmla="*/ 2147483647 w 3927"/>
              <a:gd name="T5" fmla="*/ 2147483647 h 736"/>
              <a:gd name="T6" fmla="*/ 2147483647 w 3927"/>
              <a:gd name="T7" fmla="*/ 2147483647 h 736"/>
              <a:gd name="T8" fmla="*/ 2147483647 w 3927"/>
              <a:gd name="T9" fmla="*/ 2147483647 h 736"/>
              <a:gd name="T10" fmla="*/ 2147483647 w 3927"/>
              <a:gd name="T11" fmla="*/ 2147483647 h 736"/>
              <a:gd name="T12" fmla="*/ 2147483647 w 3927"/>
              <a:gd name="T13" fmla="*/ 2147483647 h 736"/>
              <a:gd name="T14" fmla="*/ 2147483647 w 3927"/>
              <a:gd name="T15" fmla="*/ 2147483647 h 736"/>
              <a:gd name="T16" fmla="*/ 2147483647 w 3927"/>
              <a:gd name="T17" fmla="*/ 2147483647 h 736"/>
              <a:gd name="T18" fmla="*/ 2147483647 w 3927"/>
              <a:gd name="T19" fmla="*/ 2147483647 h 736"/>
              <a:gd name="T20" fmla="*/ 2147483647 w 3927"/>
              <a:gd name="T21" fmla="*/ 2147483647 h 736"/>
              <a:gd name="T22" fmla="*/ 2147483647 w 3927"/>
              <a:gd name="T23" fmla="*/ 2147483647 h 736"/>
              <a:gd name="T24" fmla="*/ 2147483647 w 3927"/>
              <a:gd name="T25" fmla="*/ 2147483647 h 736"/>
              <a:gd name="T26" fmla="*/ 2147483647 w 3927"/>
              <a:gd name="T27" fmla="*/ 2147483647 h 736"/>
              <a:gd name="T28" fmla="*/ 2147483647 w 3927"/>
              <a:gd name="T29" fmla="*/ 2147483647 h 736"/>
              <a:gd name="T30" fmla="*/ 2147483647 w 3927"/>
              <a:gd name="T31" fmla="*/ 2147483647 h 736"/>
              <a:gd name="T32" fmla="*/ 2147483647 w 3927"/>
              <a:gd name="T33" fmla="*/ 2147483647 h 736"/>
              <a:gd name="T34" fmla="*/ 2147483647 w 3927"/>
              <a:gd name="T35" fmla="*/ 2147483647 h 736"/>
              <a:gd name="T36" fmla="*/ 2147483647 w 3927"/>
              <a:gd name="T37" fmla="*/ 2147483647 h 736"/>
              <a:gd name="T38" fmla="*/ 2147483647 w 3927"/>
              <a:gd name="T39" fmla="*/ 2147483647 h 736"/>
              <a:gd name="T40" fmla="*/ 2147483647 w 3927"/>
              <a:gd name="T41" fmla="*/ 2147483647 h 736"/>
              <a:gd name="T42" fmla="*/ 2147483647 w 3927"/>
              <a:gd name="T43" fmla="*/ 2147483647 h 736"/>
              <a:gd name="T44" fmla="*/ 2147483647 w 3927"/>
              <a:gd name="T45" fmla="*/ 2147483647 h 736"/>
              <a:gd name="T46" fmla="*/ 2147483647 w 3927"/>
              <a:gd name="T47" fmla="*/ 2147483647 h 736"/>
              <a:gd name="T48" fmla="*/ 2147483647 w 3927"/>
              <a:gd name="T49" fmla="*/ 2147483647 h 736"/>
              <a:gd name="T50" fmla="*/ 2147483647 w 3927"/>
              <a:gd name="T51" fmla="*/ 2147483647 h 736"/>
              <a:gd name="T52" fmla="*/ 2147483647 w 3927"/>
              <a:gd name="T53" fmla="*/ 2147483647 h 736"/>
              <a:gd name="T54" fmla="*/ 2147483647 w 3927"/>
              <a:gd name="T55" fmla="*/ 2147483647 h 736"/>
              <a:gd name="T56" fmla="*/ 2147483647 w 3927"/>
              <a:gd name="T57" fmla="*/ 2147483647 h 736"/>
              <a:gd name="T58" fmla="*/ 2147483647 w 3927"/>
              <a:gd name="T59" fmla="*/ 2147483647 h 736"/>
              <a:gd name="T60" fmla="*/ 2147483647 w 3927"/>
              <a:gd name="T61" fmla="*/ 2147483647 h 736"/>
              <a:gd name="T62" fmla="*/ 2147483647 w 3927"/>
              <a:gd name="T63" fmla="*/ 2147483647 h 736"/>
              <a:gd name="T64" fmla="*/ 2147483647 w 3927"/>
              <a:gd name="T65" fmla="*/ 2147483647 h 736"/>
              <a:gd name="T66" fmla="*/ 2147483647 w 3927"/>
              <a:gd name="T67" fmla="*/ 2147483647 h 736"/>
              <a:gd name="T68" fmla="*/ 2147483647 w 3927"/>
              <a:gd name="T69" fmla="*/ 2147483647 h 736"/>
              <a:gd name="T70" fmla="*/ 2147483647 w 3927"/>
              <a:gd name="T71" fmla="*/ 2147483647 h 736"/>
              <a:gd name="T72" fmla="*/ 2147483647 w 3927"/>
              <a:gd name="T73" fmla="*/ 2147483647 h 736"/>
              <a:gd name="T74" fmla="*/ 2147483647 w 3927"/>
              <a:gd name="T75" fmla="*/ 0 h 7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927"/>
              <a:gd name="T115" fmla="*/ 0 h 736"/>
              <a:gd name="T116" fmla="*/ 3927 w 3927"/>
              <a:gd name="T117" fmla="*/ 736 h 7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927" h="736">
                <a:moveTo>
                  <a:pt x="0" y="719"/>
                </a:moveTo>
                <a:lnTo>
                  <a:pt x="109" y="736"/>
                </a:lnTo>
                <a:lnTo>
                  <a:pt x="171" y="706"/>
                </a:lnTo>
                <a:lnTo>
                  <a:pt x="276" y="704"/>
                </a:lnTo>
                <a:lnTo>
                  <a:pt x="326" y="655"/>
                </a:lnTo>
                <a:lnTo>
                  <a:pt x="435" y="618"/>
                </a:lnTo>
                <a:lnTo>
                  <a:pt x="545" y="577"/>
                </a:lnTo>
                <a:lnTo>
                  <a:pt x="655" y="512"/>
                </a:lnTo>
                <a:lnTo>
                  <a:pt x="765" y="483"/>
                </a:lnTo>
                <a:lnTo>
                  <a:pt x="874" y="454"/>
                </a:lnTo>
                <a:lnTo>
                  <a:pt x="984" y="444"/>
                </a:lnTo>
                <a:lnTo>
                  <a:pt x="1094" y="395"/>
                </a:lnTo>
                <a:lnTo>
                  <a:pt x="1204" y="366"/>
                </a:lnTo>
                <a:lnTo>
                  <a:pt x="1314" y="324"/>
                </a:lnTo>
                <a:lnTo>
                  <a:pt x="1423" y="311"/>
                </a:lnTo>
                <a:lnTo>
                  <a:pt x="1534" y="272"/>
                </a:lnTo>
                <a:lnTo>
                  <a:pt x="1643" y="258"/>
                </a:lnTo>
                <a:lnTo>
                  <a:pt x="1752" y="243"/>
                </a:lnTo>
                <a:lnTo>
                  <a:pt x="1863" y="226"/>
                </a:lnTo>
                <a:lnTo>
                  <a:pt x="1972" y="207"/>
                </a:lnTo>
                <a:lnTo>
                  <a:pt x="2081" y="194"/>
                </a:lnTo>
                <a:lnTo>
                  <a:pt x="2192" y="168"/>
                </a:lnTo>
                <a:lnTo>
                  <a:pt x="2301" y="159"/>
                </a:lnTo>
                <a:lnTo>
                  <a:pt x="2410" y="140"/>
                </a:lnTo>
                <a:lnTo>
                  <a:pt x="2521" y="123"/>
                </a:lnTo>
                <a:lnTo>
                  <a:pt x="2630" y="104"/>
                </a:lnTo>
                <a:lnTo>
                  <a:pt x="2740" y="94"/>
                </a:lnTo>
                <a:lnTo>
                  <a:pt x="2850" y="81"/>
                </a:lnTo>
                <a:lnTo>
                  <a:pt x="2959" y="67"/>
                </a:lnTo>
                <a:lnTo>
                  <a:pt x="3069" y="57"/>
                </a:lnTo>
                <a:lnTo>
                  <a:pt x="3179" y="45"/>
                </a:lnTo>
                <a:lnTo>
                  <a:pt x="3289" y="35"/>
                </a:lnTo>
                <a:lnTo>
                  <a:pt x="3399" y="25"/>
                </a:lnTo>
                <a:lnTo>
                  <a:pt x="3509" y="23"/>
                </a:lnTo>
                <a:lnTo>
                  <a:pt x="3618" y="6"/>
                </a:lnTo>
                <a:lnTo>
                  <a:pt x="3728" y="6"/>
                </a:lnTo>
                <a:lnTo>
                  <a:pt x="3838" y="3"/>
                </a:lnTo>
                <a:lnTo>
                  <a:pt x="3927" y="0"/>
                </a:lnTo>
              </a:path>
            </a:pathLst>
          </a:custGeom>
          <a:noFill/>
          <a:ln w="22225">
            <a:solidFill>
              <a:srgbClr val="99FF7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97" name="Freeform 175"/>
          <p:cNvSpPr>
            <a:spLocks/>
          </p:cNvSpPr>
          <p:nvPr/>
        </p:nvSpPr>
        <p:spPr bwMode="auto">
          <a:xfrm>
            <a:off x="1389065" y="3538539"/>
            <a:ext cx="6265862" cy="1090612"/>
          </a:xfrm>
          <a:custGeom>
            <a:avLst/>
            <a:gdLst>
              <a:gd name="T0" fmla="*/ 0 w 3947"/>
              <a:gd name="T1" fmla="*/ 2147483647 h 687"/>
              <a:gd name="T2" fmla="*/ 2147483647 w 3947"/>
              <a:gd name="T3" fmla="*/ 2147483647 h 687"/>
              <a:gd name="T4" fmla="*/ 2147483647 w 3947"/>
              <a:gd name="T5" fmla="*/ 2147483647 h 687"/>
              <a:gd name="T6" fmla="*/ 2147483647 w 3947"/>
              <a:gd name="T7" fmla="*/ 2147483647 h 687"/>
              <a:gd name="T8" fmla="*/ 2147483647 w 3947"/>
              <a:gd name="T9" fmla="*/ 2147483647 h 687"/>
              <a:gd name="T10" fmla="*/ 2147483647 w 3947"/>
              <a:gd name="T11" fmla="*/ 2147483647 h 687"/>
              <a:gd name="T12" fmla="*/ 2147483647 w 3947"/>
              <a:gd name="T13" fmla="*/ 2147483647 h 687"/>
              <a:gd name="T14" fmla="*/ 2147483647 w 3947"/>
              <a:gd name="T15" fmla="*/ 2147483647 h 687"/>
              <a:gd name="T16" fmla="*/ 2147483647 w 3947"/>
              <a:gd name="T17" fmla="*/ 2147483647 h 687"/>
              <a:gd name="T18" fmla="*/ 2147483647 w 3947"/>
              <a:gd name="T19" fmla="*/ 2147483647 h 687"/>
              <a:gd name="T20" fmla="*/ 2147483647 w 3947"/>
              <a:gd name="T21" fmla="*/ 2147483647 h 687"/>
              <a:gd name="T22" fmla="*/ 2147483647 w 3947"/>
              <a:gd name="T23" fmla="*/ 2147483647 h 687"/>
              <a:gd name="T24" fmla="*/ 2147483647 w 3947"/>
              <a:gd name="T25" fmla="*/ 2147483647 h 687"/>
              <a:gd name="T26" fmla="*/ 2147483647 w 3947"/>
              <a:gd name="T27" fmla="*/ 2147483647 h 687"/>
              <a:gd name="T28" fmla="*/ 2147483647 w 3947"/>
              <a:gd name="T29" fmla="*/ 2147483647 h 687"/>
              <a:gd name="T30" fmla="*/ 2147483647 w 3947"/>
              <a:gd name="T31" fmla="*/ 2147483647 h 687"/>
              <a:gd name="T32" fmla="*/ 2147483647 w 3947"/>
              <a:gd name="T33" fmla="*/ 2147483647 h 687"/>
              <a:gd name="T34" fmla="*/ 2147483647 w 3947"/>
              <a:gd name="T35" fmla="*/ 2147483647 h 687"/>
              <a:gd name="T36" fmla="*/ 2147483647 w 3947"/>
              <a:gd name="T37" fmla="*/ 2147483647 h 687"/>
              <a:gd name="T38" fmla="*/ 2147483647 w 3947"/>
              <a:gd name="T39" fmla="*/ 2147483647 h 687"/>
              <a:gd name="T40" fmla="*/ 2147483647 w 3947"/>
              <a:gd name="T41" fmla="*/ 2147483647 h 687"/>
              <a:gd name="T42" fmla="*/ 2147483647 w 3947"/>
              <a:gd name="T43" fmla="*/ 2147483647 h 687"/>
              <a:gd name="T44" fmla="*/ 2147483647 w 3947"/>
              <a:gd name="T45" fmla="*/ 2147483647 h 687"/>
              <a:gd name="T46" fmla="*/ 2147483647 w 3947"/>
              <a:gd name="T47" fmla="*/ 2147483647 h 687"/>
              <a:gd name="T48" fmla="*/ 2147483647 w 3947"/>
              <a:gd name="T49" fmla="*/ 2147483647 h 687"/>
              <a:gd name="T50" fmla="*/ 2147483647 w 3947"/>
              <a:gd name="T51" fmla="*/ 2147483647 h 687"/>
              <a:gd name="T52" fmla="*/ 2147483647 w 3947"/>
              <a:gd name="T53" fmla="*/ 2147483647 h 687"/>
              <a:gd name="T54" fmla="*/ 2147483647 w 3947"/>
              <a:gd name="T55" fmla="*/ 2147483647 h 687"/>
              <a:gd name="T56" fmla="*/ 2147483647 w 3947"/>
              <a:gd name="T57" fmla="*/ 2147483647 h 687"/>
              <a:gd name="T58" fmla="*/ 2147483647 w 3947"/>
              <a:gd name="T59" fmla="*/ 2147483647 h 687"/>
              <a:gd name="T60" fmla="*/ 2147483647 w 3947"/>
              <a:gd name="T61" fmla="*/ 2147483647 h 687"/>
              <a:gd name="T62" fmla="*/ 2147483647 w 3947"/>
              <a:gd name="T63" fmla="*/ 2147483647 h 687"/>
              <a:gd name="T64" fmla="*/ 2147483647 w 3947"/>
              <a:gd name="T65" fmla="*/ 2147483647 h 687"/>
              <a:gd name="T66" fmla="*/ 2147483647 w 3947"/>
              <a:gd name="T67" fmla="*/ 2147483647 h 687"/>
              <a:gd name="T68" fmla="*/ 2147483647 w 3947"/>
              <a:gd name="T69" fmla="*/ 2147483647 h 687"/>
              <a:gd name="T70" fmla="*/ 2147483647 w 3947"/>
              <a:gd name="T71" fmla="*/ 2147483647 h 687"/>
              <a:gd name="T72" fmla="*/ 2147483647 w 3947"/>
              <a:gd name="T73" fmla="*/ 0 h 68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47"/>
              <a:gd name="T112" fmla="*/ 0 h 687"/>
              <a:gd name="T113" fmla="*/ 3947 w 3947"/>
              <a:gd name="T114" fmla="*/ 687 h 68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47" h="687">
                <a:moveTo>
                  <a:pt x="0" y="668"/>
                </a:moveTo>
                <a:lnTo>
                  <a:pt x="109" y="687"/>
                </a:lnTo>
                <a:lnTo>
                  <a:pt x="215" y="661"/>
                </a:lnTo>
                <a:lnTo>
                  <a:pt x="326" y="635"/>
                </a:lnTo>
                <a:lnTo>
                  <a:pt x="435" y="625"/>
                </a:lnTo>
                <a:lnTo>
                  <a:pt x="545" y="613"/>
                </a:lnTo>
                <a:lnTo>
                  <a:pt x="655" y="583"/>
                </a:lnTo>
                <a:lnTo>
                  <a:pt x="765" y="581"/>
                </a:lnTo>
                <a:lnTo>
                  <a:pt x="874" y="525"/>
                </a:lnTo>
                <a:lnTo>
                  <a:pt x="984" y="502"/>
                </a:lnTo>
                <a:lnTo>
                  <a:pt x="1094" y="473"/>
                </a:lnTo>
                <a:lnTo>
                  <a:pt x="1204" y="467"/>
                </a:lnTo>
                <a:lnTo>
                  <a:pt x="1314" y="451"/>
                </a:lnTo>
                <a:lnTo>
                  <a:pt x="1423" y="421"/>
                </a:lnTo>
                <a:lnTo>
                  <a:pt x="1534" y="392"/>
                </a:lnTo>
                <a:lnTo>
                  <a:pt x="1643" y="380"/>
                </a:lnTo>
                <a:lnTo>
                  <a:pt x="1752" y="357"/>
                </a:lnTo>
                <a:lnTo>
                  <a:pt x="1863" y="328"/>
                </a:lnTo>
                <a:lnTo>
                  <a:pt x="1972" y="304"/>
                </a:lnTo>
                <a:lnTo>
                  <a:pt x="2081" y="279"/>
                </a:lnTo>
                <a:lnTo>
                  <a:pt x="2192" y="257"/>
                </a:lnTo>
                <a:lnTo>
                  <a:pt x="2301" y="240"/>
                </a:lnTo>
                <a:lnTo>
                  <a:pt x="2410" y="213"/>
                </a:lnTo>
                <a:lnTo>
                  <a:pt x="2521" y="194"/>
                </a:lnTo>
                <a:lnTo>
                  <a:pt x="2630" y="169"/>
                </a:lnTo>
                <a:lnTo>
                  <a:pt x="2740" y="156"/>
                </a:lnTo>
                <a:lnTo>
                  <a:pt x="2850" y="140"/>
                </a:lnTo>
                <a:lnTo>
                  <a:pt x="2959" y="123"/>
                </a:lnTo>
                <a:lnTo>
                  <a:pt x="3069" y="107"/>
                </a:lnTo>
                <a:lnTo>
                  <a:pt x="3179" y="91"/>
                </a:lnTo>
                <a:lnTo>
                  <a:pt x="3289" y="75"/>
                </a:lnTo>
                <a:lnTo>
                  <a:pt x="3399" y="59"/>
                </a:lnTo>
                <a:lnTo>
                  <a:pt x="3509" y="42"/>
                </a:lnTo>
                <a:lnTo>
                  <a:pt x="3618" y="32"/>
                </a:lnTo>
                <a:lnTo>
                  <a:pt x="3728" y="20"/>
                </a:lnTo>
                <a:lnTo>
                  <a:pt x="3838" y="10"/>
                </a:lnTo>
                <a:lnTo>
                  <a:pt x="3947" y="0"/>
                </a:lnTo>
              </a:path>
            </a:pathLst>
          </a:custGeom>
          <a:noFill/>
          <a:ln w="22225">
            <a:solidFill>
              <a:srgbClr val="80D2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98" name="Freeform 176"/>
          <p:cNvSpPr>
            <a:spLocks/>
          </p:cNvSpPr>
          <p:nvPr/>
        </p:nvSpPr>
        <p:spPr bwMode="auto">
          <a:xfrm>
            <a:off x="1389065" y="3892550"/>
            <a:ext cx="6265862" cy="895351"/>
          </a:xfrm>
          <a:custGeom>
            <a:avLst/>
            <a:gdLst>
              <a:gd name="T0" fmla="*/ 0 w 3947"/>
              <a:gd name="T1" fmla="*/ 2147483647 h 564"/>
              <a:gd name="T2" fmla="*/ 2147483647 w 3947"/>
              <a:gd name="T3" fmla="*/ 2147483647 h 564"/>
              <a:gd name="T4" fmla="*/ 2147483647 w 3947"/>
              <a:gd name="T5" fmla="*/ 2147483647 h 564"/>
              <a:gd name="T6" fmla="*/ 2147483647 w 3947"/>
              <a:gd name="T7" fmla="*/ 2147483647 h 564"/>
              <a:gd name="T8" fmla="*/ 2147483647 w 3947"/>
              <a:gd name="T9" fmla="*/ 2147483647 h 564"/>
              <a:gd name="T10" fmla="*/ 2147483647 w 3947"/>
              <a:gd name="T11" fmla="*/ 2147483647 h 564"/>
              <a:gd name="T12" fmla="*/ 2147483647 w 3947"/>
              <a:gd name="T13" fmla="*/ 2147483647 h 564"/>
              <a:gd name="T14" fmla="*/ 2147483647 w 3947"/>
              <a:gd name="T15" fmla="*/ 2147483647 h 564"/>
              <a:gd name="T16" fmla="*/ 2147483647 w 3947"/>
              <a:gd name="T17" fmla="*/ 2147483647 h 564"/>
              <a:gd name="T18" fmla="*/ 2147483647 w 3947"/>
              <a:gd name="T19" fmla="*/ 2147483647 h 564"/>
              <a:gd name="T20" fmla="*/ 2147483647 w 3947"/>
              <a:gd name="T21" fmla="*/ 2147483647 h 564"/>
              <a:gd name="T22" fmla="*/ 2147483647 w 3947"/>
              <a:gd name="T23" fmla="*/ 2147483647 h 564"/>
              <a:gd name="T24" fmla="*/ 2147483647 w 3947"/>
              <a:gd name="T25" fmla="*/ 2147483647 h 564"/>
              <a:gd name="T26" fmla="*/ 2147483647 w 3947"/>
              <a:gd name="T27" fmla="*/ 2147483647 h 564"/>
              <a:gd name="T28" fmla="*/ 2147483647 w 3947"/>
              <a:gd name="T29" fmla="*/ 2147483647 h 564"/>
              <a:gd name="T30" fmla="*/ 2147483647 w 3947"/>
              <a:gd name="T31" fmla="*/ 2147483647 h 564"/>
              <a:gd name="T32" fmla="*/ 2147483647 w 3947"/>
              <a:gd name="T33" fmla="*/ 2147483647 h 564"/>
              <a:gd name="T34" fmla="*/ 2147483647 w 3947"/>
              <a:gd name="T35" fmla="*/ 2147483647 h 564"/>
              <a:gd name="T36" fmla="*/ 2147483647 w 3947"/>
              <a:gd name="T37" fmla="*/ 2147483647 h 564"/>
              <a:gd name="T38" fmla="*/ 2147483647 w 3947"/>
              <a:gd name="T39" fmla="*/ 2147483647 h 564"/>
              <a:gd name="T40" fmla="*/ 2147483647 w 3947"/>
              <a:gd name="T41" fmla="*/ 2147483647 h 564"/>
              <a:gd name="T42" fmla="*/ 2147483647 w 3947"/>
              <a:gd name="T43" fmla="*/ 2147483647 h 564"/>
              <a:gd name="T44" fmla="*/ 2147483647 w 3947"/>
              <a:gd name="T45" fmla="*/ 2147483647 h 564"/>
              <a:gd name="T46" fmla="*/ 2147483647 w 3947"/>
              <a:gd name="T47" fmla="*/ 2147483647 h 564"/>
              <a:gd name="T48" fmla="*/ 2147483647 w 3947"/>
              <a:gd name="T49" fmla="*/ 2147483647 h 564"/>
              <a:gd name="T50" fmla="*/ 2147483647 w 3947"/>
              <a:gd name="T51" fmla="*/ 2147483647 h 564"/>
              <a:gd name="T52" fmla="*/ 2147483647 w 3947"/>
              <a:gd name="T53" fmla="*/ 2147483647 h 564"/>
              <a:gd name="T54" fmla="*/ 2147483647 w 3947"/>
              <a:gd name="T55" fmla="*/ 2147483647 h 564"/>
              <a:gd name="T56" fmla="*/ 2147483647 w 3947"/>
              <a:gd name="T57" fmla="*/ 2147483647 h 564"/>
              <a:gd name="T58" fmla="*/ 2147483647 w 3947"/>
              <a:gd name="T59" fmla="*/ 2147483647 h 564"/>
              <a:gd name="T60" fmla="*/ 2147483647 w 3947"/>
              <a:gd name="T61" fmla="*/ 2147483647 h 564"/>
              <a:gd name="T62" fmla="*/ 2147483647 w 3947"/>
              <a:gd name="T63" fmla="*/ 2147483647 h 564"/>
              <a:gd name="T64" fmla="*/ 2147483647 w 3947"/>
              <a:gd name="T65" fmla="*/ 2147483647 h 564"/>
              <a:gd name="T66" fmla="*/ 2147483647 w 3947"/>
              <a:gd name="T67" fmla="*/ 2147483647 h 564"/>
              <a:gd name="T68" fmla="*/ 2147483647 w 3947"/>
              <a:gd name="T69" fmla="*/ 2147483647 h 564"/>
              <a:gd name="T70" fmla="*/ 2147483647 w 3947"/>
              <a:gd name="T71" fmla="*/ 2147483647 h 564"/>
              <a:gd name="T72" fmla="*/ 2147483647 w 3947"/>
              <a:gd name="T73" fmla="*/ 0 h 5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47"/>
              <a:gd name="T112" fmla="*/ 0 h 564"/>
              <a:gd name="T113" fmla="*/ 3947 w 3947"/>
              <a:gd name="T114" fmla="*/ 564 h 56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47" h="564">
                <a:moveTo>
                  <a:pt x="0" y="564"/>
                </a:moveTo>
                <a:lnTo>
                  <a:pt x="109" y="519"/>
                </a:lnTo>
                <a:lnTo>
                  <a:pt x="215" y="507"/>
                </a:lnTo>
                <a:lnTo>
                  <a:pt x="326" y="471"/>
                </a:lnTo>
                <a:lnTo>
                  <a:pt x="435" y="431"/>
                </a:lnTo>
                <a:lnTo>
                  <a:pt x="545" y="431"/>
                </a:lnTo>
                <a:lnTo>
                  <a:pt x="655" y="402"/>
                </a:lnTo>
                <a:lnTo>
                  <a:pt x="765" y="367"/>
                </a:lnTo>
                <a:lnTo>
                  <a:pt x="874" y="318"/>
                </a:lnTo>
                <a:lnTo>
                  <a:pt x="984" y="296"/>
                </a:lnTo>
                <a:lnTo>
                  <a:pt x="1094" y="270"/>
                </a:lnTo>
                <a:lnTo>
                  <a:pt x="1204" y="235"/>
                </a:lnTo>
                <a:lnTo>
                  <a:pt x="1314" y="235"/>
                </a:lnTo>
                <a:lnTo>
                  <a:pt x="1423" y="215"/>
                </a:lnTo>
                <a:lnTo>
                  <a:pt x="1534" y="196"/>
                </a:lnTo>
                <a:lnTo>
                  <a:pt x="1643" y="182"/>
                </a:lnTo>
                <a:lnTo>
                  <a:pt x="1752" y="176"/>
                </a:lnTo>
                <a:lnTo>
                  <a:pt x="1863" y="162"/>
                </a:lnTo>
                <a:lnTo>
                  <a:pt x="1972" y="157"/>
                </a:lnTo>
                <a:lnTo>
                  <a:pt x="2081" y="144"/>
                </a:lnTo>
                <a:lnTo>
                  <a:pt x="2171" y="134"/>
                </a:lnTo>
                <a:lnTo>
                  <a:pt x="2301" y="120"/>
                </a:lnTo>
                <a:lnTo>
                  <a:pt x="2410" y="111"/>
                </a:lnTo>
                <a:lnTo>
                  <a:pt x="2521" y="105"/>
                </a:lnTo>
                <a:lnTo>
                  <a:pt x="2630" y="91"/>
                </a:lnTo>
                <a:lnTo>
                  <a:pt x="2740" y="88"/>
                </a:lnTo>
                <a:lnTo>
                  <a:pt x="2833" y="76"/>
                </a:lnTo>
                <a:lnTo>
                  <a:pt x="2959" y="71"/>
                </a:lnTo>
                <a:lnTo>
                  <a:pt x="3069" y="66"/>
                </a:lnTo>
                <a:lnTo>
                  <a:pt x="3179" y="52"/>
                </a:lnTo>
                <a:lnTo>
                  <a:pt x="3289" y="44"/>
                </a:lnTo>
                <a:lnTo>
                  <a:pt x="3399" y="37"/>
                </a:lnTo>
                <a:lnTo>
                  <a:pt x="3509" y="20"/>
                </a:lnTo>
                <a:lnTo>
                  <a:pt x="3618" y="17"/>
                </a:lnTo>
                <a:lnTo>
                  <a:pt x="3728" y="10"/>
                </a:lnTo>
                <a:lnTo>
                  <a:pt x="3838" y="4"/>
                </a:lnTo>
                <a:lnTo>
                  <a:pt x="3947"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799" name="Freeform 177"/>
          <p:cNvSpPr>
            <a:spLocks/>
          </p:cNvSpPr>
          <p:nvPr/>
        </p:nvSpPr>
        <p:spPr bwMode="auto">
          <a:xfrm>
            <a:off x="1389065" y="4141793"/>
            <a:ext cx="6265862" cy="719137"/>
          </a:xfrm>
          <a:custGeom>
            <a:avLst/>
            <a:gdLst>
              <a:gd name="T0" fmla="*/ 0 w 3947"/>
              <a:gd name="T1" fmla="*/ 2147483647 h 453"/>
              <a:gd name="T2" fmla="*/ 2147483647 w 3947"/>
              <a:gd name="T3" fmla="*/ 2147483647 h 453"/>
              <a:gd name="T4" fmla="*/ 2147483647 w 3947"/>
              <a:gd name="T5" fmla="*/ 2147483647 h 453"/>
              <a:gd name="T6" fmla="*/ 2147483647 w 3947"/>
              <a:gd name="T7" fmla="*/ 2147483647 h 453"/>
              <a:gd name="T8" fmla="*/ 2147483647 w 3947"/>
              <a:gd name="T9" fmla="*/ 2147483647 h 453"/>
              <a:gd name="T10" fmla="*/ 2147483647 w 3947"/>
              <a:gd name="T11" fmla="*/ 2147483647 h 453"/>
              <a:gd name="T12" fmla="*/ 2147483647 w 3947"/>
              <a:gd name="T13" fmla="*/ 2147483647 h 453"/>
              <a:gd name="T14" fmla="*/ 2147483647 w 3947"/>
              <a:gd name="T15" fmla="*/ 2147483647 h 453"/>
              <a:gd name="T16" fmla="*/ 2147483647 w 3947"/>
              <a:gd name="T17" fmla="*/ 2147483647 h 453"/>
              <a:gd name="T18" fmla="*/ 2147483647 w 3947"/>
              <a:gd name="T19" fmla="*/ 2147483647 h 453"/>
              <a:gd name="T20" fmla="*/ 2147483647 w 3947"/>
              <a:gd name="T21" fmla="*/ 2147483647 h 453"/>
              <a:gd name="T22" fmla="*/ 2147483647 w 3947"/>
              <a:gd name="T23" fmla="*/ 2147483647 h 453"/>
              <a:gd name="T24" fmla="*/ 2147483647 w 3947"/>
              <a:gd name="T25" fmla="*/ 2147483647 h 453"/>
              <a:gd name="T26" fmla="*/ 2147483647 w 3947"/>
              <a:gd name="T27" fmla="*/ 2147483647 h 453"/>
              <a:gd name="T28" fmla="*/ 2147483647 w 3947"/>
              <a:gd name="T29" fmla="*/ 2147483647 h 453"/>
              <a:gd name="T30" fmla="*/ 2147483647 w 3947"/>
              <a:gd name="T31" fmla="*/ 2147483647 h 453"/>
              <a:gd name="T32" fmla="*/ 2147483647 w 3947"/>
              <a:gd name="T33" fmla="*/ 2147483647 h 453"/>
              <a:gd name="T34" fmla="*/ 2147483647 w 3947"/>
              <a:gd name="T35" fmla="*/ 2147483647 h 453"/>
              <a:gd name="T36" fmla="*/ 2147483647 w 3947"/>
              <a:gd name="T37" fmla="*/ 2147483647 h 453"/>
              <a:gd name="T38" fmla="*/ 2147483647 w 3947"/>
              <a:gd name="T39" fmla="*/ 2147483647 h 453"/>
              <a:gd name="T40" fmla="*/ 2147483647 w 3947"/>
              <a:gd name="T41" fmla="*/ 2147483647 h 453"/>
              <a:gd name="T42" fmla="*/ 2147483647 w 3947"/>
              <a:gd name="T43" fmla="*/ 2147483647 h 453"/>
              <a:gd name="T44" fmla="*/ 2147483647 w 3947"/>
              <a:gd name="T45" fmla="*/ 2147483647 h 453"/>
              <a:gd name="T46" fmla="*/ 2147483647 w 3947"/>
              <a:gd name="T47" fmla="*/ 2147483647 h 453"/>
              <a:gd name="T48" fmla="*/ 2147483647 w 3947"/>
              <a:gd name="T49" fmla="*/ 2147483647 h 453"/>
              <a:gd name="T50" fmla="*/ 2147483647 w 3947"/>
              <a:gd name="T51" fmla="*/ 2147483647 h 453"/>
              <a:gd name="T52" fmla="*/ 2147483647 w 3947"/>
              <a:gd name="T53" fmla="*/ 2147483647 h 453"/>
              <a:gd name="T54" fmla="*/ 2147483647 w 3947"/>
              <a:gd name="T55" fmla="*/ 2147483647 h 453"/>
              <a:gd name="T56" fmla="*/ 2147483647 w 3947"/>
              <a:gd name="T57" fmla="*/ 2147483647 h 453"/>
              <a:gd name="T58" fmla="*/ 2147483647 w 3947"/>
              <a:gd name="T59" fmla="*/ 2147483647 h 453"/>
              <a:gd name="T60" fmla="*/ 2147483647 w 3947"/>
              <a:gd name="T61" fmla="*/ 2147483647 h 453"/>
              <a:gd name="T62" fmla="*/ 2147483647 w 3947"/>
              <a:gd name="T63" fmla="*/ 2147483647 h 453"/>
              <a:gd name="T64" fmla="*/ 2147483647 w 3947"/>
              <a:gd name="T65" fmla="*/ 2147483647 h 453"/>
              <a:gd name="T66" fmla="*/ 2147483647 w 3947"/>
              <a:gd name="T67" fmla="*/ 2147483647 h 453"/>
              <a:gd name="T68" fmla="*/ 2147483647 w 3947"/>
              <a:gd name="T69" fmla="*/ 0 h 453"/>
              <a:gd name="T70" fmla="*/ 2147483647 w 3947"/>
              <a:gd name="T71" fmla="*/ 0 h 453"/>
              <a:gd name="T72" fmla="*/ 2147483647 w 3947"/>
              <a:gd name="T73" fmla="*/ 0 h 453"/>
              <a:gd name="T74" fmla="*/ 2147483647 w 3947"/>
              <a:gd name="T75" fmla="*/ 0 h 4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947"/>
              <a:gd name="T115" fmla="*/ 0 h 453"/>
              <a:gd name="T116" fmla="*/ 3947 w 3947"/>
              <a:gd name="T117" fmla="*/ 453 h 4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947" h="453">
                <a:moveTo>
                  <a:pt x="0" y="453"/>
                </a:moveTo>
                <a:lnTo>
                  <a:pt x="109" y="427"/>
                </a:lnTo>
                <a:lnTo>
                  <a:pt x="215" y="397"/>
                </a:lnTo>
                <a:lnTo>
                  <a:pt x="326" y="397"/>
                </a:lnTo>
                <a:lnTo>
                  <a:pt x="435" y="360"/>
                </a:lnTo>
                <a:lnTo>
                  <a:pt x="545" y="304"/>
                </a:lnTo>
                <a:lnTo>
                  <a:pt x="639" y="301"/>
                </a:lnTo>
                <a:lnTo>
                  <a:pt x="765" y="272"/>
                </a:lnTo>
                <a:lnTo>
                  <a:pt x="874" y="233"/>
                </a:lnTo>
                <a:lnTo>
                  <a:pt x="984" y="194"/>
                </a:lnTo>
                <a:lnTo>
                  <a:pt x="1094" y="181"/>
                </a:lnTo>
                <a:lnTo>
                  <a:pt x="1204" y="178"/>
                </a:lnTo>
                <a:lnTo>
                  <a:pt x="1328" y="132"/>
                </a:lnTo>
                <a:lnTo>
                  <a:pt x="1423" y="125"/>
                </a:lnTo>
                <a:lnTo>
                  <a:pt x="1534" y="115"/>
                </a:lnTo>
                <a:lnTo>
                  <a:pt x="1643" y="122"/>
                </a:lnTo>
                <a:lnTo>
                  <a:pt x="1718" y="93"/>
                </a:lnTo>
                <a:lnTo>
                  <a:pt x="1752" y="110"/>
                </a:lnTo>
                <a:lnTo>
                  <a:pt x="1863" y="100"/>
                </a:lnTo>
                <a:lnTo>
                  <a:pt x="1972" y="90"/>
                </a:lnTo>
                <a:lnTo>
                  <a:pt x="2081" y="81"/>
                </a:lnTo>
                <a:lnTo>
                  <a:pt x="2192" y="68"/>
                </a:lnTo>
                <a:lnTo>
                  <a:pt x="2301" y="58"/>
                </a:lnTo>
                <a:lnTo>
                  <a:pt x="2410" y="54"/>
                </a:lnTo>
                <a:lnTo>
                  <a:pt x="2521" y="48"/>
                </a:lnTo>
                <a:lnTo>
                  <a:pt x="2630" y="34"/>
                </a:lnTo>
                <a:lnTo>
                  <a:pt x="2740" y="32"/>
                </a:lnTo>
                <a:lnTo>
                  <a:pt x="2850" y="22"/>
                </a:lnTo>
                <a:lnTo>
                  <a:pt x="2959" y="19"/>
                </a:lnTo>
                <a:lnTo>
                  <a:pt x="3069" y="12"/>
                </a:lnTo>
                <a:lnTo>
                  <a:pt x="3179" y="9"/>
                </a:lnTo>
                <a:lnTo>
                  <a:pt x="3289" y="9"/>
                </a:lnTo>
                <a:lnTo>
                  <a:pt x="3399" y="2"/>
                </a:lnTo>
                <a:lnTo>
                  <a:pt x="3509" y="2"/>
                </a:lnTo>
                <a:lnTo>
                  <a:pt x="3618" y="0"/>
                </a:lnTo>
                <a:lnTo>
                  <a:pt x="3728" y="0"/>
                </a:lnTo>
                <a:lnTo>
                  <a:pt x="3838" y="0"/>
                </a:lnTo>
                <a:lnTo>
                  <a:pt x="3947" y="0"/>
                </a:lnTo>
              </a:path>
            </a:pathLst>
          </a:custGeom>
          <a:noFill/>
          <a:ln w="22225">
            <a:solidFill>
              <a:srgbClr val="FFFFB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00" name="Line 178"/>
          <p:cNvSpPr>
            <a:spLocks noChangeShapeType="1"/>
          </p:cNvSpPr>
          <p:nvPr/>
        </p:nvSpPr>
        <p:spPr bwMode="auto">
          <a:xfrm flipV="1">
            <a:off x="1389066" y="4899025"/>
            <a:ext cx="52387" cy="7939"/>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01" name="Line 179"/>
          <p:cNvSpPr>
            <a:spLocks noChangeShapeType="1"/>
          </p:cNvSpPr>
          <p:nvPr/>
        </p:nvSpPr>
        <p:spPr bwMode="auto">
          <a:xfrm flipV="1">
            <a:off x="1466850" y="4889504"/>
            <a:ext cx="26988" cy="4763"/>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02" name="Freeform 180"/>
          <p:cNvSpPr>
            <a:spLocks/>
          </p:cNvSpPr>
          <p:nvPr/>
        </p:nvSpPr>
        <p:spPr bwMode="auto">
          <a:xfrm>
            <a:off x="1519239" y="4876801"/>
            <a:ext cx="53975" cy="6351"/>
          </a:xfrm>
          <a:custGeom>
            <a:avLst/>
            <a:gdLst>
              <a:gd name="T0" fmla="*/ 0 w 34"/>
              <a:gd name="T1" fmla="*/ 2147483647 h 4"/>
              <a:gd name="T2" fmla="*/ 2147483647 w 34"/>
              <a:gd name="T3" fmla="*/ 0 h 4"/>
              <a:gd name="T4" fmla="*/ 2147483647 w 34"/>
              <a:gd name="T5" fmla="*/ 2147483647 h 4"/>
              <a:gd name="T6" fmla="*/ 0 60000 65536"/>
              <a:gd name="T7" fmla="*/ 0 60000 65536"/>
              <a:gd name="T8" fmla="*/ 0 60000 65536"/>
              <a:gd name="T9" fmla="*/ 0 w 34"/>
              <a:gd name="T10" fmla="*/ 0 h 4"/>
              <a:gd name="T11" fmla="*/ 34 w 34"/>
              <a:gd name="T12" fmla="*/ 4 h 4"/>
            </a:gdLst>
            <a:ahLst/>
            <a:cxnLst>
              <a:cxn ang="T6">
                <a:pos x="T0" y="T1"/>
              </a:cxn>
              <a:cxn ang="T7">
                <a:pos x="T2" y="T3"/>
              </a:cxn>
              <a:cxn ang="T8">
                <a:pos x="T4" y="T5"/>
              </a:cxn>
            </a:cxnLst>
            <a:rect l="T9" t="T10" r="T11" b="T12"/>
            <a:pathLst>
              <a:path w="34" h="4">
                <a:moveTo>
                  <a:pt x="0" y="4"/>
                </a:moveTo>
                <a:lnTo>
                  <a:pt x="27" y="0"/>
                </a:lnTo>
                <a:lnTo>
                  <a:pt x="34" y="1"/>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03" name="Line 181"/>
          <p:cNvSpPr>
            <a:spLocks noChangeShapeType="1"/>
          </p:cNvSpPr>
          <p:nvPr/>
        </p:nvSpPr>
        <p:spPr bwMode="auto">
          <a:xfrm>
            <a:off x="1600200" y="4881567"/>
            <a:ext cx="26988"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04" name="Line 182"/>
          <p:cNvSpPr>
            <a:spLocks noChangeShapeType="1"/>
          </p:cNvSpPr>
          <p:nvPr/>
        </p:nvSpPr>
        <p:spPr bwMode="auto">
          <a:xfrm>
            <a:off x="1649416" y="4887914"/>
            <a:ext cx="52387" cy="6351"/>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05" name="Freeform 183"/>
          <p:cNvSpPr>
            <a:spLocks/>
          </p:cNvSpPr>
          <p:nvPr/>
        </p:nvSpPr>
        <p:spPr bwMode="auto">
          <a:xfrm>
            <a:off x="1728789" y="4895851"/>
            <a:ext cx="26987" cy="1588"/>
          </a:xfrm>
          <a:custGeom>
            <a:avLst/>
            <a:gdLst>
              <a:gd name="T0" fmla="*/ 0 w 17"/>
              <a:gd name="T1" fmla="*/ 0 h 1588"/>
              <a:gd name="T2" fmla="*/ 2147483647 w 17"/>
              <a:gd name="T3" fmla="*/ 0 h 1588"/>
              <a:gd name="T4" fmla="*/ 2147483647 w 17"/>
              <a:gd name="T5" fmla="*/ 0 h 1588"/>
              <a:gd name="T6" fmla="*/ 0 60000 65536"/>
              <a:gd name="T7" fmla="*/ 0 60000 65536"/>
              <a:gd name="T8" fmla="*/ 0 60000 65536"/>
              <a:gd name="T9" fmla="*/ 0 w 17"/>
              <a:gd name="T10" fmla="*/ 0 h 1588"/>
              <a:gd name="T11" fmla="*/ 17 w 17"/>
              <a:gd name="T12" fmla="*/ 1588 h 1588"/>
            </a:gdLst>
            <a:ahLst/>
            <a:cxnLst>
              <a:cxn ang="T6">
                <a:pos x="T0" y="T1"/>
              </a:cxn>
              <a:cxn ang="T7">
                <a:pos x="T2" y="T3"/>
              </a:cxn>
              <a:cxn ang="T8">
                <a:pos x="T4" y="T5"/>
              </a:cxn>
            </a:cxnLst>
            <a:rect l="T9" t="T10" r="T11" b="T12"/>
            <a:pathLst>
              <a:path w="17" h="1588">
                <a:moveTo>
                  <a:pt x="0" y="0"/>
                </a:moveTo>
                <a:lnTo>
                  <a:pt x="1" y="0"/>
                </a:lnTo>
                <a:lnTo>
                  <a:pt x="17"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06" name="Line 184"/>
          <p:cNvSpPr>
            <a:spLocks noChangeShapeType="1"/>
          </p:cNvSpPr>
          <p:nvPr/>
        </p:nvSpPr>
        <p:spPr bwMode="auto">
          <a:xfrm>
            <a:off x="1782766" y="4894267"/>
            <a:ext cx="52387"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07" name="Line 185"/>
          <p:cNvSpPr>
            <a:spLocks noChangeShapeType="1"/>
          </p:cNvSpPr>
          <p:nvPr/>
        </p:nvSpPr>
        <p:spPr bwMode="auto">
          <a:xfrm flipV="1">
            <a:off x="1862138" y="4892675"/>
            <a:ext cx="26987" cy="1588"/>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08" name="Line 186"/>
          <p:cNvSpPr>
            <a:spLocks noChangeShapeType="1"/>
          </p:cNvSpPr>
          <p:nvPr/>
        </p:nvSpPr>
        <p:spPr bwMode="auto">
          <a:xfrm flipV="1">
            <a:off x="1916113" y="4870454"/>
            <a:ext cx="49212" cy="17463"/>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09" name="Line 187"/>
          <p:cNvSpPr>
            <a:spLocks noChangeShapeType="1"/>
          </p:cNvSpPr>
          <p:nvPr/>
        </p:nvSpPr>
        <p:spPr bwMode="auto">
          <a:xfrm flipV="1">
            <a:off x="1990727" y="4849813"/>
            <a:ext cx="25400" cy="11112"/>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10" name="Freeform 188"/>
          <p:cNvSpPr>
            <a:spLocks/>
          </p:cNvSpPr>
          <p:nvPr/>
        </p:nvSpPr>
        <p:spPr bwMode="auto">
          <a:xfrm>
            <a:off x="2039938" y="4822825"/>
            <a:ext cx="50800" cy="19051"/>
          </a:xfrm>
          <a:custGeom>
            <a:avLst/>
            <a:gdLst>
              <a:gd name="T0" fmla="*/ 0 w 32"/>
              <a:gd name="T1" fmla="*/ 2147483647 h 12"/>
              <a:gd name="T2" fmla="*/ 2147483647 w 32"/>
              <a:gd name="T3" fmla="*/ 2147483647 h 12"/>
              <a:gd name="T4" fmla="*/ 2147483647 w 32"/>
              <a:gd name="T5" fmla="*/ 0 h 12"/>
              <a:gd name="T6" fmla="*/ 0 60000 65536"/>
              <a:gd name="T7" fmla="*/ 0 60000 65536"/>
              <a:gd name="T8" fmla="*/ 0 60000 65536"/>
              <a:gd name="T9" fmla="*/ 0 w 32"/>
              <a:gd name="T10" fmla="*/ 0 h 12"/>
              <a:gd name="T11" fmla="*/ 32 w 32"/>
              <a:gd name="T12" fmla="*/ 12 h 12"/>
            </a:gdLst>
            <a:ahLst/>
            <a:cxnLst>
              <a:cxn ang="T6">
                <a:pos x="T0" y="T1"/>
              </a:cxn>
              <a:cxn ang="T7">
                <a:pos x="T2" y="T3"/>
              </a:cxn>
              <a:cxn ang="T8">
                <a:pos x="T4" y="T5"/>
              </a:cxn>
            </a:cxnLst>
            <a:rect l="T9" t="T10" r="T11" b="T12"/>
            <a:pathLst>
              <a:path w="32" h="12">
                <a:moveTo>
                  <a:pt x="0" y="12"/>
                </a:moveTo>
                <a:lnTo>
                  <a:pt x="25" y="2"/>
                </a:lnTo>
                <a:lnTo>
                  <a:pt x="32"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11" name="Line 189"/>
          <p:cNvSpPr>
            <a:spLocks noChangeShapeType="1"/>
          </p:cNvSpPr>
          <p:nvPr/>
        </p:nvSpPr>
        <p:spPr bwMode="auto">
          <a:xfrm flipV="1">
            <a:off x="2116140" y="4811713"/>
            <a:ext cx="26987" cy="4763"/>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12" name="Line 190"/>
          <p:cNvSpPr>
            <a:spLocks noChangeShapeType="1"/>
          </p:cNvSpPr>
          <p:nvPr/>
        </p:nvSpPr>
        <p:spPr bwMode="auto">
          <a:xfrm flipV="1">
            <a:off x="2168525" y="4794254"/>
            <a:ext cx="52388" cy="11113"/>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13" name="Freeform 191"/>
          <p:cNvSpPr>
            <a:spLocks/>
          </p:cNvSpPr>
          <p:nvPr/>
        </p:nvSpPr>
        <p:spPr bwMode="auto">
          <a:xfrm>
            <a:off x="2246313" y="4778380"/>
            <a:ext cx="25400" cy="11113"/>
          </a:xfrm>
          <a:custGeom>
            <a:avLst/>
            <a:gdLst>
              <a:gd name="T0" fmla="*/ 0 w 16"/>
              <a:gd name="T1" fmla="*/ 2147483647 h 7"/>
              <a:gd name="T2" fmla="*/ 2147483647 w 16"/>
              <a:gd name="T3" fmla="*/ 2147483647 h 7"/>
              <a:gd name="T4" fmla="*/ 2147483647 w 16"/>
              <a:gd name="T5" fmla="*/ 0 h 7"/>
              <a:gd name="T6" fmla="*/ 0 60000 65536"/>
              <a:gd name="T7" fmla="*/ 0 60000 65536"/>
              <a:gd name="T8" fmla="*/ 0 60000 65536"/>
              <a:gd name="T9" fmla="*/ 0 w 16"/>
              <a:gd name="T10" fmla="*/ 0 h 7"/>
              <a:gd name="T11" fmla="*/ 16 w 16"/>
              <a:gd name="T12" fmla="*/ 7 h 7"/>
            </a:gdLst>
            <a:ahLst/>
            <a:cxnLst>
              <a:cxn ang="T6">
                <a:pos x="T0" y="T1"/>
              </a:cxn>
              <a:cxn ang="T7">
                <a:pos x="T2" y="T3"/>
              </a:cxn>
              <a:cxn ang="T8">
                <a:pos x="T4" y="T5"/>
              </a:cxn>
            </a:cxnLst>
            <a:rect l="T9" t="T10" r="T11" b="T12"/>
            <a:pathLst>
              <a:path w="16" h="7">
                <a:moveTo>
                  <a:pt x="0" y="7"/>
                </a:moveTo>
                <a:lnTo>
                  <a:pt x="5" y="6"/>
                </a:lnTo>
                <a:lnTo>
                  <a:pt x="16"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14" name="Line 192"/>
          <p:cNvSpPr>
            <a:spLocks noChangeShapeType="1"/>
          </p:cNvSpPr>
          <p:nvPr/>
        </p:nvSpPr>
        <p:spPr bwMode="auto">
          <a:xfrm flipV="1">
            <a:off x="2293938" y="4741863"/>
            <a:ext cx="49212" cy="23812"/>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15" name="Freeform 193"/>
          <p:cNvSpPr>
            <a:spLocks/>
          </p:cNvSpPr>
          <p:nvPr/>
        </p:nvSpPr>
        <p:spPr bwMode="auto">
          <a:xfrm>
            <a:off x="2365376" y="4727580"/>
            <a:ext cx="23813" cy="11113"/>
          </a:xfrm>
          <a:custGeom>
            <a:avLst/>
            <a:gdLst>
              <a:gd name="T0" fmla="*/ 0 w 15"/>
              <a:gd name="T1" fmla="*/ 2147483647 h 7"/>
              <a:gd name="T2" fmla="*/ 2147483647 w 15"/>
              <a:gd name="T3" fmla="*/ 0 h 7"/>
              <a:gd name="T4" fmla="*/ 2147483647 w 15"/>
              <a:gd name="T5" fmla="*/ 2147483647 h 7"/>
              <a:gd name="T6" fmla="*/ 0 60000 65536"/>
              <a:gd name="T7" fmla="*/ 0 60000 65536"/>
              <a:gd name="T8" fmla="*/ 0 60000 65536"/>
              <a:gd name="T9" fmla="*/ 0 w 15"/>
              <a:gd name="T10" fmla="*/ 0 h 7"/>
              <a:gd name="T11" fmla="*/ 15 w 15"/>
              <a:gd name="T12" fmla="*/ 7 h 7"/>
            </a:gdLst>
            <a:ahLst/>
            <a:cxnLst>
              <a:cxn ang="T6">
                <a:pos x="T0" y="T1"/>
              </a:cxn>
              <a:cxn ang="T7">
                <a:pos x="T2" y="T3"/>
              </a:cxn>
              <a:cxn ang="T8">
                <a:pos x="T4" y="T5"/>
              </a:cxn>
            </a:cxnLst>
            <a:rect l="T9" t="T10" r="T11" b="T12"/>
            <a:pathLst>
              <a:path w="15" h="7">
                <a:moveTo>
                  <a:pt x="0" y="2"/>
                </a:moveTo>
                <a:lnTo>
                  <a:pt x="3" y="0"/>
                </a:lnTo>
                <a:lnTo>
                  <a:pt x="15" y="7"/>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16" name="Freeform 194"/>
          <p:cNvSpPr>
            <a:spLocks/>
          </p:cNvSpPr>
          <p:nvPr/>
        </p:nvSpPr>
        <p:spPr bwMode="auto">
          <a:xfrm>
            <a:off x="2414588" y="4749805"/>
            <a:ext cx="50800" cy="11113"/>
          </a:xfrm>
          <a:custGeom>
            <a:avLst/>
            <a:gdLst>
              <a:gd name="T0" fmla="*/ 0 w 32"/>
              <a:gd name="T1" fmla="*/ 0 h 7"/>
              <a:gd name="T2" fmla="*/ 2147483647 w 32"/>
              <a:gd name="T3" fmla="*/ 2147483647 h 7"/>
              <a:gd name="T4" fmla="*/ 2147483647 w 32"/>
              <a:gd name="T5" fmla="*/ 2147483647 h 7"/>
              <a:gd name="T6" fmla="*/ 0 60000 65536"/>
              <a:gd name="T7" fmla="*/ 0 60000 65536"/>
              <a:gd name="T8" fmla="*/ 0 60000 65536"/>
              <a:gd name="T9" fmla="*/ 0 w 32"/>
              <a:gd name="T10" fmla="*/ 0 h 7"/>
              <a:gd name="T11" fmla="*/ 32 w 32"/>
              <a:gd name="T12" fmla="*/ 7 h 7"/>
            </a:gdLst>
            <a:ahLst/>
            <a:cxnLst>
              <a:cxn ang="T6">
                <a:pos x="T0" y="T1"/>
              </a:cxn>
              <a:cxn ang="T7">
                <a:pos x="T2" y="T3"/>
              </a:cxn>
              <a:cxn ang="T8">
                <a:pos x="T4" y="T5"/>
              </a:cxn>
            </a:cxnLst>
            <a:rect l="T9" t="T10" r="T11" b="T12"/>
            <a:pathLst>
              <a:path w="32" h="7">
                <a:moveTo>
                  <a:pt x="0" y="0"/>
                </a:moveTo>
                <a:lnTo>
                  <a:pt x="9" y="6"/>
                </a:lnTo>
                <a:lnTo>
                  <a:pt x="32" y="7"/>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17" name="Line 195"/>
          <p:cNvSpPr>
            <a:spLocks noChangeShapeType="1"/>
          </p:cNvSpPr>
          <p:nvPr/>
        </p:nvSpPr>
        <p:spPr bwMode="auto">
          <a:xfrm>
            <a:off x="2492376" y="4764092"/>
            <a:ext cx="25400"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18" name="Line 196"/>
          <p:cNvSpPr>
            <a:spLocks noChangeShapeType="1"/>
          </p:cNvSpPr>
          <p:nvPr/>
        </p:nvSpPr>
        <p:spPr bwMode="auto">
          <a:xfrm>
            <a:off x="2544766" y="4768854"/>
            <a:ext cx="53975" cy="317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19" name="Line 197"/>
          <p:cNvSpPr>
            <a:spLocks noChangeShapeType="1"/>
          </p:cNvSpPr>
          <p:nvPr/>
        </p:nvSpPr>
        <p:spPr bwMode="auto">
          <a:xfrm flipV="1">
            <a:off x="2625727" y="4770441"/>
            <a:ext cx="25400"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20" name="Line 198"/>
          <p:cNvSpPr>
            <a:spLocks noChangeShapeType="1"/>
          </p:cNvSpPr>
          <p:nvPr/>
        </p:nvSpPr>
        <p:spPr bwMode="auto">
          <a:xfrm flipV="1">
            <a:off x="2678113" y="4765679"/>
            <a:ext cx="50800" cy="317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21" name="Freeform 199"/>
          <p:cNvSpPr>
            <a:spLocks/>
          </p:cNvSpPr>
          <p:nvPr/>
        </p:nvSpPr>
        <p:spPr bwMode="auto">
          <a:xfrm>
            <a:off x="2755900" y="4764092"/>
            <a:ext cx="26988" cy="1587"/>
          </a:xfrm>
          <a:custGeom>
            <a:avLst/>
            <a:gdLst>
              <a:gd name="T0" fmla="*/ 0 w 17"/>
              <a:gd name="T1" fmla="*/ 0 h 1587"/>
              <a:gd name="T2" fmla="*/ 2147483647 w 17"/>
              <a:gd name="T3" fmla="*/ 0 h 1587"/>
              <a:gd name="T4" fmla="*/ 2147483647 w 17"/>
              <a:gd name="T5" fmla="*/ 0 h 1587"/>
              <a:gd name="T6" fmla="*/ 0 60000 65536"/>
              <a:gd name="T7" fmla="*/ 0 60000 65536"/>
              <a:gd name="T8" fmla="*/ 0 60000 65536"/>
              <a:gd name="T9" fmla="*/ 0 w 17"/>
              <a:gd name="T10" fmla="*/ 0 h 1587"/>
              <a:gd name="T11" fmla="*/ 17 w 17"/>
              <a:gd name="T12" fmla="*/ 1587 h 1587"/>
            </a:gdLst>
            <a:ahLst/>
            <a:cxnLst>
              <a:cxn ang="T6">
                <a:pos x="T0" y="T1"/>
              </a:cxn>
              <a:cxn ang="T7">
                <a:pos x="T2" y="T3"/>
              </a:cxn>
              <a:cxn ang="T8">
                <a:pos x="T4" y="T5"/>
              </a:cxn>
            </a:cxnLst>
            <a:rect l="T9" t="T10" r="T11" b="T12"/>
            <a:pathLst>
              <a:path w="17" h="1587">
                <a:moveTo>
                  <a:pt x="0" y="0"/>
                </a:moveTo>
                <a:lnTo>
                  <a:pt x="13" y="0"/>
                </a:lnTo>
                <a:lnTo>
                  <a:pt x="17"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22" name="Line 200"/>
          <p:cNvSpPr>
            <a:spLocks noChangeShapeType="1"/>
          </p:cNvSpPr>
          <p:nvPr/>
        </p:nvSpPr>
        <p:spPr bwMode="auto">
          <a:xfrm flipV="1">
            <a:off x="2809875" y="4757742"/>
            <a:ext cx="52388" cy="317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23" name="Line 201"/>
          <p:cNvSpPr>
            <a:spLocks noChangeShapeType="1"/>
          </p:cNvSpPr>
          <p:nvPr/>
        </p:nvSpPr>
        <p:spPr bwMode="auto">
          <a:xfrm flipV="1">
            <a:off x="2889250" y="4749805"/>
            <a:ext cx="26988" cy="317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24" name="Freeform 202"/>
          <p:cNvSpPr>
            <a:spLocks/>
          </p:cNvSpPr>
          <p:nvPr/>
        </p:nvSpPr>
        <p:spPr bwMode="auto">
          <a:xfrm>
            <a:off x="2943226" y="4743453"/>
            <a:ext cx="52388" cy="4763"/>
          </a:xfrm>
          <a:custGeom>
            <a:avLst/>
            <a:gdLst>
              <a:gd name="T0" fmla="*/ 0 w 33"/>
              <a:gd name="T1" fmla="*/ 2147483647 h 3"/>
              <a:gd name="T2" fmla="*/ 2147483647 w 33"/>
              <a:gd name="T3" fmla="*/ 2147483647 h 3"/>
              <a:gd name="T4" fmla="*/ 2147483647 w 33"/>
              <a:gd name="T5" fmla="*/ 0 h 3"/>
              <a:gd name="T6" fmla="*/ 0 60000 65536"/>
              <a:gd name="T7" fmla="*/ 0 60000 65536"/>
              <a:gd name="T8" fmla="*/ 0 60000 65536"/>
              <a:gd name="T9" fmla="*/ 0 w 33"/>
              <a:gd name="T10" fmla="*/ 0 h 3"/>
              <a:gd name="T11" fmla="*/ 33 w 33"/>
              <a:gd name="T12" fmla="*/ 3 h 3"/>
            </a:gdLst>
            <a:ahLst/>
            <a:cxnLst>
              <a:cxn ang="T6">
                <a:pos x="T0" y="T1"/>
              </a:cxn>
              <a:cxn ang="T7">
                <a:pos x="T2" y="T3"/>
              </a:cxn>
              <a:cxn ang="T8">
                <a:pos x="T4" y="T5"/>
              </a:cxn>
            </a:cxnLst>
            <a:rect l="T9" t="T10" r="T11" b="T12"/>
            <a:pathLst>
              <a:path w="33" h="3">
                <a:moveTo>
                  <a:pt x="0" y="3"/>
                </a:moveTo>
                <a:lnTo>
                  <a:pt x="5" y="3"/>
                </a:lnTo>
                <a:lnTo>
                  <a:pt x="33"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25" name="Line 203"/>
          <p:cNvSpPr>
            <a:spLocks noChangeShapeType="1"/>
          </p:cNvSpPr>
          <p:nvPr/>
        </p:nvSpPr>
        <p:spPr bwMode="auto">
          <a:xfrm flipV="1">
            <a:off x="3022600" y="4738693"/>
            <a:ext cx="26988" cy="317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26" name="Freeform 204"/>
          <p:cNvSpPr>
            <a:spLocks/>
          </p:cNvSpPr>
          <p:nvPr/>
        </p:nvSpPr>
        <p:spPr bwMode="auto">
          <a:xfrm>
            <a:off x="3076576" y="4732337"/>
            <a:ext cx="53975" cy="4763"/>
          </a:xfrm>
          <a:custGeom>
            <a:avLst/>
            <a:gdLst>
              <a:gd name="T0" fmla="*/ 0 w 34"/>
              <a:gd name="T1" fmla="*/ 2147483647 h 3"/>
              <a:gd name="T2" fmla="*/ 2147483647 w 34"/>
              <a:gd name="T3" fmla="*/ 0 h 3"/>
              <a:gd name="T4" fmla="*/ 2147483647 w 34"/>
              <a:gd name="T5" fmla="*/ 0 h 3"/>
              <a:gd name="T6" fmla="*/ 0 60000 65536"/>
              <a:gd name="T7" fmla="*/ 0 60000 65536"/>
              <a:gd name="T8" fmla="*/ 0 60000 65536"/>
              <a:gd name="T9" fmla="*/ 0 w 34"/>
              <a:gd name="T10" fmla="*/ 0 h 3"/>
              <a:gd name="T11" fmla="*/ 34 w 34"/>
              <a:gd name="T12" fmla="*/ 3 h 3"/>
            </a:gdLst>
            <a:ahLst/>
            <a:cxnLst>
              <a:cxn ang="T6">
                <a:pos x="T0" y="T1"/>
              </a:cxn>
              <a:cxn ang="T7">
                <a:pos x="T2" y="T3"/>
              </a:cxn>
              <a:cxn ang="T8">
                <a:pos x="T4" y="T5"/>
              </a:cxn>
            </a:cxnLst>
            <a:rect l="T9" t="T10" r="T11" b="T12"/>
            <a:pathLst>
              <a:path w="34" h="3">
                <a:moveTo>
                  <a:pt x="0" y="3"/>
                </a:moveTo>
                <a:lnTo>
                  <a:pt x="31" y="0"/>
                </a:lnTo>
                <a:lnTo>
                  <a:pt x="34"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27" name="Line 205"/>
          <p:cNvSpPr>
            <a:spLocks noChangeShapeType="1"/>
          </p:cNvSpPr>
          <p:nvPr/>
        </p:nvSpPr>
        <p:spPr bwMode="auto">
          <a:xfrm>
            <a:off x="3155950" y="4737104"/>
            <a:ext cx="26988" cy="4763"/>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28" name="Line 206"/>
          <p:cNvSpPr>
            <a:spLocks noChangeShapeType="1"/>
          </p:cNvSpPr>
          <p:nvPr/>
        </p:nvSpPr>
        <p:spPr bwMode="auto">
          <a:xfrm>
            <a:off x="3208341" y="4746625"/>
            <a:ext cx="52387" cy="6351"/>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29" name="Freeform 207"/>
          <p:cNvSpPr>
            <a:spLocks/>
          </p:cNvSpPr>
          <p:nvPr/>
        </p:nvSpPr>
        <p:spPr bwMode="auto">
          <a:xfrm>
            <a:off x="3287716" y="4757741"/>
            <a:ext cx="26987" cy="1587"/>
          </a:xfrm>
          <a:custGeom>
            <a:avLst/>
            <a:gdLst>
              <a:gd name="T0" fmla="*/ 0 w 17"/>
              <a:gd name="T1" fmla="*/ 0 h 1"/>
              <a:gd name="T2" fmla="*/ 2147483647 w 17"/>
              <a:gd name="T3" fmla="*/ 2147483647 h 1"/>
              <a:gd name="T4" fmla="*/ 2147483647 w 17"/>
              <a:gd name="T5" fmla="*/ 0 h 1"/>
              <a:gd name="T6" fmla="*/ 0 60000 65536"/>
              <a:gd name="T7" fmla="*/ 0 60000 65536"/>
              <a:gd name="T8" fmla="*/ 0 60000 65536"/>
              <a:gd name="T9" fmla="*/ 0 w 17"/>
              <a:gd name="T10" fmla="*/ 0 h 1"/>
              <a:gd name="T11" fmla="*/ 17 w 17"/>
              <a:gd name="T12" fmla="*/ 1 h 1"/>
            </a:gdLst>
            <a:ahLst/>
            <a:cxnLst>
              <a:cxn ang="T6">
                <a:pos x="T0" y="T1"/>
              </a:cxn>
              <a:cxn ang="T7">
                <a:pos x="T2" y="T3"/>
              </a:cxn>
              <a:cxn ang="T8">
                <a:pos x="T4" y="T5"/>
              </a:cxn>
            </a:cxnLst>
            <a:rect l="T9" t="T10" r="T11" b="T12"/>
            <a:pathLst>
              <a:path w="17" h="1">
                <a:moveTo>
                  <a:pt x="0" y="0"/>
                </a:moveTo>
                <a:lnTo>
                  <a:pt x="8" y="1"/>
                </a:lnTo>
                <a:lnTo>
                  <a:pt x="17"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30" name="Line 208"/>
          <p:cNvSpPr>
            <a:spLocks noChangeShapeType="1"/>
          </p:cNvSpPr>
          <p:nvPr/>
        </p:nvSpPr>
        <p:spPr bwMode="auto">
          <a:xfrm flipV="1">
            <a:off x="3341691" y="4749804"/>
            <a:ext cx="52387" cy="4763"/>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31" name="Line 209"/>
          <p:cNvSpPr>
            <a:spLocks noChangeShapeType="1"/>
          </p:cNvSpPr>
          <p:nvPr/>
        </p:nvSpPr>
        <p:spPr bwMode="auto">
          <a:xfrm flipV="1">
            <a:off x="3421066" y="4746626"/>
            <a:ext cx="26987" cy="1588"/>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32" name="Freeform 210"/>
          <p:cNvSpPr>
            <a:spLocks/>
          </p:cNvSpPr>
          <p:nvPr/>
        </p:nvSpPr>
        <p:spPr bwMode="auto">
          <a:xfrm>
            <a:off x="3475041" y="4743454"/>
            <a:ext cx="52387" cy="3175"/>
          </a:xfrm>
          <a:custGeom>
            <a:avLst/>
            <a:gdLst>
              <a:gd name="T0" fmla="*/ 0 w 33"/>
              <a:gd name="T1" fmla="*/ 0 h 2"/>
              <a:gd name="T2" fmla="*/ 0 w 33"/>
              <a:gd name="T3" fmla="*/ 0 h 2"/>
              <a:gd name="T4" fmla="*/ 2147483647 w 33"/>
              <a:gd name="T5" fmla="*/ 2147483647 h 2"/>
              <a:gd name="T6" fmla="*/ 0 60000 65536"/>
              <a:gd name="T7" fmla="*/ 0 60000 65536"/>
              <a:gd name="T8" fmla="*/ 0 60000 65536"/>
              <a:gd name="T9" fmla="*/ 0 w 33"/>
              <a:gd name="T10" fmla="*/ 0 h 2"/>
              <a:gd name="T11" fmla="*/ 33 w 33"/>
              <a:gd name="T12" fmla="*/ 2 h 2"/>
            </a:gdLst>
            <a:ahLst/>
            <a:cxnLst>
              <a:cxn ang="T6">
                <a:pos x="T0" y="T1"/>
              </a:cxn>
              <a:cxn ang="T7">
                <a:pos x="T2" y="T3"/>
              </a:cxn>
              <a:cxn ang="T8">
                <a:pos x="T4" y="T5"/>
              </a:cxn>
            </a:cxnLst>
            <a:rect l="T9" t="T10" r="T11" b="T12"/>
            <a:pathLst>
              <a:path w="33" h="2">
                <a:moveTo>
                  <a:pt x="0" y="0"/>
                </a:moveTo>
                <a:lnTo>
                  <a:pt x="0" y="0"/>
                </a:lnTo>
                <a:lnTo>
                  <a:pt x="33" y="2"/>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33" name="Line 211"/>
          <p:cNvSpPr>
            <a:spLocks noChangeShapeType="1"/>
          </p:cNvSpPr>
          <p:nvPr/>
        </p:nvSpPr>
        <p:spPr bwMode="auto">
          <a:xfrm>
            <a:off x="3554414" y="4746626"/>
            <a:ext cx="26987" cy="1588"/>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34" name="Freeform 212"/>
          <p:cNvSpPr>
            <a:spLocks/>
          </p:cNvSpPr>
          <p:nvPr/>
        </p:nvSpPr>
        <p:spPr bwMode="auto">
          <a:xfrm>
            <a:off x="3608388" y="4746626"/>
            <a:ext cx="50800" cy="1588"/>
          </a:xfrm>
          <a:custGeom>
            <a:avLst/>
            <a:gdLst>
              <a:gd name="T0" fmla="*/ 0 w 32"/>
              <a:gd name="T1" fmla="*/ 2147483647 h 1"/>
              <a:gd name="T2" fmla="*/ 2147483647 w 32"/>
              <a:gd name="T3" fmla="*/ 2147483647 h 1"/>
              <a:gd name="T4" fmla="*/ 2147483647 w 32"/>
              <a:gd name="T5" fmla="*/ 0 h 1"/>
              <a:gd name="T6" fmla="*/ 0 60000 65536"/>
              <a:gd name="T7" fmla="*/ 0 60000 65536"/>
              <a:gd name="T8" fmla="*/ 0 60000 65536"/>
              <a:gd name="T9" fmla="*/ 0 w 32"/>
              <a:gd name="T10" fmla="*/ 0 h 1"/>
              <a:gd name="T11" fmla="*/ 32 w 32"/>
              <a:gd name="T12" fmla="*/ 1 h 1"/>
            </a:gdLst>
            <a:ahLst/>
            <a:cxnLst>
              <a:cxn ang="T6">
                <a:pos x="T0" y="T1"/>
              </a:cxn>
              <a:cxn ang="T7">
                <a:pos x="T2" y="T3"/>
              </a:cxn>
              <a:cxn ang="T8">
                <a:pos x="T4" y="T5"/>
              </a:cxn>
            </a:cxnLst>
            <a:rect l="T9" t="T10" r="T11" b="T12"/>
            <a:pathLst>
              <a:path w="32" h="1">
                <a:moveTo>
                  <a:pt x="0" y="1"/>
                </a:moveTo>
                <a:lnTo>
                  <a:pt x="25" y="1"/>
                </a:lnTo>
                <a:lnTo>
                  <a:pt x="32"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35" name="Line 213"/>
          <p:cNvSpPr>
            <a:spLocks noChangeShapeType="1"/>
          </p:cNvSpPr>
          <p:nvPr/>
        </p:nvSpPr>
        <p:spPr bwMode="auto">
          <a:xfrm flipV="1">
            <a:off x="3686175" y="4732338"/>
            <a:ext cx="26988" cy="6351"/>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36" name="Line 214"/>
          <p:cNvSpPr>
            <a:spLocks noChangeShapeType="1"/>
          </p:cNvSpPr>
          <p:nvPr/>
        </p:nvSpPr>
        <p:spPr bwMode="auto">
          <a:xfrm flipV="1">
            <a:off x="3736976" y="4714880"/>
            <a:ext cx="53975" cy="11113"/>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37" name="Freeform 215"/>
          <p:cNvSpPr>
            <a:spLocks/>
          </p:cNvSpPr>
          <p:nvPr/>
        </p:nvSpPr>
        <p:spPr bwMode="auto">
          <a:xfrm>
            <a:off x="3814764" y="4705354"/>
            <a:ext cx="26987" cy="3175"/>
          </a:xfrm>
          <a:custGeom>
            <a:avLst/>
            <a:gdLst>
              <a:gd name="T0" fmla="*/ 0 w 17"/>
              <a:gd name="T1" fmla="*/ 2147483647 h 2"/>
              <a:gd name="T2" fmla="*/ 2147483647 w 17"/>
              <a:gd name="T3" fmla="*/ 0 h 2"/>
              <a:gd name="T4" fmla="*/ 2147483647 w 17"/>
              <a:gd name="T5" fmla="*/ 0 h 2"/>
              <a:gd name="T6" fmla="*/ 0 60000 65536"/>
              <a:gd name="T7" fmla="*/ 0 60000 65536"/>
              <a:gd name="T8" fmla="*/ 0 60000 65536"/>
              <a:gd name="T9" fmla="*/ 0 w 17"/>
              <a:gd name="T10" fmla="*/ 0 h 2"/>
              <a:gd name="T11" fmla="*/ 17 w 17"/>
              <a:gd name="T12" fmla="*/ 2 h 2"/>
            </a:gdLst>
            <a:ahLst/>
            <a:cxnLst>
              <a:cxn ang="T6">
                <a:pos x="T0" y="T1"/>
              </a:cxn>
              <a:cxn ang="T7">
                <a:pos x="T2" y="T3"/>
              </a:cxn>
              <a:cxn ang="T8">
                <a:pos x="T4" y="T5"/>
              </a:cxn>
            </a:cxnLst>
            <a:rect l="T9" t="T10" r="T11" b="T12"/>
            <a:pathLst>
              <a:path w="17" h="2">
                <a:moveTo>
                  <a:pt x="0" y="2"/>
                </a:moveTo>
                <a:lnTo>
                  <a:pt x="6" y="0"/>
                </a:lnTo>
                <a:lnTo>
                  <a:pt x="17"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38" name="Line 216"/>
          <p:cNvSpPr>
            <a:spLocks noChangeShapeType="1"/>
          </p:cNvSpPr>
          <p:nvPr/>
        </p:nvSpPr>
        <p:spPr bwMode="auto">
          <a:xfrm>
            <a:off x="3868741" y="4708526"/>
            <a:ext cx="52387" cy="1588"/>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39" name="Line 217"/>
          <p:cNvSpPr>
            <a:spLocks noChangeShapeType="1"/>
          </p:cNvSpPr>
          <p:nvPr/>
        </p:nvSpPr>
        <p:spPr bwMode="auto">
          <a:xfrm>
            <a:off x="3948116" y="4710118"/>
            <a:ext cx="26987" cy="317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40" name="Line 218"/>
          <p:cNvSpPr>
            <a:spLocks noChangeShapeType="1"/>
          </p:cNvSpPr>
          <p:nvPr/>
        </p:nvSpPr>
        <p:spPr bwMode="auto">
          <a:xfrm flipV="1">
            <a:off x="4002088" y="4692654"/>
            <a:ext cx="50800" cy="17463"/>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41" name="Line 219"/>
          <p:cNvSpPr>
            <a:spLocks noChangeShapeType="1"/>
          </p:cNvSpPr>
          <p:nvPr/>
        </p:nvSpPr>
        <p:spPr bwMode="auto">
          <a:xfrm flipV="1">
            <a:off x="4076702" y="4675193"/>
            <a:ext cx="25400" cy="793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42" name="Freeform 220"/>
          <p:cNvSpPr>
            <a:spLocks/>
          </p:cNvSpPr>
          <p:nvPr/>
        </p:nvSpPr>
        <p:spPr bwMode="auto">
          <a:xfrm>
            <a:off x="4127502" y="4648205"/>
            <a:ext cx="49213" cy="17463"/>
          </a:xfrm>
          <a:custGeom>
            <a:avLst/>
            <a:gdLst>
              <a:gd name="T0" fmla="*/ 0 w 31"/>
              <a:gd name="T1" fmla="*/ 2147483647 h 11"/>
              <a:gd name="T2" fmla="*/ 2147483647 w 31"/>
              <a:gd name="T3" fmla="*/ 2147483647 h 11"/>
              <a:gd name="T4" fmla="*/ 2147483647 w 31"/>
              <a:gd name="T5" fmla="*/ 0 h 11"/>
              <a:gd name="T6" fmla="*/ 0 60000 65536"/>
              <a:gd name="T7" fmla="*/ 0 60000 65536"/>
              <a:gd name="T8" fmla="*/ 0 60000 65536"/>
              <a:gd name="T9" fmla="*/ 0 w 31"/>
              <a:gd name="T10" fmla="*/ 0 h 11"/>
              <a:gd name="T11" fmla="*/ 31 w 31"/>
              <a:gd name="T12" fmla="*/ 11 h 11"/>
            </a:gdLst>
            <a:ahLst/>
            <a:cxnLst>
              <a:cxn ang="T6">
                <a:pos x="T0" y="T1"/>
              </a:cxn>
              <a:cxn ang="T7">
                <a:pos x="T2" y="T3"/>
              </a:cxn>
              <a:cxn ang="T8">
                <a:pos x="T4" y="T5"/>
              </a:cxn>
            </a:cxnLst>
            <a:rect l="T9" t="T10" r="T11" b="T12"/>
            <a:pathLst>
              <a:path w="31" h="11">
                <a:moveTo>
                  <a:pt x="0" y="11"/>
                </a:moveTo>
                <a:lnTo>
                  <a:pt x="27" y="2"/>
                </a:lnTo>
                <a:lnTo>
                  <a:pt x="31"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43" name="Line 221"/>
          <p:cNvSpPr>
            <a:spLocks noChangeShapeType="1"/>
          </p:cNvSpPr>
          <p:nvPr/>
        </p:nvSpPr>
        <p:spPr bwMode="auto">
          <a:xfrm flipV="1">
            <a:off x="4203700" y="4640267"/>
            <a:ext cx="26988" cy="317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44" name="Line 222"/>
          <p:cNvSpPr>
            <a:spLocks noChangeShapeType="1"/>
          </p:cNvSpPr>
          <p:nvPr/>
        </p:nvSpPr>
        <p:spPr bwMode="auto">
          <a:xfrm flipV="1">
            <a:off x="4257675" y="4625979"/>
            <a:ext cx="50800" cy="952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45" name="Freeform 223"/>
          <p:cNvSpPr>
            <a:spLocks/>
          </p:cNvSpPr>
          <p:nvPr/>
        </p:nvSpPr>
        <p:spPr bwMode="auto">
          <a:xfrm>
            <a:off x="4335466" y="4619626"/>
            <a:ext cx="26987" cy="1588"/>
          </a:xfrm>
          <a:custGeom>
            <a:avLst/>
            <a:gdLst>
              <a:gd name="T0" fmla="*/ 0 w 17"/>
              <a:gd name="T1" fmla="*/ 2147483647 h 1"/>
              <a:gd name="T2" fmla="*/ 2147483647 w 17"/>
              <a:gd name="T3" fmla="*/ 0 h 1"/>
              <a:gd name="T4" fmla="*/ 2147483647 w 17"/>
              <a:gd name="T5" fmla="*/ 0 h 1"/>
              <a:gd name="T6" fmla="*/ 0 60000 65536"/>
              <a:gd name="T7" fmla="*/ 0 60000 65536"/>
              <a:gd name="T8" fmla="*/ 0 60000 65536"/>
              <a:gd name="T9" fmla="*/ 0 w 17"/>
              <a:gd name="T10" fmla="*/ 0 h 1"/>
              <a:gd name="T11" fmla="*/ 17 w 17"/>
              <a:gd name="T12" fmla="*/ 1 h 1"/>
            </a:gdLst>
            <a:ahLst/>
            <a:cxnLst>
              <a:cxn ang="T6">
                <a:pos x="T0" y="T1"/>
              </a:cxn>
              <a:cxn ang="T7">
                <a:pos x="T2" y="T3"/>
              </a:cxn>
              <a:cxn ang="T8">
                <a:pos x="T4" y="T5"/>
              </a:cxn>
            </a:cxnLst>
            <a:rect l="T9" t="T10" r="T11" b="T12"/>
            <a:pathLst>
              <a:path w="17" h="1">
                <a:moveTo>
                  <a:pt x="0" y="1"/>
                </a:moveTo>
                <a:lnTo>
                  <a:pt x="7" y="0"/>
                </a:lnTo>
                <a:lnTo>
                  <a:pt x="17"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46" name="Line 224"/>
          <p:cNvSpPr>
            <a:spLocks noChangeShapeType="1"/>
          </p:cNvSpPr>
          <p:nvPr/>
        </p:nvSpPr>
        <p:spPr bwMode="auto">
          <a:xfrm flipV="1">
            <a:off x="4387853" y="4614867"/>
            <a:ext cx="53975" cy="317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47" name="Line 225"/>
          <p:cNvSpPr>
            <a:spLocks noChangeShapeType="1"/>
          </p:cNvSpPr>
          <p:nvPr/>
        </p:nvSpPr>
        <p:spPr bwMode="auto">
          <a:xfrm flipV="1">
            <a:off x="4468814" y="4613275"/>
            <a:ext cx="26987" cy="1588"/>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48" name="Line 226"/>
          <p:cNvSpPr>
            <a:spLocks noChangeShapeType="1"/>
          </p:cNvSpPr>
          <p:nvPr/>
        </p:nvSpPr>
        <p:spPr bwMode="auto">
          <a:xfrm flipV="1">
            <a:off x="4521203" y="4606926"/>
            <a:ext cx="53975" cy="6351"/>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49" name="Line 227"/>
          <p:cNvSpPr>
            <a:spLocks noChangeShapeType="1"/>
          </p:cNvSpPr>
          <p:nvPr/>
        </p:nvSpPr>
        <p:spPr bwMode="auto">
          <a:xfrm flipV="1">
            <a:off x="4602164" y="4598988"/>
            <a:ext cx="26987" cy="4763"/>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50" name="Freeform 228"/>
          <p:cNvSpPr>
            <a:spLocks/>
          </p:cNvSpPr>
          <p:nvPr/>
        </p:nvSpPr>
        <p:spPr bwMode="auto">
          <a:xfrm>
            <a:off x="4654551" y="4592637"/>
            <a:ext cx="53975" cy="4763"/>
          </a:xfrm>
          <a:custGeom>
            <a:avLst/>
            <a:gdLst>
              <a:gd name="T0" fmla="*/ 0 w 34"/>
              <a:gd name="T1" fmla="*/ 2147483647 h 3"/>
              <a:gd name="T2" fmla="*/ 2147483647 w 34"/>
              <a:gd name="T3" fmla="*/ 0 h 3"/>
              <a:gd name="T4" fmla="*/ 2147483647 w 34"/>
              <a:gd name="T5" fmla="*/ 0 h 3"/>
              <a:gd name="T6" fmla="*/ 0 60000 65536"/>
              <a:gd name="T7" fmla="*/ 0 60000 65536"/>
              <a:gd name="T8" fmla="*/ 0 60000 65536"/>
              <a:gd name="T9" fmla="*/ 0 w 34"/>
              <a:gd name="T10" fmla="*/ 0 h 3"/>
              <a:gd name="T11" fmla="*/ 34 w 34"/>
              <a:gd name="T12" fmla="*/ 3 h 3"/>
            </a:gdLst>
            <a:ahLst/>
            <a:cxnLst>
              <a:cxn ang="T6">
                <a:pos x="T0" y="T1"/>
              </a:cxn>
              <a:cxn ang="T7">
                <a:pos x="T2" y="T3"/>
              </a:cxn>
              <a:cxn ang="T8">
                <a:pos x="T4" y="T5"/>
              </a:cxn>
            </a:cxnLst>
            <a:rect l="T9" t="T10" r="T11" b="T12"/>
            <a:pathLst>
              <a:path w="34" h="3">
                <a:moveTo>
                  <a:pt x="0" y="3"/>
                </a:moveTo>
                <a:lnTo>
                  <a:pt x="24" y="0"/>
                </a:lnTo>
                <a:lnTo>
                  <a:pt x="34"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51" name="Line 229"/>
          <p:cNvSpPr>
            <a:spLocks noChangeShapeType="1"/>
          </p:cNvSpPr>
          <p:nvPr/>
        </p:nvSpPr>
        <p:spPr bwMode="auto">
          <a:xfrm flipV="1">
            <a:off x="4735516" y="4587879"/>
            <a:ext cx="26987" cy="317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52" name="Line 230"/>
          <p:cNvSpPr>
            <a:spLocks noChangeShapeType="1"/>
          </p:cNvSpPr>
          <p:nvPr/>
        </p:nvSpPr>
        <p:spPr bwMode="auto">
          <a:xfrm flipV="1">
            <a:off x="4787901" y="4586292"/>
            <a:ext cx="53975"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53" name="Freeform 231"/>
          <p:cNvSpPr>
            <a:spLocks/>
          </p:cNvSpPr>
          <p:nvPr/>
        </p:nvSpPr>
        <p:spPr bwMode="auto">
          <a:xfrm>
            <a:off x="4868865" y="4581530"/>
            <a:ext cx="23812" cy="3175"/>
          </a:xfrm>
          <a:custGeom>
            <a:avLst/>
            <a:gdLst>
              <a:gd name="T0" fmla="*/ 0 w 15"/>
              <a:gd name="T1" fmla="*/ 2147483647 h 2"/>
              <a:gd name="T2" fmla="*/ 0 w 15"/>
              <a:gd name="T3" fmla="*/ 2147483647 h 2"/>
              <a:gd name="T4" fmla="*/ 2147483647 w 15"/>
              <a:gd name="T5" fmla="*/ 0 h 2"/>
              <a:gd name="T6" fmla="*/ 0 60000 65536"/>
              <a:gd name="T7" fmla="*/ 0 60000 65536"/>
              <a:gd name="T8" fmla="*/ 0 60000 65536"/>
              <a:gd name="T9" fmla="*/ 0 w 15"/>
              <a:gd name="T10" fmla="*/ 0 h 2"/>
              <a:gd name="T11" fmla="*/ 15 w 15"/>
              <a:gd name="T12" fmla="*/ 2 h 2"/>
            </a:gdLst>
            <a:ahLst/>
            <a:cxnLst>
              <a:cxn ang="T6">
                <a:pos x="T0" y="T1"/>
              </a:cxn>
              <a:cxn ang="T7">
                <a:pos x="T2" y="T3"/>
              </a:cxn>
              <a:cxn ang="T8">
                <a:pos x="T4" y="T5"/>
              </a:cxn>
            </a:cxnLst>
            <a:rect l="T9" t="T10" r="T11" b="T12"/>
            <a:pathLst>
              <a:path w="15" h="2">
                <a:moveTo>
                  <a:pt x="0" y="2"/>
                </a:moveTo>
                <a:lnTo>
                  <a:pt x="0" y="2"/>
                </a:lnTo>
                <a:lnTo>
                  <a:pt x="15"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54" name="Line 232"/>
          <p:cNvSpPr>
            <a:spLocks noChangeShapeType="1"/>
          </p:cNvSpPr>
          <p:nvPr/>
        </p:nvSpPr>
        <p:spPr bwMode="auto">
          <a:xfrm flipV="1">
            <a:off x="4919664" y="4576767"/>
            <a:ext cx="53975" cy="317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55" name="Line 233"/>
          <p:cNvSpPr>
            <a:spLocks noChangeShapeType="1"/>
          </p:cNvSpPr>
          <p:nvPr/>
        </p:nvSpPr>
        <p:spPr bwMode="auto">
          <a:xfrm flipV="1">
            <a:off x="5000625" y="4573592"/>
            <a:ext cx="25400"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56" name="Line 234"/>
          <p:cNvSpPr>
            <a:spLocks noChangeShapeType="1"/>
          </p:cNvSpPr>
          <p:nvPr/>
        </p:nvSpPr>
        <p:spPr bwMode="auto">
          <a:xfrm flipV="1">
            <a:off x="5053014" y="4568829"/>
            <a:ext cx="53975" cy="4763"/>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57" name="Line 235"/>
          <p:cNvSpPr>
            <a:spLocks noChangeShapeType="1"/>
          </p:cNvSpPr>
          <p:nvPr/>
        </p:nvSpPr>
        <p:spPr bwMode="auto">
          <a:xfrm>
            <a:off x="5133976" y="4567241"/>
            <a:ext cx="25400"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58" name="Freeform 236"/>
          <p:cNvSpPr>
            <a:spLocks/>
          </p:cNvSpPr>
          <p:nvPr/>
        </p:nvSpPr>
        <p:spPr bwMode="auto">
          <a:xfrm>
            <a:off x="5186366" y="4559304"/>
            <a:ext cx="53975" cy="4763"/>
          </a:xfrm>
          <a:custGeom>
            <a:avLst/>
            <a:gdLst>
              <a:gd name="T0" fmla="*/ 0 w 34"/>
              <a:gd name="T1" fmla="*/ 2147483647 h 3"/>
              <a:gd name="T2" fmla="*/ 2147483647 w 34"/>
              <a:gd name="T3" fmla="*/ 2147483647 h 3"/>
              <a:gd name="T4" fmla="*/ 2147483647 w 34"/>
              <a:gd name="T5" fmla="*/ 0 h 3"/>
              <a:gd name="T6" fmla="*/ 0 60000 65536"/>
              <a:gd name="T7" fmla="*/ 0 60000 65536"/>
              <a:gd name="T8" fmla="*/ 0 60000 65536"/>
              <a:gd name="T9" fmla="*/ 0 w 34"/>
              <a:gd name="T10" fmla="*/ 0 h 3"/>
              <a:gd name="T11" fmla="*/ 34 w 34"/>
              <a:gd name="T12" fmla="*/ 3 h 3"/>
            </a:gdLst>
            <a:ahLst/>
            <a:cxnLst>
              <a:cxn ang="T6">
                <a:pos x="T0" y="T1"/>
              </a:cxn>
              <a:cxn ang="T7">
                <a:pos x="T2" y="T3"/>
              </a:cxn>
              <a:cxn ang="T8">
                <a:pos x="T4" y="T5"/>
              </a:cxn>
            </a:cxnLst>
            <a:rect l="T9" t="T10" r="T11" b="T12"/>
            <a:pathLst>
              <a:path w="34" h="3">
                <a:moveTo>
                  <a:pt x="0" y="3"/>
                </a:moveTo>
                <a:lnTo>
                  <a:pt x="18" y="2"/>
                </a:lnTo>
                <a:lnTo>
                  <a:pt x="34"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59" name="Line 237"/>
          <p:cNvSpPr>
            <a:spLocks noChangeShapeType="1"/>
          </p:cNvSpPr>
          <p:nvPr/>
        </p:nvSpPr>
        <p:spPr bwMode="auto">
          <a:xfrm flipV="1">
            <a:off x="5267327" y="4557717"/>
            <a:ext cx="25400"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60" name="Line 238"/>
          <p:cNvSpPr>
            <a:spLocks noChangeShapeType="1"/>
          </p:cNvSpPr>
          <p:nvPr/>
        </p:nvSpPr>
        <p:spPr bwMode="auto">
          <a:xfrm flipV="1">
            <a:off x="5319716" y="4552953"/>
            <a:ext cx="53975" cy="4763"/>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61" name="Line 239"/>
          <p:cNvSpPr>
            <a:spLocks noChangeShapeType="1"/>
          </p:cNvSpPr>
          <p:nvPr/>
        </p:nvSpPr>
        <p:spPr bwMode="auto">
          <a:xfrm flipV="1">
            <a:off x="5400675" y="4551367"/>
            <a:ext cx="25400"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62" name="Line 240"/>
          <p:cNvSpPr>
            <a:spLocks noChangeShapeType="1"/>
          </p:cNvSpPr>
          <p:nvPr/>
        </p:nvSpPr>
        <p:spPr bwMode="auto">
          <a:xfrm flipV="1">
            <a:off x="5453064" y="4548193"/>
            <a:ext cx="53975" cy="317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63" name="Line 241"/>
          <p:cNvSpPr>
            <a:spLocks noChangeShapeType="1"/>
          </p:cNvSpPr>
          <p:nvPr/>
        </p:nvSpPr>
        <p:spPr bwMode="auto">
          <a:xfrm flipV="1">
            <a:off x="5534025" y="4546601"/>
            <a:ext cx="26988" cy="1588"/>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64" name="Line 242"/>
          <p:cNvSpPr>
            <a:spLocks noChangeShapeType="1"/>
          </p:cNvSpPr>
          <p:nvPr/>
        </p:nvSpPr>
        <p:spPr bwMode="auto">
          <a:xfrm flipV="1">
            <a:off x="5586414" y="4545017"/>
            <a:ext cx="53975"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65" name="Line 243"/>
          <p:cNvSpPr>
            <a:spLocks noChangeShapeType="1"/>
          </p:cNvSpPr>
          <p:nvPr/>
        </p:nvSpPr>
        <p:spPr bwMode="auto">
          <a:xfrm>
            <a:off x="5667375" y="4545017"/>
            <a:ext cx="26988"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66" name="Freeform 244"/>
          <p:cNvSpPr>
            <a:spLocks/>
          </p:cNvSpPr>
          <p:nvPr/>
        </p:nvSpPr>
        <p:spPr bwMode="auto">
          <a:xfrm>
            <a:off x="5719766" y="4540251"/>
            <a:ext cx="53975" cy="1588"/>
          </a:xfrm>
          <a:custGeom>
            <a:avLst/>
            <a:gdLst>
              <a:gd name="T0" fmla="*/ 0 w 34"/>
              <a:gd name="T1" fmla="*/ 2147483647 h 1"/>
              <a:gd name="T2" fmla="*/ 2147483647 w 34"/>
              <a:gd name="T3" fmla="*/ 2147483647 h 1"/>
              <a:gd name="T4" fmla="*/ 2147483647 w 34"/>
              <a:gd name="T5" fmla="*/ 0 h 1"/>
              <a:gd name="T6" fmla="*/ 0 60000 65536"/>
              <a:gd name="T7" fmla="*/ 0 60000 65536"/>
              <a:gd name="T8" fmla="*/ 0 60000 65536"/>
              <a:gd name="T9" fmla="*/ 0 w 34"/>
              <a:gd name="T10" fmla="*/ 0 h 1"/>
              <a:gd name="T11" fmla="*/ 34 w 34"/>
              <a:gd name="T12" fmla="*/ 1 h 1"/>
            </a:gdLst>
            <a:ahLst/>
            <a:cxnLst>
              <a:cxn ang="T6">
                <a:pos x="T0" y="T1"/>
              </a:cxn>
              <a:cxn ang="T7">
                <a:pos x="T2" y="T3"/>
              </a:cxn>
              <a:cxn ang="T8">
                <a:pos x="T4" y="T5"/>
              </a:cxn>
            </a:cxnLst>
            <a:rect l="T9" t="T10" r="T11" b="T12"/>
            <a:pathLst>
              <a:path w="34" h="1">
                <a:moveTo>
                  <a:pt x="0" y="1"/>
                </a:moveTo>
                <a:lnTo>
                  <a:pt x="12" y="1"/>
                </a:lnTo>
                <a:lnTo>
                  <a:pt x="34"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67" name="Line 245"/>
          <p:cNvSpPr>
            <a:spLocks noChangeShapeType="1"/>
          </p:cNvSpPr>
          <p:nvPr/>
        </p:nvSpPr>
        <p:spPr bwMode="auto">
          <a:xfrm flipV="1">
            <a:off x="5800725" y="4535492"/>
            <a:ext cx="26988"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68" name="Line 246"/>
          <p:cNvSpPr>
            <a:spLocks noChangeShapeType="1"/>
          </p:cNvSpPr>
          <p:nvPr/>
        </p:nvSpPr>
        <p:spPr bwMode="auto">
          <a:xfrm flipV="1">
            <a:off x="5853116" y="4530729"/>
            <a:ext cx="53975" cy="4763"/>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69" name="Line 247"/>
          <p:cNvSpPr>
            <a:spLocks noChangeShapeType="1"/>
          </p:cNvSpPr>
          <p:nvPr/>
        </p:nvSpPr>
        <p:spPr bwMode="auto">
          <a:xfrm flipV="1">
            <a:off x="5934075" y="4529141"/>
            <a:ext cx="26988"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70" name="Line 248"/>
          <p:cNvSpPr>
            <a:spLocks noChangeShapeType="1"/>
          </p:cNvSpPr>
          <p:nvPr/>
        </p:nvSpPr>
        <p:spPr bwMode="auto">
          <a:xfrm>
            <a:off x="5986464" y="4529141"/>
            <a:ext cx="53975"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71" name="Freeform 249"/>
          <p:cNvSpPr>
            <a:spLocks/>
          </p:cNvSpPr>
          <p:nvPr/>
        </p:nvSpPr>
        <p:spPr bwMode="auto">
          <a:xfrm>
            <a:off x="6067425" y="4525967"/>
            <a:ext cx="26988" cy="1587"/>
          </a:xfrm>
          <a:custGeom>
            <a:avLst/>
            <a:gdLst>
              <a:gd name="T0" fmla="*/ 0 w 17"/>
              <a:gd name="T1" fmla="*/ 0 h 1587"/>
              <a:gd name="T2" fmla="*/ 2147483647 w 17"/>
              <a:gd name="T3" fmla="*/ 0 h 1587"/>
              <a:gd name="T4" fmla="*/ 2147483647 w 17"/>
              <a:gd name="T5" fmla="*/ 0 h 1587"/>
              <a:gd name="T6" fmla="*/ 0 60000 65536"/>
              <a:gd name="T7" fmla="*/ 0 60000 65536"/>
              <a:gd name="T8" fmla="*/ 0 60000 65536"/>
              <a:gd name="T9" fmla="*/ 0 w 17"/>
              <a:gd name="T10" fmla="*/ 0 h 1587"/>
              <a:gd name="T11" fmla="*/ 17 w 17"/>
              <a:gd name="T12" fmla="*/ 1587 h 1587"/>
            </a:gdLst>
            <a:ahLst/>
            <a:cxnLst>
              <a:cxn ang="T6">
                <a:pos x="T0" y="T1"/>
              </a:cxn>
              <a:cxn ang="T7">
                <a:pos x="T2" y="T3"/>
              </a:cxn>
              <a:cxn ang="T8">
                <a:pos x="T4" y="T5"/>
              </a:cxn>
            </a:cxnLst>
            <a:rect l="T9" t="T10" r="T11" b="T12"/>
            <a:pathLst>
              <a:path w="17" h="1587">
                <a:moveTo>
                  <a:pt x="0" y="0"/>
                </a:moveTo>
                <a:lnTo>
                  <a:pt x="12" y="0"/>
                </a:lnTo>
                <a:lnTo>
                  <a:pt x="17"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72" name="Line 250"/>
          <p:cNvSpPr>
            <a:spLocks noChangeShapeType="1"/>
          </p:cNvSpPr>
          <p:nvPr/>
        </p:nvSpPr>
        <p:spPr bwMode="auto">
          <a:xfrm flipV="1">
            <a:off x="6119814" y="4519613"/>
            <a:ext cx="53975" cy="4763"/>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73" name="Line 251"/>
          <p:cNvSpPr>
            <a:spLocks noChangeShapeType="1"/>
          </p:cNvSpPr>
          <p:nvPr/>
        </p:nvSpPr>
        <p:spPr bwMode="auto">
          <a:xfrm flipV="1">
            <a:off x="6200775" y="4513267"/>
            <a:ext cx="26988"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74" name="Freeform 252"/>
          <p:cNvSpPr>
            <a:spLocks/>
          </p:cNvSpPr>
          <p:nvPr/>
        </p:nvSpPr>
        <p:spPr bwMode="auto">
          <a:xfrm>
            <a:off x="6254750" y="4511675"/>
            <a:ext cx="50800" cy="1588"/>
          </a:xfrm>
          <a:custGeom>
            <a:avLst/>
            <a:gdLst>
              <a:gd name="T0" fmla="*/ 0 w 32"/>
              <a:gd name="T1" fmla="*/ 0 h 1"/>
              <a:gd name="T2" fmla="*/ 2147483647 w 32"/>
              <a:gd name="T3" fmla="*/ 0 h 1"/>
              <a:gd name="T4" fmla="*/ 2147483647 w 32"/>
              <a:gd name="T5" fmla="*/ 2147483647 h 1"/>
              <a:gd name="T6" fmla="*/ 0 60000 65536"/>
              <a:gd name="T7" fmla="*/ 0 60000 65536"/>
              <a:gd name="T8" fmla="*/ 0 60000 65536"/>
              <a:gd name="T9" fmla="*/ 0 w 32"/>
              <a:gd name="T10" fmla="*/ 0 h 1"/>
              <a:gd name="T11" fmla="*/ 32 w 32"/>
              <a:gd name="T12" fmla="*/ 1 h 1"/>
            </a:gdLst>
            <a:ahLst/>
            <a:cxnLst>
              <a:cxn ang="T6">
                <a:pos x="T0" y="T1"/>
              </a:cxn>
              <a:cxn ang="T7">
                <a:pos x="T2" y="T3"/>
              </a:cxn>
              <a:cxn ang="T8">
                <a:pos x="T4" y="T5"/>
              </a:cxn>
            </a:cxnLst>
            <a:rect l="T9" t="T10" r="T11" b="T12"/>
            <a:pathLst>
              <a:path w="32" h="1">
                <a:moveTo>
                  <a:pt x="0" y="0"/>
                </a:moveTo>
                <a:lnTo>
                  <a:pt x="4" y="0"/>
                </a:lnTo>
                <a:lnTo>
                  <a:pt x="32" y="1"/>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75" name="Line 253"/>
          <p:cNvSpPr>
            <a:spLocks noChangeShapeType="1"/>
          </p:cNvSpPr>
          <p:nvPr/>
        </p:nvSpPr>
        <p:spPr bwMode="auto">
          <a:xfrm>
            <a:off x="6332538" y="4513267"/>
            <a:ext cx="25400"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76" name="Freeform 254"/>
          <p:cNvSpPr>
            <a:spLocks/>
          </p:cNvSpPr>
          <p:nvPr/>
        </p:nvSpPr>
        <p:spPr bwMode="auto">
          <a:xfrm>
            <a:off x="6384926" y="4513267"/>
            <a:ext cx="53975" cy="1587"/>
          </a:xfrm>
          <a:custGeom>
            <a:avLst/>
            <a:gdLst>
              <a:gd name="T0" fmla="*/ 0 w 34"/>
              <a:gd name="T1" fmla="*/ 0 h 1"/>
              <a:gd name="T2" fmla="*/ 2147483647 w 34"/>
              <a:gd name="T3" fmla="*/ 2147483647 h 1"/>
              <a:gd name="T4" fmla="*/ 2147483647 w 34"/>
              <a:gd name="T5" fmla="*/ 2147483647 h 1"/>
              <a:gd name="T6" fmla="*/ 0 60000 65536"/>
              <a:gd name="T7" fmla="*/ 0 60000 65536"/>
              <a:gd name="T8" fmla="*/ 0 60000 65536"/>
              <a:gd name="T9" fmla="*/ 0 w 34"/>
              <a:gd name="T10" fmla="*/ 0 h 1"/>
              <a:gd name="T11" fmla="*/ 34 w 34"/>
              <a:gd name="T12" fmla="*/ 1 h 1"/>
            </a:gdLst>
            <a:ahLst/>
            <a:cxnLst>
              <a:cxn ang="T6">
                <a:pos x="T0" y="T1"/>
              </a:cxn>
              <a:cxn ang="T7">
                <a:pos x="T2" y="T3"/>
              </a:cxn>
              <a:cxn ang="T8">
                <a:pos x="T4" y="T5"/>
              </a:cxn>
            </a:cxnLst>
            <a:rect l="T9" t="T10" r="T11" b="T12"/>
            <a:pathLst>
              <a:path w="34" h="1">
                <a:moveTo>
                  <a:pt x="0" y="0"/>
                </a:moveTo>
                <a:lnTo>
                  <a:pt x="32" y="1"/>
                </a:lnTo>
                <a:lnTo>
                  <a:pt x="34" y="1"/>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77" name="Line 255"/>
          <p:cNvSpPr>
            <a:spLocks noChangeShapeType="1"/>
          </p:cNvSpPr>
          <p:nvPr/>
        </p:nvSpPr>
        <p:spPr bwMode="auto">
          <a:xfrm>
            <a:off x="6465888" y="4514851"/>
            <a:ext cx="25400" cy="1588"/>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78" name="Line 256"/>
          <p:cNvSpPr>
            <a:spLocks noChangeShapeType="1"/>
          </p:cNvSpPr>
          <p:nvPr/>
        </p:nvSpPr>
        <p:spPr bwMode="auto">
          <a:xfrm>
            <a:off x="6518278" y="4514851"/>
            <a:ext cx="53975" cy="1588"/>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79" name="Freeform 257"/>
          <p:cNvSpPr>
            <a:spLocks/>
          </p:cNvSpPr>
          <p:nvPr/>
        </p:nvSpPr>
        <p:spPr bwMode="auto">
          <a:xfrm>
            <a:off x="6599240" y="4514851"/>
            <a:ext cx="25400" cy="1588"/>
          </a:xfrm>
          <a:custGeom>
            <a:avLst/>
            <a:gdLst>
              <a:gd name="T0" fmla="*/ 0 w 16"/>
              <a:gd name="T1" fmla="*/ 0 h 1588"/>
              <a:gd name="T2" fmla="*/ 2147483647 w 16"/>
              <a:gd name="T3" fmla="*/ 0 h 1588"/>
              <a:gd name="T4" fmla="*/ 2147483647 w 16"/>
              <a:gd name="T5" fmla="*/ 0 h 1588"/>
              <a:gd name="T6" fmla="*/ 0 60000 65536"/>
              <a:gd name="T7" fmla="*/ 0 60000 65536"/>
              <a:gd name="T8" fmla="*/ 0 60000 65536"/>
              <a:gd name="T9" fmla="*/ 0 w 16"/>
              <a:gd name="T10" fmla="*/ 0 h 1588"/>
              <a:gd name="T11" fmla="*/ 16 w 16"/>
              <a:gd name="T12" fmla="*/ 1588 h 1588"/>
            </a:gdLst>
            <a:ahLst/>
            <a:cxnLst>
              <a:cxn ang="T6">
                <a:pos x="T0" y="T1"/>
              </a:cxn>
              <a:cxn ang="T7">
                <a:pos x="T2" y="T3"/>
              </a:cxn>
              <a:cxn ang="T8">
                <a:pos x="T4" y="T5"/>
              </a:cxn>
            </a:cxnLst>
            <a:rect l="T9" t="T10" r="T11" b="T12"/>
            <a:pathLst>
              <a:path w="16" h="1588">
                <a:moveTo>
                  <a:pt x="0" y="0"/>
                </a:moveTo>
                <a:lnTo>
                  <a:pt x="7" y="0"/>
                </a:lnTo>
                <a:lnTo>
                  <a:pt x="16"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80" name="Line 258"/>
          <p:cNvSpPr>
            <a:spLocks noChangeShapeType="1"/>
          </p:cNvSpPr>
          <p:nvPr/>
        </p:nvSpPr>
        <p:spPr bwMode="auto">
          <a:xfrm flipV="1">
            <a:off x="6651628" y="4511675"/>
            <a:ext cx="53975" cy="1588"/>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81" name="Line 259"/>
          <p:cNvSpPr>
            <a:spLocks noChangeShapeType="1"/>
          </p:cNvSpPr>
          <p:nvPr/>
        </p:nvSpPr>
        <p:spPr bwMode="auto">
          <a:xfrm flipV="1">
            <a:off x="6732590" y="4508505"/>
            <a:ext cx="25400" cy="317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82" name="Freeform 260"/>
          <p:cNvSpPr>
            <a:spLocks/>
          </p:cNvSpPr>
          <p:nvPr/>
        </p:nvSpPr>
        <p:spPr bwMode="auto">
          <a:xfrm>
            <a:off x="6784976" y="4506916"/>
            <a:ext cx="53975" cy="1587"/>
          </a:xfrm>
          <a:custGeom>
            <a:avLst/>
            <a:gdLst>
              <a:gd name="T0" fmla="*/ 0 w 34"/>
              <a:gd name="T1" fmla="*/ 2147483647 h 1"/>
              <a:gd name="T2" fmla="*/ 2147483647 w 34"/>
              <a:gd name="T3" fmla="*/ 0 h 1"/>
              <a:gd name="T4" fmla="*/ 2147483647 w 34"/>
              <a:gd name="T5" fmla="*/ 0 h 1"/>
              <a:gd name="T6" fmla="*/ 0 60000 65536"/>
              <a:gd name="T7" fmla="*/ 0 60000 65536"/>
              <a:gd name="T8" fmla="*/ 0 60000 65536"/>
              <a:gd name="T9" fmla="*/ 0 w 34"/>
              <a:gd name="T10" fmla="*/ 0 h 1"/>
              <a:gd name="T11" fmla="*/ 34 w 34"/>
              <a:gd name="T12" fmla="*/ 1 h 1"/>
            </a:gdLst>
            <a:ahLst/>
            <a:cxnLst>
              <a:cxn ang="T6">
                <a:pos x="T0" y="T1"/>
              </a:cxn>
              <a:cxn ang="T7">
                <a:pos x="T2" y="T3"/>
              </a:cxn>
              <a:cxn ang="T8">
                <a:pos x="T4" y="T5"/>
              </a:cxn>
            </a:cxnLst>
            <a:rect l="T9" t="T10" r="T11" b="T12"/>
            <a:pathLst>
              <a:path w="34" h="1">
                <a:moveTo>
                  <a:pt x="0" y="1"/>
                </a:moveTo>
                <a:lnTo>
                  <a:pt x="19" y="0"/>
                </a:lnTo>
                <a:lnTo>
                  <a:pt x="34"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83" name="Line 261"/>
          <p:cNvSpPr>
            <a:spLocks noChangeShapeType="1"/>
          </p:cNvSpPr>
          <p:nvPr/>
        </p:nvSpPr>
        <p:spPr bwMode="auto">
          <a:xfrm>
            <a:off x="6865940" y="4506916"/>
            <a:ext cx="26987"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84" name="Freeform 262"/>
          <p:cNvSpPr>
            <a:spLocks/>
          </p:cNvSpPr>
          <p:nvPr/>
        </p:nvSpPr>
        <p:spPr bwMode="auto">
          <a:xfrm>
            <a:off x="6918326" y="4506916"/>
            <a:ext cx="53975" cy="1587"/>
          </a:xfrm>
          <a:custGeom>
            <a:avLst/>
            <a:gdLst>
              <a:gd name="T0" fmla="*/ 0 w 34"/>
              <a:gd name="T1" fmla="*/ 0 h 1587"/>
              <a:gd name="T2" fmla="*/ 2147483647 w 34"/>
              <a:gd name="T3" fmla="*/ 0 h 1587"/>
              <a:gd name="T4" fmla="*/ 2147483647 w 34"/>
              <a:gd name="T5" fmla="*/ 0 h 1587"/>
              <a:gd name="T6" fmla="*/ 0 60000 65536"/>
              <a:gd name="T7" fmla="*/ 0 60000 65536"/>
              <a:gd name="T8" fmla="*/ 0 60000 65536"/>
              <a:gd name="T9" fmla="*/ 0 w 34"/>
              <a:gd name="T10" fmla="*/ 0 h 1587"/>
              <a:gd name="T11" fmla="*/ 34 w 34"/>
              <a:gd name="T12" fmla="*/ 1587 h 1587"/>
            </a:gdLst>
            <a:ahLst/>
            <a:cxnLst>
              <a:cxn ang="T6">
                <a:pos x="T0" y="T1"/>
              </a:cxn>
              <a:cxn ang="T7">
                <a:pos x="T2" y="T3"/>
              </a:cxn>
              <a:cxn ang="T8">
                <a:pos x="T4" y="T5"/>
              </a:cxn>
            </a:cxnLst>
            <a:rect l="T9" t="T10" r="T11" b="T12"/>
            <a:pathLst>
              <a:path w="34" h="1587">
                <a:moveTo>
                  <a:pt x="0" y="0"/>
                </a:moveTo>
                <a:lnTo>
                  <a:pt x="26" y="0"/>
                </a:lnTo>
                <a:lnTo>
                  <a:pt x="34" y="0"/>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85" name="Line 263"/>
          <p:cNvSpPr>
            <a:spLocks noChangeShapeType="1"/>
          </p:cNvSpPr>
          <p:nvPr/>
        </p:nvSpPr>
        <p:spPr bwMode="auto">
          <a:xfrm>
            <a:off x="6999291" y="4503741"/>
            <a:ext cx="26987"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86" name="Line 264"/>
          <p:cNvSpPr>
            <a:spLocks noChangeShapeType="1"/>
          </p:cNvSpPr>
          <p:nvPr/>
        </p:nvSpPr>
        <p:spPr bwMode="auto">
          <a:xfrm flipV="1">
            <a:off x="7051677" y="4500567"/>
            <a:ext cx="53975"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87" name="Line 265"/>
          <p:cNvSpPr>
            <a:spLocks noChangeShapeType="1"/>
          </p:cNvSpPr>
          <p:nvPr/>
        </p:nvSpPr>
        <p:spPr bwMode="auto">
          <a:xfrm>
            <a:off x="7132641" y="4500567"/>
            <a:ext cx="26987"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88" name="Line 266"/>
          <p:cNvSpPr>
            <a:spLocks noChangeShapeType="1"/>
          </p:cNvSpPr>
          <p:nvPr/>
        </p:nvSpPr>
        <p:spPr bwMode="auto">
          <a:xfrm>
            <a:off x="7185028" y="4500567"/>
            <a:ext cx="53975"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89" name="Line 267"/>
          <p:cNvSpPr>
            <a:spLocks noChangeShapeType="1"/>
          </p:cNvSpPr>
          <p:nvPr/>
        </p:nvSpPr>
        <p:spPr bwMode="auto">
          <a:xfrm>
            <a:off x="7265989" y="4500567"/>
            <a:ext cx="26987"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90" name="Line 268"/>
          <p:cNvSpPr>
            <a:spLocks noChangeShapeType="1"/>
          </p:cNvSpPr>
          <p:nvPr/>
        </p:nvSpPr>
        <p:spPr bwMode="auto">
          <a:xfrm>
            <a:off x="7318376" y="4500567"/>
            <a:ext cx="53975" cy="3175"/>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91" name="Line 269"/>
          <p:cNvSpPr>
            <a:spLocks noChangeShapeType="1"/>
          </p:cNvSpPr>
          <p:nvPr/>
        </p:nvSpPr>
        <p:spPr bwMode="auto">
          <a:xfrm>
            <a:off x="7399338" y="4506916"/>
            <a:ext cx="26987" cy="1587"/>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92" name="Freeform 270"/>
          <p:cNvSpPr>
            <a:spLocks/>
          </p:cNvSpPr>
          <p:nvPr/>
        </p:nvSpPr>
        <p:spPr bwMode="auto">
          <a:xfrm>
            <a:off x="7453316" y="4508505"/>
            <a:ext cx="52387" cy="3175"/>
          </a:xfrm>
          <a:custGeom>
            <a:avLst/>
            <a:gdLst>
              <a:gd name="T0" fmla="*/ 0 w 33"/>
              <a:gd name="T1" fmla="*/ 0 h 2"/>
              <a:gd name="T2" fmla="*/ 2147483647 w 33"/>
              <a:gd name="T3" fmla="*/ 2147483647 h 2"/>
              <a:gd name="T4" fmla="*/ 2147483647 w 33"/>
              <a:gd name="T5" fmla="*/ 2147483647 h 2"/>
              <a:gd name="T6" fmla="*/ 0 60000 65536"/>
              <a:gd name="T7" fmla="*/ 0 60000 65536"/>
              <a:gd name="T8" fmla="*/ 0 60000 65536"/>
              <a:gd name="T9" fmla="*/ 0 w 33"/>
              <a:gd name="T10" fmla="*/ 0 h 2"/>
              <a:gd name="T11" fmla="*/ 33 w 33"/>
              <a:gd name="T12" fmla="*/ 2 h 2"/>
            </a:gdLst>
            <a:ahLst/>
            <a:cxnLst>
              <a:cxn ang="T6">
                <a:pos x="T0" y="T1"/>
              </a:cxn>
              <a:cxn ang="T7">
                <a:pos x="T2" y="T3"/>
              </a:cxn>
              <a:cxn ang="T8">
                <a:pos x="T4" y="T5"/>
              </a:cxn>
            </a:cxnLst>
            <a:rect l="T9" t="T10" r="T11" b="T12"/>
            <a:pathLst>
              <a:path w="33" h="2">
                <a:moveTo>
                  <a:pt x="0" y="0"/>
                </a:moveTo>
                <a:lnTo>
                  <a:pt x="18" y="2"/>
                </a:lnTo>
                <a:lnTo>
                  <a:pt x="33" y="2"/>
                </a:lnTo>
              </a:path>
            </a:pathLst>
          </a:cu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93" name="Line 271"/>
          <p:cNvSpPr>
            <a:spLocks noChangeShapeType="1"/>
          </p:cNvSpPr>
          <p:nvPr/>
        </p:nvSpPr>
        <p:spPr bwMode="auto">
          <a:xfrm>
            <a:off x="7532691" y="4511675"/>
            <a:ext cx="26987" cy="1588"/>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94" name="Line 272"/>
          <p:cNvSpPr>
            <a:spLocks noChangeShapeType="1"/>
          </p:cNvSpPr>
          <p:nvPr/>
        </p:nvSpPr>
        <p:spPr bwMode="auto">
          <a:xfrm>
            <a:off x="7586666" y="4511675"/>
            <a:ext cx="52387" cy="1588"/>
          </a:xfrm>
          <a:prstGeom prst="line">
            <a:avLst/>
          </a:prstGeom>
          <a:noFill/>
          <a:ln w="22225">
            <a:solidFill>
              <a:srgbClr val="FDB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95" name="Freeform 273"/>
          <p:cNvSpPr>
            <a:spLocks/>
          </p:cNvSpPr>
          <p:nvPr/>
        </p:nvSpPr>
        <p:spPr bwMode="auto">
          <a:xfrm>
            <a:off x="1389065" y="3954462"/>
            <a:ext cx="6265862" cy="984251"/>
          </a:xfrm>
          <a:custGeom>
            <a:avLst/>
            <a:gdLst>
              <a:gd name="T0" fmla="*/ 0 w 3947"/>
              <a:gd name="T1" fmla="*/ 2147483647 h 620"/>
              <a:gd name="T2" fmla="*/ 2147483647 w 3947"/>
              <a:gd name="T3" fmla="*/ 2147483647 h 620"/>
              <a:gd name="T4" fmla="*/ 2147483647 w 3947"/>
              <a:gd name="T5" fmla="*/ 2147483647 h 620"/>
              <a:gd name="T6" fmla="*/ 2147483647 w 3947"/>
              <a:gd name="T7" fmla="*/ 2147483647 h 620"/>
              <a:gd name="T8" fmla="*/ 2147483647 w 3947"/>
              <a:gd name="T9" fmla="*/ 2147483647 h 620"/>
              <a:gd name="T10" fmla="*/ 2147483647 w 3947"/>
              <a:gd name="T11" fmla="*/ 2147483647 h 620"/>
              <a:gd name="T12" fmla="*/ 2147483647 w 3947"/>
              <a:gd name="T13" fmla="*/ 2147483647 h 620"/>
              <a:gd name="T14" fmla="*/ 2147483647 w 3947"/>
              <a:gd name="T15" fmla="*/ 2147483647 h 620"/>
              <a:gd name="T16" fmla="*/ 2147483647 w 3947"/>
              <a:gd name="T17" fmla="*/ 2147483647 h 620"/>
              <a:gd name="T18" fmla="*/ 2147483647 w 3947"/>
              <a:gd name="T19" fmla="*/ 2147483647 h 620"/>
              <a:gd name="T20" fmla="*/ 2147483647 w 3947"/>
              <a:gd name="T21" fmla="*/ 2147483647 h 620"/>
              <a:gd name="T22" fmla="*/ 2147483647 w 3947"/>
              <a:gd name="T23" fmla="*/ 2147483647 h 620"/>
              <a:gd name="T24" fmla="*/ 2147483647 w 3947"/>
              <a:gd name="T25" fmla="*/ 2147483647 h 620"/>
              <a:gd name="T26" fmla="*/ 2147483647 w 3947"/>
              <a:gd name="T27" fmla="*/ 2147483647 h 620"/>
              <a:gd name="T28" fmla="*/ 2147483647 w 3947"/>
              <a:gd name="T29" fmla="*/ 2147483647 h 620"/>
              <a:gd name="T30" fmla="*/ 2147483647 w 3947"/>
              <a:gd name="T31" fmla="*/ 2147483647 h 620"/>
              <a:gd name="T32" fmla="*/ 2147483647 w 3947"/>
              <a:gd name="T33" fmla="*/ 2147483647 h 620"/>
              <a:gd name="T34" fmla="*/ 2147483647 w 3947"/>
              <a:gd name="T35" fmla="*/ 2147483647 h 620"/>
              <a:gd name="T36" fmla="*/ 2147483647 w 3947"/>
              <a:gd name="T37" fmla="*/ 2147483647 h 620"/>
              <a:gd name="T38" fmla="*/ 2147483647 w 3947"/>
              <a:gd name="T39" fmla="*/ 2147483647 h 620"/>
              <a:gd name="T40" fmla="*/ 2147483647 w 3947"/>
              <a:gd name="T41" fmla="*/ 2147483647 h 620"/>
              <a:gd name="T42" fmla="*/ 2147483647 w 3947"/>
              <a:gd name="T43" fmla="*/ 2147483647 h 620"/>
              <a:gd name="T44" fmla="*/ 2147483647 w 3947"/>
              <a:gd name="T45" fmla="*/ 2147483647 h 620"/>
              <a:gd name="T46" fmla="*/ 2147483647 w 3947"/>
              <a:gd name="T47" fmla="*/ 2147483647 h 620"/>
              <a:gd name="T48" fmla="*/ 2147483647 w 3947"/>
              <a:gd name="T49" fmla="*/ 2147483647 h 620"/>
              <a:gd name="T50" fmla="*/ 2147483647 w 3947"/>
              <a:gd name="T51" fmla="*/ 2147483647 h 620"/>
              <a:gd name="T52" fmla="*/ 2147483647 w 3947"/>
              <a:gd name="T53" fmla="*/ 2147483647 h 620"/>
              <a:gd name="T54" fmla="*/ 2147483647 w 3947"/>
              <a:gd name="T55" fmla="*/ 2147483647 h 620"/>
              <a:gd name="T56" fmla="*/ 2147483647 w 3947"/>
              <a:gd name="T57" fmla="*/ 2147483647 h 620"/>
              <a:gd name="T58" fmla="*/ 2147483647 w 3947"/>
              <a:gd name="T59" fmla="*/ 2147483647 h 620"/>
              <a:gd name="T60" fmla="*/ 2147483647 w 3947"/>
              <a:gd name="T61" fmla="*/ 2147483647 h 620"/>
              <a:gd name="T62" fmla="*/ 2147483647 w 3947"/>
              <a:gd name="T63" fmla="*/ 2147483647 h 620"/>
              <a:gd name="T64" fmla="*/ 2147483647 w 3947"/>
              <a:gd name="T65" fmla="*/ 2147483647 h 620"/>
              <a:gd name="T66" fmla="*/ 2147483647 w 3947"/>
              <a:gd name="T67" fmla="*/ 2147483647 h 620"/>
              <a:gd name="T68" fmla="*/ 2147483647 w 3947"/>
              <a:gd name="T69" fmla="*/ 2147483647 h 620"/>
              <a:gd name="T70" fmla="*/ 2147483647 w 3947"/>
              <a:gd name="T71" fmla="*/ 2147483647 h 620"/>
              <a:gd name="T72" fmla="*/ 2147483647 w 3947"/>
              <a:gd name="T73" fmla="*/ 0 h 6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47"/>
              <a:gd name="T112" fmla="*/ 0 h 620"/>
              <a:gd name="T113" fmla="*/ 3947 w 3947"/>
              <a:gd name="T114" fmla="*/ 620 h 62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47" h="620">
                <a:moveTo>
                  <a:pt x="0" y="620"/>
                </a:moveTo>
                <a:lnTo>
                  <a:pt x="109" y="600"/>
                </a:lnTo>
                <a:lnTo>
                  <a:pt x="215" y="559"/>
                </a:lnTo>
                <a:lnTo>
                  <a:pt x="326" y="461"/>
                </a:lnTo>
                <a:lnTo>
                  <a:pt x="435" y="380"/>
                </a:lnTo>
                <a:lnTo>
                  <a:pt x="545" y="367"/>
                </a:lnTo>
                <a:lnTo>
                  <a:pt x="655" y="356"/>
                </a:lnTo>
                <a:lnTo>
                  <a:pt x="770" y="327"/>
                </a:lnTo>
                <a:lnTo>
                  <a:pt x="874" y="324"/>
                </a:lnTo>
                <a:lnTo>
                  <a:pt x="984" y="319"/>
                </a:lnTo>
                <a:lnTo>
                  <a:pt x="1094" y="292"/>
                </a:lnTo>
                <a:lnTo>
                  <a:pt x="1204" y="268"/>
                </a:lnTo>
                <a:lnTo>
                  <a:pt x="1314" y="231"/>
                </a:lnTo>
                <a:lnTo>
                  <a:pt x="1423" y="219"/>
                </a:lnTo>
                <a:lnTo>
                  <a:pt x="1525" y="212"/>
                </a:lnTo>
                <a:lnTo>
                  <a:pt x="1643" y="200"/>
                </a:lnTo>
                <a:lnTo>
                  <a:pt x="1752" y="204"/>
                </a:lnTo>
                <a:lnTo>
                  <a:pt x="1863" y="196"/>
                </a:lnTo>
                <a:lnTo>
                  <a:pt x="1972" y="179"/>
                </a:lnTo>
                <a:lnTo>
                  <a:pt x="2081" y="171"/>
                </a:lnTo>
                <a:lnTo>
                  <a:pt x="2192" y="155"/>
                </a:lnTo>
                <a:lnTo>
                  <a:pt x="2301" y="138"/>
                </a:lnTo>
                <a:lnTo>
                  <a:pt x="2410" y="118"/>
                </a:lnTo>
                <a:lnTo>
                  <a:pt x="2521" y="102"/>
                </a:lnTo>
                <a:lnTo>
                  <a:pt x="2630" y="97"/>
                </a:lnTo>
                <a:lnTo>
                  <a:pt x="2740" y="84"/>
                </a:lnTo>
                <a:lnTo>
                  <a:pt x="2850" y="73"/>
                </a:lnTo>
                <a:lnTo>
                  <a:pt x="2959" y="63"/>
                </a:lnTo>
                <a:lnTo>
                  <a:pt x="3069" y="55"/>
                </a:lnTo>
                <a:lnTo>
                  <a:pt x="3179" y="46"/>
                </a:lnTo>
                <a:lnTo>
                  <a:pt x="3289" y="34"/>
                </a:lnTo>
                <a:lnTo>
                  <a:pt x="3399" y="27"/>
                </a:lnTo>
                <a:lnTo>
                  <a:pt x="3509" y="20"/>
                </a:lnTo>
                <a:lnTo>
                  <a:pt x="3618" y="16"/>
                </a:lnTo>
                <a:lnTo>
                  <a:pt x="3728" y="7"/>
                </a:lnTo>
                <a:lnTo>
                  <a:pt x="3838" y="2"/>
                </a:lnTo>
                <a:lnTo>
                  <a:pt x="3947" y="0"/>
                </a:lnTo>
              </a:path>
            </a:pathLst>
          </a:custGeom>
          <a:noFill/>
          <a:ln w="22225">
            <a:solidFill>
              <a:srgbClr val="99FF7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96" name="Freeform 274"/>
          <p:cNvSpPr>
            <a:spLocks/>
          </p:cNvSpPr>
          <p:nvPr/>
        </p:nvSpPr>
        <p:spPr bwMode="auto">
          <a:xfrm>
            <a:off x="1389065" y="3873502"/>
            <a:ext cx="6265862" cy="1489075"/>
          </a:xfrm>
          <a:custGeom>
            <a:avLst/>
            <a:gdLst>
              <a:gd name="T0" fmla="*/ 0 w 3947"/>
              <a:gd name="T1" fmla="*/ 2147483647 h 938"/>
              <a:gd name="T2" fmla="*/ 2147483647 w 3947"/>
              <a:gd name="T3" fmla="*/ 2147483647 h 938"/>
              <a:gd name="T4" fmla="*/ 2147483647 w 3947"/>
              <a:gd name="T5" fmla="*/ 2147483647 h 938"/>
              <a:gd name="T6" fmla="*/ 2147483647 w 3947"/>
              <a:gd name="T7" fmla="*/ 2147483647 h 938"/>
              <a:gd name="T8" fmla="*/ 2147483647 w 3947"/>
              <a:gd name="T9" fmla="*/ 2147483647 h 938"/>
              <a:gd name="T10" fmla="*/ 2147483647 w 3947"/>
              <a:gd name="T11" fmla="*/ 2147483647 h 938"/>
              <a:gd name="T12" fmla="*/ 2147483647 w 3947"/>
              <a:gd name="T13" fmla="*/ 2147483647 h 938"/>
              <a:gd name="T14" fmla="*/ 2147483647 w 3947"/>
              <a:gd name="T15" fmla="*/ 2147483647 h 938"/>
              <a:gd name="T16" fmla="*/ 2147483647 w 3947"/>
              <a:gd name="T17" fmla="*/ 2147483647 h 938"/>
              <a:gd name="T18" fmla="*/ 2147483647 w 3947"/>
              <a:gd name="T19" fmla="*/ 2147483647 h 938"/>
              <a:gd name="T20" fmla="*/ 2147483647 w 3947"/>
              <a:gd name="T21" fmla="*/ 2147483647 h 938"/>
              <a:gd name="T22" fmla="*/ 2147483647 w 3947"/>
              <a:gd name="T23" fmla="*/ 2147483647 h 938"/>
              <a:gd name="T24" fmla="*/ 2147483647 w 3947"/>
              <a:gd name="T25" fmla="*/ 2147483647 h 938"/>
              <a:gd name="T26" fmla="*/ 2147483647 w 3947"/>
              <a:gd name="T27" fmla="*/ 2147483647 h 938"/>
              <a:gd name="T28" fmla="*/ 2147483647 w 3947"/>
              <a:gd name="T29" fmla="*/ 2147483647 h 938"/>
              <a:gd name="T30" fmla="*/ 2147483647 w 3947"/>
              <a:gd name="T31" fmla="*/ 2147483647 h 938"/>
              <a:gd name="T32" fmla="*/ 2147483647 w 3947"/>
              <a:gd name="T33" fmla="*/ 2147483647 h 938"/>
              <a:gd name="T34" fmla="*/ 2147483647 w 3947"/>
              <a:gd name="T35" fmla="*/ 2147483647 h 938"/>
              <a:gd name="T36" fmla="*/ 2147483647 w 3947"/>
              <a:gd name="T37" fmla="*/ 2147483647 h 938"/>
              <a:gd name="T38" fmla="*/ 2147483647 w 3947"/>
              <a:gd name="T39" fmla="*/ 2147483647 h 938"/>
              <a:gd name="T40" fmla="*/ 2147483647 w 3947"/>
              <a:gd name="T41" fmla="*/ 2147483647 h 938"/>
              <a:gd name="T42" fmla="*/ 2147483647 w 3947"/>
              <a:gd name="T43" fmla="*/ 2147483647 h 938"/>
              <a:gd name="T44" fmla="*/ 2147483647 w 3947"/>
              <a:gd name="T45" fmla="*/ 2147483647 h 938"/>
              <a:gd name="T46" fmla="*/ 2147483647 w 3947"/>
              <a:gd name="T47" fmla="*/ 2147483647 h 938"/>
              <a:gd name="T48" fmla="*/ 2147483647 w 3947"/>
              <a:gd name="T49" fmla="*/ 2147483647 h 938"/>
              <a:gd name="T50" fmla="*/ 2147483647 w 3947"/>
              <a:gd name="T51" fmla="*/ 2147483647 h 938"/>
              <a:gd name="T52" fmla="*/ 2147483647 w 3947"/>
              <a:gd name="T53" fmla="*/ 2147483647 h 938"/>
              <a:gd name="T54" fmla="*/ 2147483647 w 3947"/>
              <a:gd name="T55" fmla="*/ 2147483647 h 938"/>
              <a:gd name="T56" fmla="*/ 2147483647 w 3947"/>
              <a:gd name="T57" fmla="*/ 2147483647 h 938"/>
              <a:gd name="T58" fmla="*/ 2147483647 w 3947"/>
              <a:gd name="T59" fmla="*/ 2147483647 h 938"/>
              <a:gd name="T60" fmla="*/ 2147483647 w 3947"/>
              <a:gd name="T61" fmla="*/ 2147483647 h 938"/>
              <a:gd name="T62" fmla="*/ 2147483647 w 3947"/>
              <a:gd name="T63" fmla="*/ 2147483647 h 938"/>
              <a:gd name="T64" fmla="*/ 2147483647 w 3947"/>
              <a:gd name="T65" fmla="*/ 2147483647 h 938"/>
              <a:gd name="T66" fmla="*/ 2147483647 w 3947"/>
              <a:gd name="T67" fmla="*/ 2147483647 h 938"/>
              <a:gd name="T68" fmla="*/ 2147483647 w 3947"/>
              <a:gd name="T69" fmla="*/ 2147483647 h 938"/>
              <a:gd name="T70" fmla="*/ 2147483647 w 3947"/>
              <a:gd name="T71" fmla="*/ 2147483647 h 938"/>
              <a:gd name="T72" fmla="*/ 2147483647 w 3947"/>
              <a:gd name="T73" fmla="*/ 2147483647 h 938"/>
              <a:gd name="T74" fmla="*/ 2147483647 w 3947"/>
              <a:gd name="T75" fmla="*/ 2147483647 h 938"/>
              <a:gd name="T76" fmla="*/ 2147483647 w 3947"/>
              <a:gd name="T77" fmla="*/ 0 h 9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947"/>
              <a:gd name="T118" fmla="*/ 0 h 938"/>
              <a:gd name="T119" fmla="*/ 3947 w 3947"/>
              <a:gd name="T120" fmla="*/ 938 h 9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947" h="938">
                <a:moveTo>
                  <a:pt x="0" y="938"/>
                </a:moveTo>
                <a:lnTo>
                  <a:pt x="109" y="882"/>
                </a:lnTo>
                <a:lnTo>
                  <a:pt x="215" y="857"/>
                </a:lnTo>
                <a:lnTo>
                  <a:pt x="277" y="845"/>
                </a:lnTo>
                <a:lnTo>
                  <a:pt x="374" y="866"/>
                </a:lnTo>
                <a:lnTo>
                  <a:pt x="435" y="819"/>
                </a:lnTo>
                <a:lnTo>
                  <a:pt x="545" y="805"/>
                </a:lnTo>
                <a:lnTo>
                  <a:pt x="655" y="742"/>
                </a:lnTo>
                <a:lnTo>
                  <a:pt x="765" y="675"/>
                </a:lnTo>
                <a:lnTo>
                  <a:pt x="874" y="597"/>
                </a:lnTo>
                <a:lnTo>
                  <a:pt x="984" y="540"/>
                </a:lnTo>
                <a:lnTo>
                  <a:pt x="1094" y="513"/>
                </a:lnTo>
                <a:lnTo>
                  <a:pt x="1204" y="505"/>
                </a:lnTo>
                <a:lnTo>
                  <a:pt x="1262" y="512"/>
                </a:lnTo>
                <a:lnTo>
                  <a:pt x="1314" y="449"/>
                </a:lnTo>
                <a:lnTo>
                  <a:pt x="1423" y="439"/>
                </a:lnTo>
                <a:lnTo>
                  <a:pt x="1534" y="410"/>
                </a:lnTo>
                <a:lnTo>
                  <a:pt x="1643" y="377"/>
                </a:lnTo>
                <a:lnTo>
                  <a:pt x="1752" y="357"/>
                </a:lnTo>
                <a:lnTo>
                  <a:pt x="1863" y="329"/>
                </a:lnTo>
                <a:lnTo>
                  <a:pt x="1972" y="303"/>
                </a:lnTo>
                <a:lnTo>
                  <a:pt x="2081" y="277"/>
                </a:lnTo>
                <a:lnTo>
                  <a:pt x="2192" y="248"/>
                </a:lnTo>
                <a:lnTo>
                  <a:pt x="2301" y="217"/>
                </a:lnTo>
                <a:lnTo>
                  <a:pt x="2401" y="199"/>
                </a:lnTo>
                <a:lnTo>
                  <a:pt x="2521" y="180"/>
                </a:lnTo>
                <a:lnTo>
                  <a:pt x="2630" y="155"/>
                </a:lnTo>
                <a:lnTo>
                  <a:pt x="2740" y="118"/>
                </a:lnTo>
                <a:lnTo>
                  <a:pt x="2850" y="106"/>
                </a:lnTo>
                <a:lnTo>
                  <a:pt x="2959" y="103"/>
                </a:lnTo>
                <a:lnTo>
                  <a:pt x="3056" y="92"/>
                </a:lnTo>
                <a:lnTo>
                  <a:pt x="3179" y="78"/>
                </a:lnTo>
                <a:lnTo>
                  <a:pt x="3289" y="65"/>
                </a:lnTo>
                <a:lnTo>
                  <a:pt x="3399" y="54"/>
                </a:lnTo>
                <a:lnTo>
                  <a:pt x="3509" y="40"/>
                </a:lnTo>
                <a:lnTo>
                  <a:pt x="3618" y="18"/>
                </a:lnTo>
                <a:lnTo>
                  <a:pt x="3728" y="11"/>
                </a:lnTo>
                <a:lnTo>
                  <a:pt x="3838" y="8"/>
                </a:lnTo>
                <a:lnTo>
                  <a:pt x="3947" y="0"/>
                </a:lnTo>
              </a:path>
            </a:pathLst>
          </a:custGeom>
          <a:noFill/>
          <a:ln w="22225">
            <a:solidFill>
              <a:srgbClr val="FFFF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97" name="Freeform 275"/>
          <p:cNvSpPr>
            <a:spLocks/>
          </p:cNvSpPr>
          <p:nvPr/>
        </p:nvSpPr>
        <p:spPr bwMode="auto">
          <a:xfrm>
            <a:off x="1389065" y="3814766"/>
            <a:ext cx="6265862" cy="1241425"/>
          </a:xfrm>
          <a:custGeom>
            <a:avLst/>
            <a:gdLst>
              <a:gd name="T0" fmla="*/ 0 w 3947"/>
              <a:gd name="T1" fmla="*/ 2147483647 h 782"/>
              <a:gd name="T2" fmla="*/ 2147483647 w 3947"/>
              <a:gd name="T3" fmla="*/ 2147483647 h 782"/>
              <a:gd name="T4" fmla="*/ 2147483647 w 3947"/>
              <a:gd name="T5" fmla="*/ 2147483647 h 782"/>
              <a:gd name="T6" fmla="*/ 2147483647 w 3947"/>
              <a:gd name="T7" fmla="*/ 2147483647 h 782"/>
              <a:gd name="T8" fmla="*/ 2147483647 w 3947"/>
              <a:gd name="T9" fmla="*/ 2147483647 h 782"/>
              <a:gd name="T10" fmla="*/ 2147483647 w 3947"/>
              <a:gd name="T11" fmla="*/ 2147483647 h 782"/>
              <a:gd name="T12" fmla="*/ 2147483647 w 3947"/>
              <a:gd name="T13" fmla="*/ 2147483647 h 782"/>
              <a:gd name="T14" fmla="*/ 2147483647 w 3947"/>
              <a:gd name="T15" fmla="*/ 2147483647 h 782"/>
              <a:gd name="T16" fmla="*/ 2147483647 w 3947"/>
              <a:gd name="T17" fmla="*/ 2147483647 h 782"/>
              <a:gd name="T18" fmla="*/ 2147483647 w 3947"/>
              <a:gd name="T19" fmla="*/ 2147483647 h 782"/>
              <a:gd name="T20" fmla="*/ 2147483647 w 3947"/>
              <a:gd name="T21" fmla="*/ 2147483647 h 782"/>
              <a:gd name="T22" fmla="*/ 2147483647 w 3947"/>
              <a:gd name="T23" fmla="*/ 2147483647 h 782"/>
              <a:gd name="T24" fmla="*/ 2147483647 w 3947"/>
              <a:gd name="T25" fmla="*/ 2147483647 h 782"/>
              <a:gd name="T26" fmla="*/ 2147483647 w 3947"/>
              <a:gd name="T27" fmla="*/ 2147483647 h 782"/>
              <a:gd name="T28" fmla="*/ 2147483647 w 3947"/>
              <a:gd name="T29" fmla="*/ 2147483647 h 782"/>
              <a:gd name="T30" fmla="*/ 2147483647 w 3947"/>
              <a:gd name="T31" fmla="*/ 2147483647 h 782"/>
              <a:gd name="T32" fmla="*/ 2147483647 w 3947"/>
              <a:gd name="T33" fmla="*/ 2147483647 h 782"/>
              <a:gd name="T34" fmla="*/ 2147483647 w 3947"/>
              <a:gd name="T35" fmla="*/ 2147483647 h 782"/>
              <a:gd name="T36" fmla="*/ 2147483647 w 3947"/>
              <a:gd name="T37" fmla="*/ 2147483647 h 782"/>
              <a:gd name="T38" fmla="*/ 2147483647 w 3947"/>
              <a:gd name="T39" fmla="*/ 2147483647 h 782"/>
              <a:gd name="T40" fmla="*/ 2147483647 w 3947"/>
              <a:gd name="T41" fmla="*/ 2147483647 h 782"/>
              <a:gd name="T42" fmla="*/ 2147483647 w 3947"/>
              <a:gd name="T43" fmla="*/ 2147483647 h 782"/>
              <a:gd name="T44" fmla="*/ 2147483647 w 3947"/>
              <a:gd name="T45" fmla="*/ 2147483647 h 782"/>
              <a:gd name="T46" fmla="*/ 2147483647 w 3947"/>
              <a:gd name="T47" fmla="*/ 2147483647 h 782"/>
              <a:gd name="T48" fmla="*/ 2147483647 w 3947"/>
              <a:gd name="T49" fmla="*/ 2147483647 h 782"/>
              <a:gd name="T50" fmla="*/ 2147483647 w 3947"/>
              <a:gd name="T51" fmla="*/ 2147483647 h 782"/>
              <a:gd name="T52" fmla="*/ 2147483647 w 3947"/>
              <a:gd name="T53" fmla="*/ 2147483647 h 782"/>
              <a:gd name="T54" fmla="*/ 2147483647 w 3947"/>
              <a:gd name="T55" fmla="*/ 2147483647 h 782"/>
              <a:gd name="T56" fmla="*/ 2147483647 w 3947"/>
              <a:gd name="T57" fmla="*/ 2147483647 h 782"/>
              <a:gd name="T58" fmla="*/ 2147483647 w 3947"/>
              <a:gd name="T59" fmla="*/ 2147483647 h 782"/>
              <a:gd name="T60" fmla="*/ 2147483647 w 3947"/>
              <a:gd name="T61" fmla="*/ 2147483647 h 782"/>
              <a:gd name="T62" fmla="*/ 2147483647 w 3947"/>
              <a:gd name="T63" fmla="*/ 2147483647 h 782"/>
              <a:gd name="T64" fmla="*/ 2147483647 w 3947"/>
              <a:gd name="T65" fmla="*/ 2147483647 h 782"/>
              <a:gd name="T66" fmla="*/ 2147483647 w 3947"/>
              <a:gd name="T67" fmla="*/ 2147483647 h 782"/>
              <a:gd name="T68" fmla="*/ 2147483647 w 3947"/>
              <a:gd name="T69" fmla="*/ 2147483647 h 782"/>
              <a:gd name="T70" fmla="*/ 2147483647 w 3947"/>
              <a:gd name="T71" fmla="*/ 2147483647 h 782"/>
              <a:gd name="T72" fmla="*/ 2147483647 w 3947"/>
              <a:gd name="T73" fmla="*/ 0 h 78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47"/>
              <a:gd name="T112" fmla="*/ 0 h 782"/>
              <a:gd name="T113" fmla="*/ 3947 w 3947"/>
              <a:gd name="T114" fmla="*/ 782 h 78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47" h="782">
                <a:moveTo>
                  <a:pt x="0" y="782"/>
                </a:moveTo>
                <a:lnTo>
                  <a:pt x="109" y="754"/>
                </a:lnTo>
                <a:lnTo>
                  <a:pt x="215" y="708"/>
                </a:lnTo>
                <a:lnTo>
                  <a:pt x="326" y="701"/>
                </a:lnTo>
                <a:lnTo>
                  <a:pt x="435" y="637"/>
                </a:lnTo>
                <a:lnTo>
                  <a:pt x="545" y="613"/>
                </a:lnTo>
                <a:lnTo>
                  <a:pt x="644" y="557"/>
                </a:lnTo>
                <a:lnTo>
                  <a:pt x="765" y="525"/>
                </a:lnTo>
                <a:lnTo>
                  <a:pt x="874" y="476"/>
                </a:lnTo>
                <a:lnTo>
                  <a:pt x="972" y="440"/>
                </a:lnTo>
                <a:lnTo>
                  <a:pt x="1094" y="418"/>
                </a:lnTo>
                <a:lnTo>
                  <a:pt x="1204" y="412"/>
                </a:lnTo>
                <a:lnTo>
                  <a:pt x="1314" y="405"/>
                </a:lnTo>
                <a:lnTo>
                  <a:pt x="1423" y="376"/>
                </a:lnTo>
                <a:lnTo>
                  <a:pt x="1534" y="353"/>
                </a:lnTo>
                <a:lnTo>
                  <a:pt x="1629" y="335"/>
                </a:lnTo>
                <a:lnTo>
                  <a:pt x="1752" y="331"/>
                </a:lnTo>
                <a:lnTo>
                  <a:pt x="1863" y="292"/>
                </a:lnTo>
                <a:lnTo>
                  <a:pt x="1972" y="281"/>
                </a:lnTo>
                <a:lnTo>
                  <a:pt x="2081" y="266"/>
                </a:lnTo>
                <a:lnTo>
                  <a:pt x="2192" y="252"/>
                </a:lnTo>
                <a:lnTo>
                  <a:pt x="2301" y="226"/>
                </a:lnTo>
                <a:lnTo>
                  <a:pt x="2424" y="203"/>
                </a:lnTo>
                <a:lnTo>
                  <a:pt x="2521" y="180"/>
                </a:lnTo>
                <a:lnTo>
                  <a:pt x="2630" y="166"/>
                </a:lnTo>
                <a:lnTo>
                  <a:pt x="2740" y="155"/>
                </a:lnTo>
                <a:lnTo>
                  <a:pt x="2850" y="132"/>
                </a:lnTo>
                <a:lnTo>
                  <a:pt x="2959" y="108"/>
                </a:lnTo>
                <a:lnTo>
                  <a:pt x="3080" y="104"/>
                </a:lnTo>
                <a:lnTo>
                  <a:pt x="3179" y="93"/>
                </a:lnTo>
                <a:lnTo>
                  <a:pt x="3289" y="77"/>
                </a:lnTo>
                <a:lnTo>
                  <a:pt x="3413" y="62"/>
                </a:lnTo>
                <a:lnTo>
                  <a:pt x="3509" y="45"/>
                </a:lnTo>
                <a:lnTo>
                  <a:pt x="3618" y="34"/>
                </a:lnTo>
                <a:lnTo>
                  <a:pt x="3728" y="23"/>
                </a:lnTo>
                <a:lnTo>
                  <a:pt x="3838" y="12"/>
                </a:lnTo>
                <a:lnTo>
                  <a:pt x="3947" y="0"/>
                </a:lnTo>
              </a:path>
            </a:pathLst>
          </a:custGeom>
          <a:noFill/>
          <a:ln w="22225">
            <a:solidFill>
              <a:srgbClr val="FCC0A7"/>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898" name="Freeform 276"/>
          <p:cNvSpPr>
            <a:spLocks/>
          </p:cNvSpPr>
          <p:nvPr/>
        </p:nvSpPr>
        <p:spPr bwMode="auto">
          <a:xfrm>
            <a:off x="1389065" y="2860675"/>
            <a:ext cx="6265862" cy="2133600"/>
          </a:xfrm>
          <a:custGeom>
            <a:avLst/>
            <a:gdLst>
              <a:gd name="T0" fmla="*/ 0 w 3947"/>
              <a:gd name="T1" fmla="*/ 2147483647 h 1344"/>
              <a:gd name="T2" fmla="*/ 2147483647 w 3947"/>
              <a:gd name="T3" fmla="*/ 2147483647 h 1344"/>
              <a:gd name="T4" fmla="*/ 2147483647 w 3947"/>
              <a:gd name="T5" fmla="*/ 2147483647 h 1344"/>
              <a:gd name="T6" fmla="*/ 2147483647 w 3947"/>
              <a:gd name="T7" fmla="*/ 2147483647 h 1344"/>
              <a:gd name="T8" fmla="*/ 2147483647 w 3947"/>
              <a:gd name="T9" fmla="*/ 2147483647 h 1344"/>
              <a:gd name="T10" fmla="*/ 2147483647 w 3947"/>
              <a:gd name="T11" fmla="*/ 2147483647 h 1344"/>
              <a:gd name="T12" fmla="*/ 2147483647 w 3947"/>
              <a:gd name="T13" fmla="*/ 2147483647 h 1344"/>
              <a:gd name="T14" fmla="*/ 2147483647 w 3947"/>
              <a:gd name="T15" fmla="*/ 2147483647 h 1344"/>
              <a:gd name="T16" fmla="*/ 2147483647 w 3947"/>
              <a:gd name="T17" fmla="*/ 2147483647 h 1344"/>
              <a:gd name="T18" fmla="*/ 2147483647 w 3947"/>
              <a:gd name="T19" fmla="*/ 2147483647 h 1344"/>
              <a:gd name="T20" fmla="*/ 2147483647 w 3947"/>
              <a:gd name="T21" fmla="*/ 2147483647 h 1344"/>
              <a:gd name="T22" fmla="*/ 2147483647 w 3947"/>
              <a:gd name="T23" fmla="*/ 2147483647 h 1344"/>
              <a:gd name="T24" fmla="*/ 2147483647 w 3947"/>
              <a:gd name="T25" fmla="*/ 2147483647 h 1344"/>
              <a:gd name="T26" fmla="*/ 2147483647 w 3947"/>
              <a:gd name="T27" fmla="*/ 2147483647 h 1344"/>
              <a:gd name="T28" fmla="*/ 2147483647 w 3947"/>
              <a:gd name="T29" fmla="*/ 2147483647 h 1344"/>
              <a:gd name="T30" fmla="*/ 2147483647 w 3947"/>
              <a:gd name="T31" fmla="*/ 2147483647 h 1344"/>
              <a:gd name="T32" fmla="*/ 2147483647 w 3947"/>
              <a:gd name="T33" fmla="*/ 2147483647 h 1344"/>
              <a:gd name="T34" fmla="*/ 2147483647 w 3947"/>
              <a:gd name="T35" fmla="*/ 2147483647 h 1344"/>
              <a:gd name="T36" fmla="*/ 2147483647 w 3947"/>
              <a:gd name="T37" fmla="*/ 2147483647 h 1344"/>
              <a:gd name="T38" fmla="*/ 2147483647 w 3947"/>
              <a:gd name="T39" fmla="*/ 2147483647 h 1344"/>
              <a:gd name="T40" fmla="*/ 2147483647 w 3947"/>
              <a:gd name="T41" fmla="*/ 2147483647 h 1344"/>
              <a:gd name="T42" fmla="*/ 2147483647 w 3947"/>
              <a:gd name="T43" fmla="*/ 2147483647 h 1344"/>
              <a:gd name="T44" fmla="*/ 2147483647 w 3947"/>
              <a:gd name="T45" fmla="*/ 2147483647 h 1344"/>
              <a:gd name="T46" fmla="*/ 2147483647 w 3947"/>
              <a:gd name="T47" fmla="*/ 2147483647 h 1344"/>
              <a:gd name="T48" fmla="*/ 2147483647 w 3947"/>
              <a:gd name="T49" fmla="*/ 2147483647 h 1344"/>
              <a:gd name="T50" fmla="*/ 2147483647 w 3947"/>
              <a:gd name="T51" fmla="*/ 2147483647 h 1344"/>
              <a:gd name="T52" fmla="*/ 2147483647 w 3947"/>
              <a:gd name="T53" fmla="*/ 2147483647 h 1344"/>
              <a:gd name="T54" fmla="*/ 2147483647 w 3947"/>
              <a:gd name="T55" fmla="*/ 2147483647 h 1344"/>
              <a:gd name="T56" fmla="*/ 2147483647 w 3947"/>
              <a:gd name="T57" fmla="*/ 2147483647 h 1344"/>
              <a:gd name="T58" fmla="*/ 2147483647 w 3947"/>
              <a:gd name="T59" fmla="*/ 2147483647 h 1344"/>
              <a:gd name="T60" fmla="*/ 2147483647 w 3947"/>
              <a:gd name="T61" fmla="*/ 2147483647 h 1344"/>
              <a:gd name="T62" fmla="*/ 2147483647 w 3947"/>
              <a:gd name="T63" fmla="*/ 2147483647 h 1344"/>
              <a:gd name="T64" fmla="*/ 2147483647 w 3947"/>
              <a:gd name="T65" fmla="*/ 2147483647 h 1344"/>
              <a:gd name="T66" fmla="*/ 2147483647 w 3947"/>
              <a:gd name="T67" fmla="*/ 2147483647 h 1344"/>
              <a:gd name="T68" fmla="*/ 2147483647 w 3947"/>
              <a:gd name="T69" fmla="*/ 2147483647 h 1344"/>
              <a:gd name="T70" fmla="*/ 2147483647 w 3947"/>
              <a:gd name="T71" fmla="*/ 2147483647 h 1344"/>
              <a:gd name="T72" fmla="*/ 2147483647 w 3947"/>
              <a:gd name="T73" fmla="*/ 0 h 1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47"/>
              <a:gd name="T112" fmla="*/ 0 h 1344"/>
              <a:gd name="T113" fmla="*/ 3947 w 3947"/>
              <a:gd name="T114" fmla="*/ 1344 h 1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47" h="1344">
                <a:moveTo>
                  <a:pt x="0" y="1344"/>
                </a:moveTo>
                <a:lnTo>
                  <a:pt x="109" y="1342"/>
                </a:lnTo>
                <a:lnTo>
                  <a:pt x="215" y="1248"/>
                </a:lnTo>
                <a:lnTo>
                  <a:pt x="326" y="1217"/>
                </a:lnTo>
                <a:lnTo>
                  <a:pt x="435" y="1167"/>
                </a:lnTo>
                <a:lnTo>
                  <a:pt x="545" y="1151"/>
                </a:lnTo>
                <a:lnTo>
                  <a:pt x="655" y="1109"/>
                </a:lnTo>
                <a:lnTo>
                  <a:pt x="765" y="1058"/>
                </a:lnTo>
                <a:lnTo>
                  <a:pt x="891" y="999"/>
                </a:lnTo>
                <a:lnTo>
                  <a:pt x="984" y="978"/>
                </a:lnTo>
                <a:lnTo>
                  <a:pt x="1094" y="945"/>
                </a:lnTo>
                <a:lnTo>
                  <a:pt x="1189" y="936"/>
                </a:lnTo>
                <a:lnTo>
                  <a:pt x="1314" y="900"/>
                </a:lnTo>
                <a:lnTo>
                  <a:pt x="1423" y="834"/>
                </a:lnTo>
                <a:lnTo>
                  <a:pt x="1534" y="790"/>
                </a:lnTo>
                <a:lnTo>
                  <a:pt x="1643" y="748"/>
                </a:lnTo>
                <a:lnTo>
                  <a:pt x="1752" y="696"/>
                </a:lnTo>
                <a:lnTo>
                  <a:pt x="1863" y="642"/>
                </a:lnTo>
                <a:lnTo>
                  <a:pt x="1972" y="590"/>
                </a:lnTo>
                <a:lnTo>
                  <a:pt x="2081" y="530"/>
                </a:lnTo>
                <a:lnTo>
                  <a:pt x="2192" y="479"/>
                </a:lnTo>
                <a:lnTo>
                  <a:pt x="2289" y="431"/>
                </a:lnTo>
                <a:lnTo>
                  <a:pt x="2410" y="377"/>
                </a:lnTo>
                <a:lnTo>
                  <a:pt x="2521" y="332"/>
                </a:lnTo>
                <a:lnTo>
                  <a:pt x="2630" y="283"/>
                </a:lnTo>
                <a:lnTo>
                  <a:pt x="2740" y="251"/>
                </a:lnTo>
                <a:lnTo>
                  <a:pt x="2850" y="216"/>
                </a:lnTo>
                <a:lnTo>
                  <a:pt x="2959" y="184"/>
                </a:lnTo>
                <a:lnTo>
                  <a:pt x="3069" y="155"/>
                </a:lnTo>
                <a:lnTo>
                  <a:pt x="3179" y="126"/>
                </a:lnTo>
                <a:lnTo>
                  <a:pt x="3289" y="106"/>
                </a:lnTo>
                <a:lnTo>
                  <a:pt x="3399" y="79"/>
                </a:lnTo>
                <a:lnTo>
                  <a:pt x="3509" y="57"/>
                </a:lnTo>
                <a:lnTo>
                  <a:pt x="3618" y="43"/>
                </a:lnTo>
                <a:lnTo>
                  <a:pt x="3728" y="18"/>
                </a:lnTo>
                <a:lnTo>
                  <a:pt x="3838" y="7"/>
                </a:lnTo>
                <a:lnTo>
                  <a:pt x="3947" y="0"/>
                </a:lnTo>
              </a:path>
            </a:pathLst>
          </a:custGeom>
          <a:noFill/>
          <a:ln w="76200">
            <a:solidFill>
              <a:srgbClr val="D90000"/>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900" name="Text Box 279"/>
          <p:cNvSpPr txBox="1">
            <a:spLocks noChangeArrowheads="1"/>
          </p:cNvSpPr>
          <p:nvPr/>
        </p:nvSpPr>
        <p:spPr bwMode="auto">
          <a:xfrm>
            <a:off x="3048003" y="1328737"/>
            <a:ext cx="3228442" cy="338550"/>
          </a:xfrm>
          <a:prstGeom prst="rect">
            <a:avLst/>
          </a:prstGeom>
          <a:noFill/>
          <a:ln w="9525">
            <a:noFill/>
            <a:miter lim="800000"/>
            <a:headEnd/>
            <a:tailEnd/>
          </a:ln>
        </p:spPr>
        <p:txBody>
          <a:bodyPr wrap="none" lIns="76197" tIns="38098" rIns="76197" bIns="38098">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700" b="1" i="0" u="none" strike="noStrike" kern="0" cap="none" spc="0" normalizeH="0" baseline="0" noProof="0" dirty="0">
                <a:ln>
                  <a:noFill/>
                </a:ln>
                <a:solidFill>
                  <a:srgbClr val="FFFF00"/>
                </a:solidFill>
                <a:effectLst/>
                <a:uLnTx/>
                <a:uFillTx/>
                <a:latin typeface="Arial" pitchFamily="34" charset="0"/>
                <a:ea typeface="HGｺﾞｼｯｸM"/>
                <a:cs typeface="+mn-cs"/>
              </a:rPr>
              <a:t>がんの部位別罹患率と将来予測</a:t>
            </a:r>
          </a:p>
        </p:txBody>
      </p:sp>
      <p:sp>
        <p:nvSpPr>
          <p:cNvPr id="26901" name="Text Box 280"/>
          <p:cNvSpPr txBox="1">
            <a:spLocks noChangeArrowheads="1"/>
          </p:cNvSpPr>
          <p:nvPr/>
        </p:nvSpPr>
        <p:spPr bwMode="auto">
          <a:xfrm>
            <a:off x="302187" y="3157539"/>
            <a:ext cx="369326" cy="838200"/>
          </a:xfrm>
          <a:prstGeom prst="rect">
            <a:avLst/>
          </a:prstGeom>
          <a:noFill/>
          <a:ln w="9525">
            <a:noFill/>
            <a:miter lim="800000"/>
            <a:headEnd/>
            <a:tailEnd/>
          </a:ln>
        </p:spPr>
        <p:txBody>
          <a:bodyPr vert="eaVert" lIns="76197" tIns="38098" rIns="76197" bIns="38098">
            <a:spAutoFit/>
          </a:bodyPr>
          <a:lstStyle/>
          <a:p>
            <a:pPr marL="0" marR="0" lvl="0" indent="0" algn="l" defTabSz="761970" rtl="0" eaLnBrk="1" fontAlgn="auto" latinLnBrk="0" hangingPunct="1">
              <a:lnSpc>
                <a:spcPct val="100000"/>
              </a:lnSpc>
              <a:spcBef>
                <a:spcPct val="50000"/>
              </a:spcBef>
              <a:spcAft>
                <a:spcPts val="0"/>
              </a:spcAft>
              <a:buClrTx/>
              <a:buSzTx/>
              <a:buFontTx/>
              <a:buNone/>
              <a:tabLst/>
              <a:defRPr/>
            </a:pPr>
            <a:r>
              <a:rPr kumimoji="0" lang="ja-JP" altLang="en-US" sz="1400" b="0" i="0" u="none" strike="noStrike" kern="0" cap="none" spc="0" normalizeH="0" baseline="0" noProof="0" dirty="0">
                <a:ln>
                  <a:noFill/>
                </a:ln>
                <a:solidFill>
                  <a:prstClr val="white"/>
                </a:solidFill>
                <a:effectLst/>
                <a:uLnTx/>
                <a:uFillTx/>
                <a:latin typeface="Arial" pitchFamily="34" charset="0"/>
                <a:ea typeface="HGｺﾞｼｯｸM"/>
                <a:cs typeface="+mn-cs"/>
              </a:rPr>
              <a:t>罹患数</a:t>
            </a:r>
          </a:p>
        </p:txBody>
      </p:sp>
      <p:sp>
        <p:nvSpPr>
          <p:cNvPr id="26902" name="Line 281"/>
          <p:cNvSpPr>
            <a:spLocks noChangeShapeType="1"/>
          </p:cNvSpPr>
          <p:nvPr/>
        </p:nvSpPr>
        <p:spPr bwMode="auto">
          <a:xfrm>
            <a:off x="933453" y="5672141"/>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903" name="Line 282"/>
          <p:cNvSpPr>
            <a:spLocks noChangeShapeType="1"/>
          </p:cNvSpPr>
          <p:nvPr/>
        </p:nvSpPr>
        <p:spPr bwMode="auto">
          <a:xfrm>
            <a:off x="933453" y="5843592"/>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904" name="Line 283"/>
          <p:cNvSpPr>
            <a:spLocks noChangeShapeType="1"/>
          </p:cNvSpPr>
          <p:nvPr/>
        </p:nvSpPr>
        <p:spPr bwMode="auto">
          <a:xfrm>
            <a:off x="933453" y="3676651"/>
            <a:ext cx="47625" cy="1588"/>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6905" name="Line 284"/>
          <p:cNvSpPr>
            <a:spLocks noChangeShapeType="1"/>
          </p:cNvSpPr>
          <p:nvPr/>
        </p:nvSpPr>
        <p:spPr bwMode="auto">
          <a:xfrm>
            <a:off x="933453" y="3281367"/>
            <a:ext cx="47625" cy="1587"/>
          </a:xfrm>
          <a:prstGeom prst="line">
            <a:avLst/>
          </a:prstGeom>
          <a:noFill/>
          <a:ln w="12700">
            <a:solidFill>
              <a:srgbClr val="FFFFFF"/>
            </a:solidFill>
            <a:round/>
            <a:headEnd/>
            <a:tailEnd/>
          </a:ln>
        </p:spPr>
        <p:txBody>
          <a:bodyPr lIns="76197" tIns="38098" rIns="76197" bIns="38098"/>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Tree>
    <p:extLst>
      <p:ext uri="{BB962C8B-B14F-4D97-AF65-F5344CB8AC3E}">
        <p14:creationId xmlns:p14="http://schemas.microsoft.com/office/powerpoint/2010/main" val="2680076834"/>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Line 2"/>
          <p:cNvSpPr>
            <a:spLocks noChangeShapeType="1"/>
          </p:cNvSpPr>
          <p:nvPr/>
        </p:nvSpPr>
        <p:spPr bwMode="auto">
          <a:xfrm>
            <a:off x="0" y="733425"/>
            <a:ext cx="9144000" cy="0"/>
          </a:xfrm>
          <a:prstGeom prst="line">
            <a:avLst/>
          </a:prstGeom>
          <a:noFill/>
          <a:ln w="5715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180227" name="Line 3"/>
          <p:cNvSpPr>
            <a:spLocks noChangeShapeType="1"/>
          </p:cNvSpPr>
          <p:nvPr/>
        </p:nvSpPr>
        <p:spPr bwMode="auto">
          <a:xfrm>
            <a:off x="0" y="688975"/>
            <a:ext cx="9144000" cy="0"/>
          </a:xfrm>
          <a:prstGeom prst="line">
            <a:avLst/>
          </a:prstGeom>
          <a:noFill/>
          <a:ln w="5715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nvGrpSpPr>
          <p:cNvPr id="2" name="Group 4"/>
          <p:cNvGrpSpPr>
            <a:grpSpLocks/>
          </p:cNvGrpSpPr>
          <p:nvPr/>
        </p:nvGrpSpPr>
        <p:grpSpPr bwMode="auto">
          <a:xfrm>
            <a:off x="914400" y="307975"/>
            <a:ext cx="7391400" cy="838200"/>
            <a:chOff x="480" y="144"/>
            <a:chExt cx="4886" cy="528"/>
          </a:xfrm>
        </p:grpSpPr>
        <p:sp>
          <p:nvSpPr>
            <p:cNvPr id="180240" name="AutoShape 5"/>
            <p:cNvSpPr>
              <a:spLocks noChangeArrowheads="1"/>
            </p:cNvSpPr>
            <p:nvPr/>
          </p:nvSpPr>
          <p:spPr bwMode="auto">
            <a:xfrm>
              <a:off x="505" y="168"/>
              <a:ext cx="4861" cy="504"/>
            </a:xfrm>
            <a:prstGeom prst="roundRect">
              <a:avLst>
                <a:gd name="adj" fmla="val 16667"/>
              </a:avLst>
            </a:prstGeom>
            <a:solidFill>
              <a:schemeClr val="bg1"/>
            </a:solidFill>
            <a:ln w="5080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180241" name="AutoShape 6"/>
            <p:cNvSpPr>
              <a:spLocks noChangeArrowheads="1"/>
            </p:cNvSpPr>
            <p:nvPr/>
          </p:nvSpPr>
          <p:spPr bwMode="auto">
            <a:xfrm>
              <a:off x="480" y="144"/>
              <a:ext cx="4861" cy="504"/>
            </a:xfrm>
            <a:prstGeom prst="roundRect">
              <a:avLst>
                <a:gd name="adj" fmla="val 16667"/>
              </a:avLst>
            </a:prstGeom>
            <a:solidFill>
              <a:schemeClr val="tx1"/>
            </a:solidFill>
            <a:ln w="5080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sp>
        <p:nvSpPr>
          <p:cNvPr id="180229" name="Rectangle 7"/>
          <p:cNvSpPr>
            <a:spLocks noChangeArrowheads="1"/>
          </p:cNvSpPr>
          <p:nvPr/>
        </p:nvSpPr>
        <p:spPr bwMode="auto">
          <a:xfrm>
            <a:off x="990600" y="430213"/>
            <a:ext cx="7162800" cy="503237"/>
          </a:xfrm>
          <a:prstGeom prst="rect">
            <a:avLst/>
          </a:prstGeom>
          <a:noFill/>
          <a:ln w="9525">
            <a:noFill/>
            <a:miter lim="800000"/>
            <a:headEnd/>
            <a:tailEnd/>
          </a:ln>
        </p:spPr>
        <p:txBody>
          <a:bodyPr lIns="0" tIns="0" rIns="0" bIns="0">
            <a:spAutoFit/>
          </a:bodyPr>
          <a:lstStyle/>
          <a:p>
            <a:pPr marL="0" marR="0" lvl="0" indent="0" algn="ctr" defTabSz="761970" rtl="0" eaLnBrk="1" fontAlgn="auto" latinLnBrk="0" hangingPunct="1">
              <a:lnSpc>
                <a:spcPct val="100000"/>
              </a:lnSpc>
              <a:spcBef>
                <a:spcPts val="0"/>
              </a:spcBef>
              <a:spcAft>
                <a:spcPts val="0"/>
              </a:spcAft>
              <a:buClrTx/>
              <a:buSzTx/>
              <a:buFontTx/>
              <a:buNone/>
              <a:tabLst/>
              <a:defRPr/>
            </a:pPr>
            <a:r>
              <a:rPr kumimoji="0" lang="ja-JP" altLang="en-US" sz="3300" b="1" i="0" u="none" strike="noStrike" kern="0" cap="none" spc="0" normalizeH="0" baseline="0" noProof="0" dirty="0">
                <a:ln>
                  <a:noFill/>
                </a:ln>
                <a:solidFill>
                  <a:srgbClr val="000050"/>
                </a:solidFill>
                <a:effectLst/>
                <a:uLnTx/>
                <a:uFillTx/>
                <a:latin typeface="Arial" pitchFamily="34" charset="0"/>
                <a:ea typeface="HGｺﾞｼｯｸM"/>
                <a:cs typeface="+mn-cs"/>
              </a:rPr>
              <a:t>前立腺がん</a:t>
            </a:r>
            <a:r>
              <a:rPr kumimoji="0" lang="ja-JP" altLang="en-US" sz="2800" b="1" i="0" u="none" strike="noStrike" kern="0" cap="none" spc="0" normalizeH="0" baseline="0" noProof="0" dirty="0">
                <a:ln>
                  <a:noFill/>
                </a:ln>
                <a:solidFill>
                  <a:srgbClr val="000050"/>
                </a:solidFill>
                <a:effectLst/>
                <a:uLnTx/>
                <a:uFillTx/>
                <a:latin typeface="Arial" pitchFamily="34" charset="0"/>
                <a:ea typeface="HGｺﾞｼｯｸM"/>
                <a:cs typeface="+mn-cs"/>
              </a:rPr>
              <a:t>は</a:t>
            </a:r>
            <a:r>
              <a:rPr kumimoji="0" lang="ja-JP" altLang="en-US" sz="3300" b="1" i="0" u="none" strike="noStrike" kern="0" cap="none" spc="0" normalizeH="0" baseline="0" noProof="0" dirty="0">
                <a:ln>
                  <a:noFill/>
                </a:ln>
                <a:solidFill>
                  <a:srgbClr val="000050"/>
                </a:solidFill>
                <a:effectLst/>
                <a:uLnTx/>
                <a:uFillTx/>
                <a:latin typeface="Arial" pitchFamily="34" charset="0"/>
                <a:ea typeface="HGｺﾞｼｯｸM"/>
                <a:cs typeface="+mn-cs"/>
              </a:rPr>
              <a:t>高齢</a:t>
            </a:r>
            <a:r>
              <a:rPr kumimoji="0" lang="ja-JP" altLang="en-US" sz="2800" b="1" i="0" u="none" strike="noStrike" kern="0" cap="none" spc="0" normalizeH="0" baseline="0" noProof="0" dirty="0">
                <a:ln>
                  <a:noFill/>
                </a:ln>
                <a:solidFill>
                  <a:srgbClr val="000050"/>
                </a:solidFill>
                <a:effectLst/>
                <a:uLnTx/>
                <a:uFillTx/>
                <a:latin typeface="Arial" pitchFamily="34" charset="0"/>
                <a:ea typeface="HGｺﾞｼｯｸM"/>
                <a:cs typeface="+mn-cs"/>
              </a:rPr>
              <a:t>になるほど</a:t>
            </a:r>
            <a:r>
              <a:rPr kumimoji="0" lang="ja-JP" altLang="en-US" sz="3300" b="1" i="0" u="none" strike="noStrike" kern="0" cap="none" spc="0" normalizeH="0" baseline="0" noProof="0" dirty="0">
                <a:ln>
                  <a:noFill/>
                </a:ln>
                <a:solidFill>
                  <a:srgbClr val="000050"/>
                </a:solidFill>
                <a:effectLst/>
                <a:uLnTx/>
                <a:uFillTx/>
                <a:latin typeface="Arial" pitchFamily="34" charset="0"/>
                <a:ea typeface="HGｺﾞｼｯｸM"/>
                <a:cs typeface="+mn-cs"/>
              </a:rPr>
              <a:t>増える</a:t>
            </a:r>
          </a:p>
        </p:txBody>
      </p:sp>
      <p:sp>
        <p:nvSpPr>
          <p:cNvPr id="180230" name="Rectangle 8"/>
          <p:cNvSpPr>
            <a:spLocks noChangeArrowheads="1"/>
          </p:cNvSpPr>
          <p:nvPr/>
        </p:nvSpPr>
        <p:spPr bwMode="auto">
          <a:xfrm>
            <a:off x="3048000" y="6335713"/>
            <a:ext cx="5626100" cy="152400"/>
          </a:xfrm>
          <a:prstGeom prst="rect">
            <a:avLst/>
          </a:prstGeom>
          <a:noFill/>
          <a:ln w="9525">
            <a:noFill/>
            <a:miter lim="800000"/>
            <a:headEnd/>
            <a:tailEnd/>
          </a:ln>
        </p:spPr>
        <p:txBody>
          <a:bodyPr wrap="none" lIns="0" tIns="0" rIns="0" bIns="0">
            <a:spAutoFit/>
          </a:bodyPr>
          <a:lstStyle/>
          <a:p>
            <a:pPr marL="0" marR="0" lvl="0" indent="0" algn="r" defTabSz="761970"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a:ln>
                  <a:noFill/>
                </a:ln>
                <a:solidFill>
                  <a:prstClr val="white"/>
                </a:solidFill>
                <a:effectLst/>
                <a:uLnTx/>
                <a:uFillTx/>
                <a:latin typeface="Arial" pitchFamily="34" charset="0"/>
                <a:ea typeface="HGｺﾞｼｯｸM"/>
                <a:cs typeface="+mn-cs"/>
              </a:rPr>
              <a:t>出典  大野ゆう子 ほか：がん・統計白書</a:t>
            </a:r>
            <a:r>
              <a:rPr kumimoji="0" lang="en-US" altLang="ja-JP" sz="1000" b="0" i="0" u="none" strike="noStrike" kern="0" cap="none" spc="0" normalizeH="0" baseline="0" noProof="0">
                <a:ln>
                  <a:noFill/>
                </a:ln>
                <a:solidFill>
                  <a:prstClr val="white"/>
                </a:solidFill>
                <a:effectLst/>
                <a:uLnTx/>
                <a:uFillTx/>
                <a:latin typeface="Arial" pitchFamily="34" charset="0"/>
                <a:ea typeface="HGｺﾞｼｯｸM"/>
                <a:cs typeface="+mn-cs"/>
              </a:rPr>
              <a:t>-</a:t>
            </a:r>
            <a:r>
              <a:rPr kumimoji="0" lang="ja-JP" altLang="en-US" sz="1000" b="0" i="0" u="none" strike="noStrike" kern="0" cap="none" spc="0" normalizeH="0" baseline="0" noProof="0">
                <a:ln>
                  <a:noFill/>
                </a:ln>
                <a:solidFill>
                  <a:prstClr val="white"/>
                </a:solidFill>
                <a:effectLst/>
                <a:uLnTx/>
                <a:uFillTx/>
                <a:latin typeface="Arial" pitchFamily="34" charset="0"/>
                <a:ea typeface="HGｺﾞｼｯｸM"/>
                <a:cs typeface="+mn-cs"/>
              </a:rPr>
              <a:t>罹患</a:t>
            </a:r>
            <a:r>
              <a:rPr kumimoji="0" lang="en-US" altLang="ja-JP" sz="1000" b="0" i="0" u="none" strike="noStrike" kern="0" cap="none" spc="0" normalizeH="0" baseline="0" noProof="0">
                <a:ln>
                  <a:noFill/>
                </a:ln>
                <a:solidFill>
                  <a:prstClr val="white"/>
                </a:solidFill>
                <a:effectLst/>
                <a:uLnTx/>
                <a:uFillTx/>
                <a:latin typeface="Arial" pitchFamily="34" charset="0"/>
                <a:ea typeface="HGｺﾞｼｯｸM"/>
                <a:cs typeface="+mn-cs"/>
              </a:rPr>
              <a:t>/</a:t>
            </a:r>
            <a:r>
              <a:rPr kumimoji="0" lang="ja-JP" altLang="en-US" sz="1000" b="0" i="0" u="none" strike="noStrike" kern="0" cap="none" spc="0" normalizeH="0" baseline="0" noProof="0">
                <a:ln>
                  <a:noFill/>
                </a:ln>
                <a:solidFill>
                  <a:prstClr val="white"/>
                </a:solidFill>
                <a:effectLst/>
                <a:uLnTx/>
                <a:uFillTx/>
                <a:latin typeface="Arial" pitchFamily="34" charset="0"/>
                <a:ea typeface="HGｺﾞｼｯｸM"/>
                <a:cs typeface="+mn-cs"/>
              </a:rPr>
              <a:t>死亡</a:t>
            </a:r>
            <a:r>
              <a:rPr kumimoji="0" lang="en-US" altLang="ja-JP" sz="1000" b="0" i="0" u="none" strike="noStrike" kern="0" cap="none" spc="0" normalizeH="0" baseline="0" noProof="0">
                <a:ln>
                  <a:noFill/>
                </a:ln>
                <a:solidFill>
                  <a:prstClr val="white"/>
                </a:solidFill>
                <a:effectLst/>
                <a:uLnTx/>
                <a:uFillTx/>
                <a:latin typeface="Arial" pitchFamily="34" charset="0"/>
                <a:ea typeface="HGｺﾞｼｯｸM"/>
                <a:cs typeface="+mn-cs"/>
              </a:rPr>
              <a:t>/</a:t>
            </a:r>
            <a:r>
              <a:rPr kumimoji="0" lang="ja-JP" altLang="en-US" sz="1000" b="0" i="0" u="none" strike="noStrike" kern="0" cap="none" spc="0" normalizeH="0" baseline="0" noProof="0">
                <a:ln>
                  <a:noFill/>
                </a:ln>
                <a:solidFill>
                  <a:prstClr val="white"/>
                </a:solidFill>
                <a:effectLst/>
                <a:uLnTx/>
                <a:uFillTx/>
                <a:latin typeface="Arial" pitchFamily="34" charset="0"/>
                <a:ea typeface="HGｺﾞｼｯｸM"/>
                <a:cs typeface="+mn-cs"/>
              </a:rPr>
              <a:t>予後</a:t>
            </a:r>
            <a:r>
              <a:rPr kumimoji="0" lang="en-US" altLang="ja-JP" sz="1000" b="0" i="0" u="none" strike="noStrike" kern="0" cap="none" spc="0" normalizeH="0" baseline="0" noProof="0">
                <a:ln>
                  <a:noFill/>
                </a:ln>
                <a:solidFill>
                  <a:prstClr val="white"/>
                </a:solidFill>
                <a:effectLst/>
                <a:uLnTx/>
                <a:uFillTx/>
                <a:latin typeface="Arial" pitchFamily="34" charset="0"/>
                <a:ea typeface="HGｺﾞｼｯｸM"/>
                <a:cs typeface="+mn-cs"/>
              </a:rPr>
              <a:t>-</a:t>
            </a:r>
            <a:r>
              <a:rPr kumimoji="0" lang="ja-JP" altLang="en-US" sz="1000" b="0" i="0" u="none" strike="noStrike" kern="0" cap="none" spc="0" normalizeH="0" baseline="0" noProof="0">
                <a:ln>
                  <a:noFill/>
                </a:ln>
                <a:solidFill>
                  <a:prstClr val="white"/>
                </a:solidFill>
                <a:effectLst/>
                <a:uLnTx/>
                <a:uFillTx/>
                <a:latin typeface="Arial" pitchFamily="34" charset="0"/>
                <a:ea typeface="HGｺﾞｼｯｸM"/>
                <a:cs typeface="+mn-cs"/>
              </a:rPr>
              <a:t>（大島  明 ほか編）</a:t>
            </a:r>
            <a:r>
              <a:rPr kumimoji="0" lang="en-US" altLang="ja-JP" sz="1000" b="0" i="0" u="none" strike="noStrike" kern="0" cap="none" spc="0" normalizeH="0" baseline="0" noProof="0">
                <a:ln>
                  <a:noFill/>
                </a:ln>
                <a:solidFill>
                  <a:prstClr val="white"/>
                </a:solidFill>
                <a:effectLst/>
                <a:uLnTx/>
                <a:uFillTx/>
                <a:latin typeface="Arial" pitchFamily="34" charset="0"/>
                <a:ea typeface="HGｺﾞｼｯｸM"/>
                <a:cs typeface="+mn-cs"/>
              </a:rPr>
              <a:t>, </a:t>
            </a:r>
            <a:r>
              <a:rPr kumimoji="0" lang="ja-JP" altLang="en-US" sz="1000" b="0" i="0" u="none" strike="noStrike" kern="0" cap="none" spc="0" normalizeH="0" baseline="0" noProof="0">
                <a:ln>
                  <a:noFill/>
                </a:ln>
                <a:solidFill>
                  <a:prstClr val="white"/>
                </a:solidFill>
                <a:effectLst/>
                <a:uLnTx/>
                <a:uFillTx/>
                <a:latin typeface="Arial" pitchFamily="34" charset="0"/>
                <a:ea typeface="HGｺﾞｼｯｸM"/>
                <a:cs typeface="+mn-cs"/>
              </a:rPr>
              <a:t>篠原出版新社</a:t>
            </a:r>
            <a:r>
              <a:rPr kumimoji="0" lang="en-US" altLang="ja-JP" sz="1000" b="0" i="0" u="none" strike="noStrike" kern="0" cap="none" spc="0" normalizeH="0" baseline="0" noProof="0">
                <a:ln>
                  <a:noFill/>
                </a:ln>
                <a:solidFill>
                  <a:prstClr val="white"/>
                </a:solidFill>
                <a:effectLst/>
                <a:uLnTx/>
                <a:uFillTx/>
                <a:latin typeface="Arial" pitchFamily="34" charset="0"/>
                <a:ea typeface="HGｺﾞｼｯｸM"/>
                <a:cs typeface="+mn-cs"/>
              </a:rPr>
              <a:t>, p145, 2004</a:t>
            </a:r>
          </a:p>
        </p:txBody>
      </p:sp>
      <p:sp>
        <p:nvSpPr>
          <p:cNvPr id="180231" name="Text Box 9"/>
          <p:cNvSpPr txBox="1">
            <a:spLocks noChangeArrowheads="1"/>
          </p:cNvSpPr>
          <p:nvPr/>
        </p:nvSpPr>
        <p:spPr bwMode="auto">
          <a:xfrm>
            <a:off x="1524000" y="1298575"/>
            <a:ext cx="6172200" cy="400110"/>
          </a:xfrm>
          <a:prstGeom prst="rect">
            <a:avLst/>
          </a:prstGeom>
          <a:noFill/>
          <a:ln w="9525">
            <a:noFill/>
            <a:miter lim="800000"/>
            <a:headEnd/>
            <a:tailEnd/>
          </a:ln>
        </p:spPr>
        <p:txBody>
          <a:bodyPr>
            <a:spAutoFit/>
          </a:bodyPr>
          <a:lstStyle/>
          <a:p>
            <a:pPr marL="0" marR="0" lvl="0" indent="0" algn="ctr" defTabSz="761970" rtl="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00"/>
                </a:solidFill>
                <a:effectLst/>
                <a:uLnTx/>
                <a:uFillTx/>
                <a:latin typeface="ＭＳ Ｐゴシック" pitchFamily="50" charset="-128"/>
                <a:ea typeface="HGｺﾞｼｯｸM"/>
                <a:cs typeface="+mn-cs"/>
              </a:rPr>
              <a:t>前立腺がんの年齢階級別罹患率</a:t>
            </a:r>
            <a:r>
              <a:rPr kumimoji="0" lang="ja-JP" altLang="en-US" sz="1800" b="0" i="0" u="none" strike="noStrike" kern="0" cap="none" spc="0" normalizeH="0" baseline="0" noProof="0" dirty="0">
                <a:ln>
                  <a:noFill/>
                </a:ln>
                <a:solidFill>
                  <a:srgbClr val="FFFF00"/>
                </a:solidFill>
                <a:effectLst/>
                <a:uLnTx/>
                <a:uFillTx/>
                <a:latin typeface="ＭＳ Ｐゴシック" pitchFamily="50" charset="-128"/>
                <a:ea typeface="HGｺﾞｼｯｸM"/>
                <a:cs typeface="+mn-cs"/>
              </a:rPr>
              <a:t>（</a:t>
            </a:r>
            <a:r>
              <a:rPr kumimoji="0" lang="en-US" altLang="ja-JP" sz="1800" b="0" i="0" u="none" strike="noStrike" kern="0" cap="none" spc="0" normalizeH="0" baseline="0" noProof="0" dirty="0">
                <a:ln>
                  <a:noFill/>
                </a:ln>
                <a:solidFill>
                  <a:srgbClr val="FFFF00"/>
                </a:solidFill>
                <a:effectLst/>
                <a:uLnTx/>
                <a:uFillTx/>
                <a:latin typeface="ＭＳ Ｐゴシック" pitchFamily="50" charset="-128"/>
                <a:ea typeface="HGｺﾞｼｯｸM"/>
                <a:cs typeface="+mn-cs"/>
              </a:rPr>
              <a:t>1998</a:t>
            </a:r>
            <a:r>
              <a:rPr kumimoji="0" lang="ja-JP" altLang="en-US" sz="1800" b="0" i="0" u="none" strike="noStrike" kern="0" cap="none" spc="0" normalizeH="0" baseline="0" noProof="0" dirty="0">
                <a:ln>
                  <a:noFill/>
                </a:ln>
                <a:solidFill>
                  <a:srgbClr val="FFFF00"/>
                </a:solidFill>
                <a:effectLst/>
                <a:uLnTx/>
                <a:uFillTx/>
                <a:latin typeface="ＭＳ Ｐゴシック" pitchFamily="50" charset="-128"/>
                <a:ea typeface="HGｺﾞｼｯｸM"/>
                <a:cs typeface="+mn-cs"/>
              </a:rPr>
              <a:t>年）</a:t>
            </a:r>
            <a:endParaRPr kumimoji="0" lang="ja-JP" altLang="en-US" sz="1500" b="0" i="0" u="none" strike="noStrike" kern="0" cap="none" spc="0" normalizeH="0" baseline="0" noProof="0" dirty="0">
              <a:ln>
                <a:noFill/>
              </a:ln>
              <a:solidFill>
                <a:srgbClr val="FFFF00"/>
              </a:solidFill>
              <a:effectLst/>
              <a:uLnTx/>
              <a:uFillTx/>
              <a:latin typeface="ＭＳ Ｐゴシック" pitchFamily="50" charset="-128"/>
              <a:ea typeface="HGｺﾞｼｯｸM"/>
              <a:cs typeface="+mn-cs"/>
            </a:endParaRPr>
          </a:p>
        </p:txBody>
      </p:sp>
      <p:pic>
        <p:nvPicPr>
          <p:cNvPr id="180232" name="Picture 10" descr="10_グラフ"/>
          <p:cNvPicPr>
            <a:picLocks noChangeAspect="1" noChangeArrowheads="1"/>
          </p:cNvPicPr>
          <p:nvPr/>
        </p:nvPicPr>
        <p:blipFill>
          <a:blip r:embed="rId3" cstate="print"/>
          <a:srcRect/>
          <a:stretch>
            <a:fillRect/>
          </a:stretch>
        </p:blipFill>
        <p:spPr bwMode="auto">
          <a:xfrm>
            <a:off x="914400" y="1755775"/>
            <a:ext cx="7658100" cy="4159250"/>
          </a:xfrm>
          <a:prstGeom prst="rect">
            <a:avLst/>
          </a:prstGeom>
          <a:noFill/>
          <a:ln w="9525">
            <a:noFill/>
            <a:miter lim="800000"/>
            <a:headEnd/>
            <a:tailEnd/>
          </a:ln>
        </p:spPr>
      </p:pic>
      <p:sp>
        <p:nvSpPr>
          <p:cNvPr id="180238" name="Text Box 12"/>
          <p:cNvSpPr txBox="1">
            <a:spLocks noChangeArrowheads="1"/>
          </p:cNvSpPr>
          <p:nvPr/>
        </p:nvSpPr>
        <p:spPr bwMode="auto">
          <a:xfrm>
            <a:off x="286048" y="2289175"/>
            <a:ext cx="461665" cy="3048000"/>
          </a:xfrm>
          <a:prstGeom prst="rect">
            <a:avLst/>
          </a:prstGeom>
          <a:noFill/>
          <a:ln w="9525">
            <a:noFill/>
            <a:miter lim="800000"/>
            <a:headEnd/>
            <a:tailEnd/>
          </a:ln>
        </p:spPr>
        <p:txBody>
          <a:bodyPr vert="eaVert">
            <a:spAutoFit/>
          </a:bodyPr>
          <a:lstStyle/>
          <a:p>
            <a:pPr marL="0" marR="0" lvl="0" indent="0" algn="l" defTabSz="761970" rtl="0" eaLnBrk="1" fontAlgn="auto" latinLnBrk="0" hangingPunct="1">
              <a:lnSpc>
                <a:spcPct val="100000"/>
              </a:lnSpc>
              <a:spcBef>
                <a:spcPct val="50000"/>
              </a:spcBef>
              <a:spcAft>
                <a:spcPts val="0"/>
              </a:spcAft>
              <a:buClrTx/>
              <a:buSzTx/>
              <a:buFontTx/>
              <a:buNone/>
              <a:tabLst/>
              <a:defRPr/>
            </a:pPr>
            <a:r>
              <a:rPr kumimoji="0" lang="ja-JP" altLang="en-US" sz="1800" b="0" i="0" u="none" strike="noStrike" kern="0" cap="none" spc="0" normalizeH="0" baseline="0" noProof="0" dirty="0">
                <a:ln>
                  <a:noFill/>
                </a:ln>
                <a:solidFill>
                  <a:prstClr val="white"/>
                </a:solidFill>
                <a:effectLst/>
                <a:uLnTx/>
                <a:uFillTx/>
                <a:latin typeface="Arial" pitchFamily="34" charset="0"/>
                <a:ea typeface="HGｺﾞｼｯｸM"/>
                <a:cs typeface="+mn-cs"/>
              </a:rPr>
              <a:t>罹患率</a:t>
            </a:r>
            <a:r>
              <a:rPr kumimoji="0" lang="ja-JP" altLang="en-US" sz="1700" b="0" i="0" u="none" strike="noStrike" kern="0" cap="none" spc="0" normalizeH="0" baseline="0" noProof="0" dirty="0">
                <a:ln>
                  <a:noFill/>
                </a:ln>
                <a:solidFill>
                  <a:prstClr val="white"/>
                </a:solidFill>
                <a:effectLst/>
                <a:uLnTx/>
                <a:uFillTx/>
                <a:latin typeface="Arial" pitchFamily="34" charset="0"/>
                <a:ea typeface="HGｺﾞｼｯｸM"/>
                <a:cs typeface="+mn-cs"/>
              </a:rPr>
              <a:t>（人口十万人 対）</a:t>
            </a:r>
          </a:p>
        </p:txBody>
      </p:sp>
      <p:sp>
        <p:nvSpPr>
          <p:cNvPr id="180234" name="Text Box 14"/>
          <p:cNvSpPr txBox="1">
            <a:spLocks noChangeArrowheads="1"/>
          </p:cNvSpPr>
          <p:nvPr/>
        </p:nvSpPr>
        <p:spPr bwMode="auto">
          <a:xfrm>
            <a:off x="4114800" y="5894388"/>
            <a:ext cx="1047750" cy="350837"/>
          </a:xfrm>
          <a:prstGeom prst="rect">
            <a:avLst/>
          </a:prstGeom>
          <a:noFill/>
          <a:ln w="9525">
            <a:noFill/>
            <a:miter lim="800000"/>
            <a:headEnd/>
            <a:tailEnd/>
          </a:ln>
        </p:spPr>
        <p:txBody>
          <a:bodyPr wrap="none">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ja-JP" altLang="en-US" sz="1700" b="0" i="0" u="none" strike="noStrike" kern="0" cap="none" spc="0" normalizeH="0" baseline="0" noProof="0">
                <a:ln>
                  <a:noFill/>
                </a:ln>
                <a:solidFill>
                  <a:prstClr val="white"/>
                </a:solidFill>
                <a:effectLst/>
                <a:uLnTx/>
                <a:uFillTx/>
                <a:latin typeface="Arial" pitchFamily="34" charset="0"/>
                <a:ea typeface="HGｺﾞｼｯｸM"/>
                <a:cs typeface="+mn-cs"/>
              </a:rPr>
              <a:t>年齢（年）</a:t>
            </a:r>
          </a:p>
        </p:txBody>
      </p:sp>
      <p:pic>
        <p:nvPicPr>
          <p:cNvPr id="180235" name="Picture 15" descr="P_Illust10"/>
          <p:cNvPicPr>
            <a:picLocks noChangeAspect="1" noChangeArrowheads="1"/>
          </p:cNvPicPr>
          <p:nvPr/>
        </p:nvPicPr>
        <p:blipFill>
          <a:blip r:embed="rId4" cstate="print"/>
          <a:srcRect/>
          <a:stretch>
            <a:fillRect/>
          </a:stretch>
        </p:blipFill>
        <p:spPr bwMode="auto">
          <a:xfrm>
            <a:off x="3114675" y="2822575"/>
            <a:ext cx="1185863" cy="2697163"/>
          </a:xfrm>
          <a:prstGeom prst="rect">
            <a:avLst/>
          </a:prstGeom>
          <a:noFill/>
          <a:ln w="9525">
            <a:noFill/>
            <a:miter lim="800000"/>
            <a:headEnd/>
            <a:tailEnd/>
          </a:ln>
        </p:spPr>
      </p:pic>
      <p:grpSp>
        <p:nvGrpSpPr>
          <p:cNvPr id="4" name="グループ化 17"/>
          <p:cNvGrpSpPr/>
          <p:nvPr/>
        </p:nvGrpSpPr>
        <p:grpSpPr>
          <a:xfrm>
            <a:off x="1905000" y="1800225"/>
            <a:ext cx="3352800" cy="638175"/>
            <a:chOff x="1905000" y="1800225"/>
            <a:chExt cx="3352800" cy="638175"/>
          </a:xfrm>
        </p:grpSpPr>
        <p:sp>
          <p:nvSpPr>
            <p:cNvPr id="180236" name="Oval 16"/>
            <p:cNvSpPr>
              <a:spLocks noChangeArrowheads="1"/>
            </p:cNvSpPr>
            <p:nvPr/>
          </p:nvSpPr>
          <p:spPr bwMode="auto">
            <a:xfrm>
              <a:off x="1905000" y="1800225"/>
              <a:ext cx="3352800" cy="638175"/>
            </a:xfrm>
            <a:prstGeom prst="ellipse">
              <a:avLst/>
            </a:prstGeom>
            <a:solidFill>
              <a:srgbClr val="FA0465"/>
            </a:solidFill>
            <a:ln w="9525">
              <a:no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180237" name="Text Box 17"/>
            <p:cNvSpPr txBox="1">
              <a:spLocks noChangeArrowheads="1"/>
            </p:cNvSpPr>
            <p:nvPr/>
          </p:nvSpPr>
          <p:spPr bwMode="auto">
            <a:xfrm>
              <a:off x="2071670" y="1857364"/>
              <a:ext cx="3143272" cy="400110"/>
            </a:xfrm>
            <a:prstGeom prst="rect">
              <a:avLst/>
            </a:prstGeom>
            <a:noFill/>
            <a:ln w="9525">
              <a:noFill/>
              <a:miter lim="800000"/>
              <a:headEnd/>
              <a:tailEnd/>
            </a:ln>
          </p:spPr>
          <p:txBody>
            <a:bodyPr wrap="square">
              <a:spAutoFit/>
            </a:bodyPr>
            <a:lstStyle/>
            <a:p>
              <a:pPr marL="0" marR="0" lvl="0" indent="0" algn="ctr" defTabSz="761970" rtl="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典型的な</a:t>
              </a:r>
              <a:r>
                <a:rPr kumimoji="0" lang="ja-JP" altLang="en-US" sz="2000" b="0" i="0" u="none" strike="noStrike" kern="0" cap="none" spc="0" normalizeH="0" baseline="0" noProof="0" dirty="0">
                  <a:ln>
                    <a:noFill/>
                  </a:ln>
                  <a:solidFill>
                    <a:prstClr val="white"/>
                  </a:solidFill>
                  <a:effectLst/>
                  <a:uLnTx/>
                  <a:uFillTx/>
                  <a:latin typeface="Arial" pitchFamily="34" charset="0"/>
                  <a:ea typeface="HGｺﾞｼｯｸM"/>
                  <a:cs typeface="+mn-cs"/>
                </a:rPr>
                <a:t>“</a:t>
              </a:r>
              <a:r>
                <a:rPr kumimoji="0" lang="ja-JP" altLang="en-US" sz="20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rPr>
                <a:t>高齢者がん</a:t>
              </a:r>
              <a:r>
                <a:rPr kumimoji="0" lang="ja-JP" altLang="en-US" sz="2000" b="0" i="0" u="none" strike="noStrike" kern="0" cap="none" spc="0" normalizeH="0" baseline="0" noProof="0" dirty="0">
                  <a:ln>
                    <a:noFill/>
                  </a:ln>
                  <a:solidFill>
                    <a:prstClr val="white"/>
                  </a:solidFill>
                  <a:effectLst/>
                  <a:uLnTx/>
                  <a:uFillTx/>
                  <a:latin typeface="Arial" pitchFamily="34" charset="0"/>
                  <a:ea typeface="HGｺﾞｼｯｸM"/>
                  <a:cs typeface="+mn-cs"/>
                </a:rPr>
                <a:t>”</a:t>
              </a:r>
              <a:endParaRPr kumimoji="0" lang="ja-JP" altLang="en-US" sz="2000" b="0" i="0" u="none" strike="noStrike" kern="0" cap="none" spc="0" normalizeH="0" baseline="0" noProof="0" dirty="0">
                <a:ln>
                  <a:noFill/>
                </a:ln>
                <a:solidFill>
                  <a:prstClr val="white"/>
                </a:solidFill>
                <a:effectLst/>
                <a:uLnTx/>
                <a:uFillTx/>
                <a:latin typeface="ＭＳ Ｐゴシック" pitchFamily="50" charset="-128"/>
                <a:ea typeface="HGｺﾞｼｯｸM"/>
                <a:cs typeface="+mn-cs"/>
              </a:endParaRPr>
            </a:p>
          </p:txBody>
        </p:sp>
      </p:grpSp>
    </p:spTree>
    <p:extLst>
      <p:ext uri="{BB962C8B-B14F-4D97-AF65-F5344CB8AC3E}">
        <p14:creationId xmlns:p14="http://schemas.microsoft.com/office/powerpoint/2010/main" val="3289638296"/>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31" name="Rectangle 19"/>
          <p:cNvSpPr>
            <a:spLocks noChangeArrowheads="1"/>
          </p:cNvSpPr>
          <p:nvPr/>
        </p:nvSpPr>
        <p:spPr bwMode="auto">
          <a:xfrm>
            <a:off x="838200" y="1752600"/>
            <a:ext cx="6858000" cy="2590800"/>
          </a:xfrm>
          <a:prstGeom prst="rect">
            <a:avLst/>
          </a:prstGeom>
          <a:solidFill>
            <a:srgbClr val="FFFFCC"/>
          </a:solidFill>
          <a:ln w="19050">
            <a:solidFill>
              <a:schemeClr val="accent2"/>
            </a:solidFill>
            <a:miter lim="800000"/>
            <a:headEnd/>
            <a:tailE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ja-JP" sz="2400" b="0" i="0" u="none" strike="noStrike" kern="0" cap="none" spc="0" normalizeH="0" baseline="0" noProof="0">
              <a:ln>
                <a:noFill/>
              </a:ln>
              <a:solidFill>
                <a:srgbClr val="000000"/>
              </a:solidFill>
              <a:effectLst/>
              <a:uLnTx/>
              <a:uFillTx/>
              <a:latin typeface="Times" charset="0"/>
              <a:ea typeface="ＭＳ Ｐゴシック"/>
              <a:cs typeface="+mn-cs"/>
            </a:endParaRPr>
          </a:p>
        </p:txBody>
      </p:sp>
      <p:sp>
        <p:nvSpPr>
          <p:cNvPr id="602133" name="Rectangle 21"/>
          <p:cNvSpPr>
            <a:spLocks noChangeArrowheads="1"/>
          </p:cNvSpPr>
          <p:nvPr/>
        </p:nvSpPr>
        <p:spPr bwMode="auto">
          <a:xfrm>
            <a:off x="1499890" y="1898154"/>
            <a:ext cx="3231974" cy="461665"/>
          </a:xfrm>
          <a:prstGeom prst="rect">
            <a:avLst/>
          </a:prstGeom>
          <a:noFill/>
          <a:ln w="9525">
            <a:noFill/>
            <a:miter lim="800000"/>
            <a:headEnd/>
            <a:tailEnd/>
          </a:ln>
          <a:effec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ja-JP" sz="2400" b="1" i="0" u="none" strike="noStrike" kern="0" cap="none" spc="0" normalizeH="0" baseline="0" noProof="0" dirty="0">
                <a:ln>
                  <a:noFill/>
                </a:ln>
                <a:solidFill>
                  <a:srgbClr val="6666FF"/>
                </a:solidFill>
                <a:effectLst/>
                <a:uLnTx/>
                <a:uFillTx/>
                <a:latin typeface="ＭＳ Ｐゴシック" charset="-128"/>
                <a:ea typeface="ＭＳ Ｐゴシック"/>
                <a:cs typeface="+mn-cs"/>
              </a:rPr>
              <a:t>PSA＝</a:t>
            </a:r>
            <a:r>
              <a:rPr kumimoji="0" lang="ja-JP" altLang="en-US" sz="2400" b="1" i="0" u="none" strike="noStrike" kern="0" cap="none" spc="0" normalizeH="0" baseline="0" noProof="0" dirty="0">
                <a:ln>
                  <a:noFill/>
                </a:ln>
                <a:solidFill>
                  <a:srgbClr val="6666FF"/>
                </a:solidFill>
                <a:effectLst/>
                <a:uLnTx/>
                <a:uFillTx/>
                <a:latin typeface="ＭＳ Ｐゴシック" charset="-128"/>
                <a:ea typeface="ＭＳ Ｐゴシック"/>
                <a:cs typeface="+mn-cs"/>
              </a:rPr>
              <a:t>前立腺特異抗原</a:t>
            </a:r>
          </a:p>
        </p:txBody>
      </p:sp>
      <p:sp>
        <p:nvSpPr>
          <p:cNvPr id="602135" name="Rectangle 23"/>
          <p:cNvSpPr>
            <a:spLocks noChangeArrowheads="1"/>
          </p:cNvSpPr>
          <p:nvPr/>
        </p:nvSpPr>
        <p:spPr bwMode="auto">
          <a:xfrm>
            <a:off x="1012921" y="1143918"/>
            <a:ext cx="6427787" cy="457200"/>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400" b="1" i="0" u="none" strike="noStrike" kern="0" cap="none" spc="0" normalizeH="0" baseline="0" noProof="0" dirty="0">
                <a:ln>
                  <a:noFill/>
                </a:ln>
                <a:solidFill>
                  <a:srgbClr val="FFFF00"/>
                </a:solidFill>
                <a:effectLst/>
                <a:uLnTx/>
                <a:uFillTx/>
                <a:latin typeface="ＭＳ Ｐゴシック" charset="-128"/>
                <a:ea typeface="ＭＳ Ｐゴシック"/>
                <a:cs typeface="+mn-cs"/>
              </a:rPr>
              <a:t>血液検査で前立腺がんを見つける簡便な検査法</a:t>
            </a:r>
          </a:p>
        </p:txBody>
      </p:sp>
      <p:grpSp>
        <p:nvGrpSpPr>
          <p:cNvPr id="2" name="Group 53"/>
          <p:cNvGrpSpPr>
            <a:grpSpLocks/>
          </p:cNvGrpSpPr>
          <p:nvPr/>
        </p:nvGrpSpPr>
        <p:grpSpPr bwMode="auto">
          <a:xfrm>
            <a:off x="1676400" y="3581400"/>
            <a:ext cx="4724400" cy="549275"/>
            <a:chOff x="1056" y="2256"/>
            <a:chExt cx="2976" cy="346"/>
          </a:xfrm>
        </p:grpSpPr>
        <p:sp>
          <p:nvSpPr>
            <p:cNvPr id="602136" name="Rectangle 24"/>
            <p:cNvSpPr>
              <a:spLocks noChangeArrowheads="1"/>
            </p:cNvSpPr>
            <p:nvPr/>
          </p:nvSpPr>
          <p:spPr bwMode="auto">
            <a:xfrm>
              <a:off x="1285" y="2352"/>
              <a:ext cx="2517" cy="250"/>
            </a:xfrm>
            <a:prstGeom prst="rect">
              <a:avLst/>
            </a:prstGeom>
            <a:noFill/>
            <a:ln w="9525">
              <a:noFill/>
              <a:miter lim="800000"/>
              <a:headEnd/>
              <a:tailEnd/>
            </a:ln>
            <a:effec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a:ln>
                    <a:noFill/>
                  </a:ln>
                  <a:solidFill>
                    <a:srgbClr val="000000"/>
                  </a:solidFill>
                  <a:effectLst/>
                  <a:uLnTx/>
                  <a:uFillTx/>
                  <a:latin typeface="ＭＳ Ｐゴシック" charset="-128"/>
                  <a:ea typeface="ＭＳ Ｐゴシック"/>
                  <a:cs typeface="+mn-cs"/>
                </a:rPr>
                <a:t>前立腺で作られるタンパク質の一種</a:t>
              </a:r>
            </a:p>
          </p:txBody>
        </p:sp>
        <p:sp>
          <p:nvSpPr>
            <p:cNvPr id="602139" name="Line 27"/>
            <p:cNvSpPr>
              <a:spLocks noChangeShapeType="1"/>
            </p:cNvSpPr>
            <p:nvPr/>
          </p:nvSpPr>
          <p:spPr bwMode="auto">
            <a:xfrm>
              <a:off x="1056" y="2256"/>
              <a:ext cx="2976" cy="0"/>
            </a:xfrm>
            <a:prstGeom prst="line">
              <a:avLst/>
            </a:prstGeom>
            <a:noFill/>
            <a:ln w="19050">
              <a:solidFill>
                <a:schemeClr val="tx1"/>
              </a:solidFill>
              <a:round/>
              <a:headEnd/>
              <a:tailE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000000"/>
                </a:solidFill>
                <a:effectLst/>
                <a:uLnTx/>
                <a:uFillTx/>
                <a:latin typeface="Lucida Grande"/>
                <a:ea typeface="ＭＳ Ｐゴシック"/>
                <a:cs typeface="+mn-cs"/>
              </a:endParaRPr>
            </a:p>
          </p:txBody>
        </p:sp>
      </p:grpSp>
      <p:grpSp>
        <p:nvGrpSpPr>
          <p:cNvPr id="3" name="Group 49"/>
          <p:cNvGrpSpPr>
            <a:grpSpLocks/>
          </p:cNvGrpSpPr>
          <p:nvPr/>
        </p:nvGrpSpPr>
        <p:grpSpPr bwMode="auto">
          <a:xfrm>
            <a:off x="7010400" y="1447800"/>
            <a:ext cx="1447800" cy="1447800"/>
            <a:chOff x="4416" y="912"/>
            <a:chExt cx="912" cy="912"/>
          </a:xfrm>
        </p:grpSpPr>
        <p:sp>
          <p:nvSpPr>
            <p:cNvPr id="602140" name="Oval 28"/>
            <p:cNvSpPr>
              <a:spLocks noChangeArrowheads="1"/>
            </p:cNvSpPr>
            <p:nvPr/>
          </p:nvSpPr>
          <p:spPr bwMode="auto">
            <a:xfrm>
              <a:off x="4416" y="912"/>
              <a:ext cx="912" cy="912"/>
            </a:xfrm>
            <a:prstGeom prst="ellipse">
              <a:avLst/>
            </a:prstGeom>
            <a:solidFill>
              <a:srgbClr val="CCECFF"/>
            </a:solidFill>
            <a:ln w="9525">
              <a:noFill/>
              <a:round/>
              <a:headEnd/>
              <a:tailEnd/>
            </a:ln>
            <a:effectLst>
              <a:outerShdw dist="35921" dir="2700000" algn="ctr" rotWithShape="0">
                <a:schemeClr val="bg2"/>
              </a:outerShdw>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ja-JP" sz="2400" b="0" i="0" u="none" strike="noStrike" kern="0" cap="none" spc="0" normalizeH="0" baseline="0" noProof="0">
                <a:ln>
                  <a:noFill/>
                </a:ln>
                <a:solidFill>
                  <a:srgbClr val="000000"/>
                </a:solidFill>
                <a:effectLst/>
                <a:uLnTx/>
                <a:uFillTx/>
                <a:latin typeface="Times" charset="0"/>
                <a:ea typeface="ＭＳ Ｐゴシック"/>
                <a:cs typeface="+mn-cs"/>
              </a:endParaRPr>
            </a:p>
          </p:txBody>
        </p:sp>
        <p:pic>
          <p:nvPicPr>
            <p:cNvPr id="602141" name="Picture 29" descr="LaCie Disk:前立腺がんの診断と治療:PCIC_CD:P24Fig01.png"/>
            <p:cNvPicPr>
              <a:picLocks noChangeAspect="1" noChangeArrowheads="1"/>
            </p:cNvPicPr>
            <p:nvPr/>
          </p:nvPicPr>
          <p:blipFill>
            <a:blip r:embed="rId3" r:link="rId4" cstate="print"/>
            <a:srcRect/>
            <a:stretch>
              <a:fillRect/>
            </a:stretch>
          </p:blipFill>
          <p:spPr bwMode="auto">
            <a:xfrm>
              <a:off x="4416" y="1008"/>
              <a:ext cx="912" cy="671"/>
            </a:xfrm>
            <a:prstGeom prst="rect">
              <a:avLst/>
            </a:prstGeom>
            <a:noFill/>
          </p:spPr>
        </p:pic>
      </p:grpSp>
      <p:sp>
        <p:nvSpPr>
          <p:cNvPr id="602144" name="Rectangle 32"/>
          <p:cNvSpPr>
            <a:spLocks noChangeArrowheads="1"/>
          </p:cNvSpPr>
          <p:nvPr/>
        </p:nvSpPr>
        <p:spPr bwMode="auto">
          <a:xfrm>
            <a:off x="3786188" y="4876800"/>
            <a:ext cx="4520789" cy="1569660"/>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400" b="1" i="0" u="none" strike="noStrike" kern="0" cap="none" spc="0" normalizeH="0" baseline="0" noProof="0" dirty="0">
                <a:ln>
                  <a:noFill/>
                </a:ln>
                <a:solidFill>
                  <a:srgbClr val="FFFF00"/>
                </a:solidFill>
                <a:effectLst/>
                <a:uLnTx/>
                <a:uFillTx/>
                <a:latin typeface="ＭＳ Ｐゴシック" charset="-128"/>
                <a:ea typeface="ＭＳ Ｐゴシック"/>
                <a:cs typeface="+mn-cs"/>
              </a:rPr>
              <a:t>他のがんの腫瘍マーカーと異なり</a:t>
            </a:r>
            <a:endParaRPr kumimoji="0" lang="en-US" altLang="ja-JP" sz="2400" b="1" i="0" u="none" strike="noStrike" kern="0" cap="none" spc="0" normalizeH="0" baseline="0" noProof="0" dirty="0">
              <a:ln>
                <a:noFill/>
              </a:ln>
              <a:solidFill>
                <a:srgbClr val="FFFF00"/>
              </a:solidFill>
              <a:effectLst/>
              <a:uLnTx/>
              <a:uFillTx/>
              <a:latin typeface="ＭＳ Ｐゴシック" charset="-128"/>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400" b="1" i="0" u="none" strike="noStrike" kern="0" cap="none" spc="0" normalizeH="0" baseline="0" noProof="0" dirty="0">
                <a:ln>
                  <a:noFill/>
                </a:ln>
                <a:solidFill>
                  <a:srgbClr val="FFFF00"/>
                </a:solidFill>
                <a:effectLst/>
                <a:uLnTx/>
                <a:uFillTx/>
                <a:latin typeface="ＭＳ Ｐゴシック" charset="-128"/>
                <a:ea typeface="ＭＳ Ｐゴシック"/>
                <a:cs typeface="+mn-cs"/>
              </a:rPr>
              <a:t>感度・特異度が高い</a:t>
            </a:r>
            <a:endParaRPr kumimoji="0" lang="en-US" altLang="ja-JP" sz="2400" b="1" i="0" u="none" strike="noStrike" kern="0" cap="none" spc="0" normalizeH="0" baseline="0" noProof="0" dirty="0">
              <a:ln>
                <a:noFill/>
              </a:ln>
              <a:solidFill>
                <a:srgbClr val="FFFF00"/>
              </a:solidFill>
              <a:effectLst/>
              <a:uLnTx/>
              <a:uFillTx/>
              <a:latin typeface="ＭＳ Ｐゴシック" charset="-128"/>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2400" b="1" i="0" u="none" strike="noStrike" kern="0" cap="none" spc="0" normalizeH="0" baseline="0" noProof="0" dirty="0">
              <a:ln>
                <a:noFill/>
              </a:ln>
              <a:solidFill>
                <a:srgbClr val="FFFF00"/>
              </a:solidFill>
              <a:effectLst/>
              <a:uLnTx/>
              <a:uFillTx/>
              <a:latin typeface="ＭＳ Ｐゴシック" charset="-128"/>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400" b="1" i="0" u="none" strike="noStrike" kern="0" cap="none" spc="0" normalizeH="0" baseline="0" noProof="0" dirty="0">
                <a:ln>
                  <a:noFill/>
                </a:ln>
                <a:solidFill>
                  <a:srgbClr val="FFFF00"/>
                </a:solidFill>
                <a:effectLst/>
                <a:uLnTx/>
                <a:uFillTx/>
                <a:latin typeface="ＭＳ Ｐゴシック" charset="-128"/>
                <a:ea typeface="ＭＳ Ｐゴシック"/>
                <a:cs typeface="+mn-cs"/>
              </a:rPr>
              <a:t>　→　簡便で正確ながん検診</a:t>
            </a:r>
          </a:p>
        </p:txBody>
      </p:sp>
      <p:sp>
        <p:nvSpPr>
          <p:cNvPr id="602145" name="Rectangle 33"/>
          <p:cNvSpPr>
            <a:spLocks noChangeArrowheads="1"/>
          </p:cNvSpPr>
          <p:nvPr/>
        </p:nvSpPr>
        <p:spPr bwMode="auto">
          <a:xfrm>
            <a:off x="1979613" y="2971800"/>
            <a:ext cx="1219200" cy="365125"/>
          </a:xfrm>
          <a:prstGeom prst="rect">
            <a:avLst/>
          </a:prstGeom>
          <a:noFill/>
          <a:ln w="9525">
            <a:noFill/>
            <a:miter lim="800000"/>
            <a:headEnd/>
            <a:tailEnd/>
          </a:ln>
          <a:effectLst/>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a:ln>
                  <a:noFill/>
                </a:ln>
                <a:solidFill>
                  <a:srgbClr val="000000"/>
                </a:solidFill>
                <a:effectLst/>
                <a:uLnTx/>
                <a:uFillTx/>
                <a:latin typeface="ＭＳ Ｐゴシック" charset="-128"/>
                <a:ea typeface="ＭＳ Ｐゴシック"/>
                <a:cs typeface="+mn-cs"/>
              </a:rPr>
              <a:t>（前立腺）</a:t>
            </a:r>
          </a:p>
        </p:txBody>
      </p:sp>
      <p:sp>
        <p:nvSpPr>
          <p:cNvPr id="602146" name="Rectangle 34"/>
          <p:cNvSpPr>
            <a:spLocks noChangeArrowheads="1"/>
          </p:cNvSpPr>
          <p:nvPr/>
        </p:nvSpPr>
        <p:spPr bwMode="auto">
          <a:xfrm>
            <a:off x="5089525" y="2971800"/>
            <a:ext cx="914400" cy="365125"/>
          </a:xfrm>
          <a:prstGeom prst="rect">
            <a:avLst/>
          </a:prstGeom>
          <a:noFill/>
          <a:ln w="9525">
            <a:noFill/>
            <a:miter lim="800000"/>
            <a:headEnd/>
            <a:tailEnd/>
          </a:ln>
          <a:effectLst/>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a:ln>
                  <a:noFill/>
                </a:ln>
                <a:solidFill>
                  <a:srgbClr val="000000"/>
                </a:solidFill>
                <a:effectLst/>
                <a:uLnTx/>
                <a:uFillTx/>
                <a:latin typeface="ＭＳ Ｐゴシック" charset="-128"/>
                <a:ea typeface="ＭＳ Ｐゴシック"/>
                <a:cs typeface="+mn-cs"/>
              </a:rPr>
              <a:t>（抗原）</a:t>
            </a:r>
          </a:p>
        </p:txBody>
      </p:sp>
      <p:sp>
        <p:nvSpPr>
          <p:cNvPr id="602147" name="Rectangle 35"/>
          <p:cNvSpPr>
            <a:spLocks noChangeArrowheads="1"/>
          </p:cNvSpPr>
          <p:nvPr/>
        </p:nvSpPr>
        <p:spPr bwMode="auto">
          <a:xfrm>
            <a:off x="3670300" y="2971800"/>
            <a:ext cx="914400" cy="365125"/>
          </a:xfrm>
          <a:prstGeom prst="rect">
            <a:avLst/>
          </a:prstGeom>
          <a:noFill/>
          <a:ln w="9525">
            <a:noFill/>
            <a:miter lim="800000"/>
            <a:headEnd/>
            <a:tailEnd/>
          </a:ln>
          <a:effectLst/>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a:ln>
                  <a:noFill/>
                </a:ln>
                <a:solidFill>
                  <a:srgbClr val="000000"/>
                </a:solidFill>
                <a:effectLst/>
                <a:uLnTx/>
                <a:uFillTx/>
                <a:latin typeface="ＭＳ Ｐゴシック" charset="-128"/>
                <a:ea typeface="ＭＳ Ｐゴシック"/>
                <a:cs typeface="+mn-cs"/>
              </a:rPr>
              <a:t>（特異）</a:t>
            </a:r>
          </a:p>
        </p:txBody>
      </p:sp>
      <p:sp>
        <p:nvSpPr>
          <p:cNvPr id="602132" name="Rectangle 20"/>
          <p:cNvSpPr>
            <a:spLocks noChangeArrowheads="1"/>
          </p:cNvSpPr>
          <p:nvPr/>
        </p:nvSpPr>
        <p:spPr bwMode="auto">
          <a:xfrm>
            <a:off x="1752600" y="2362200"/>
            <a:ext cx="1673225" cy="604838"/>
          </a:xfrm>
          <a:prstGeom prst="rect">
            <a:avLst/>
          </a:prstGeom>
          <a:noFill/>
          <a:ln w="9525">
            <a:noFill/>
            <a:miter lim="800000"/>
            <a:headEnd/>
            <a:tailEnd/>
          </a:ln>
          <a:effectLst/>
        </p:spPr>
        <p:txBody>
          <a:bodyPr wrap="none" lIns="0" tIns="0" rIns="0" bIns="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800" b="0" i="0" u="none" strike="noStrike" kern="0" cap="none" spc="0" normalizeH="0" baseline="0" noProof="0">
                <a:ln>
                  <a:noFill/>
                </a:ln>
                <a:solidFill>
                  <a:srgbClr val="FF9900"/>
                </a:solidFill>
                <a:effectLst/>
                <a:uLnTx/>
                <a:uFillTx/>
                <a:latin typeface="ＭＳ Ｐゴシック" charset="-128"/>
                <a:ea typeface="ＭＳ Ｐゴシック"/>
                <a:cs typeface="+mn-cs"/>
              </a:rPr>
              <a:t>  </a:t>
            </a:r>
            <a:r>
              <a:rPr kumimoji="0" lang="en-US" altLang="ja-JP" sz="3600" b="1" i="0" u="none" strike="noStrike" kern="0" cap="none" spc="0" normalizeH="0" baseline="0" noProof="0">
                <a:ln>
                  <a:noFill/>
                </a:ln>
                <a:solidFill>
                  <a:srgbClr val="6666FF"/>
                </a:solidFill>
                <a:effectLst/>
                <a:uLnTx/>
                <a:uFillTx/>
                <a:latin typeface="ＭＳ Ｐゴシック" charset="-128"/>
                <a:ea typeface="ＭＳ Ｐゴシック"/>
                <a:cs typeface="+mn-cs"/>
              </a:rPr>
              <a:t>P</a:t>
            </a:r>
            <a:r>
              <a:rPr kumimoji="0" lang="en-US" altLang="ja-JP" sz="2800" b="0" i="0" u="none" strike="noStrike" kern="0" cap="none" spc="0" normalizeH="0" baseline="0" noProof="0">
                <a:ln>
                  <a:noFill/>
                </a:ln>
                <a:solidFill>
                  <a:srgbClr val="000000"/>
                </a:solidFill>
                <a:effectLst/>
                <a:uLnTx/>
                <a:uFillTx/>
                <a:latin typeface="ＭＳ Ｐゴシック" charset="-128"/>
                <a:ea typeface="ＭＳ Ｐゴシック"/>
                <a:cs typeface="+mn-cs"/>
              </a:rPr>
              <a:t>rostate </a:t>
            </a:r>
          </a:p>
        </p:txBody>
      </p:sp>
      <p:sp>
        <p:nvSpPr>
          <p:cNvPr id="602148" name="Rectangle 36"/>
          <p:cNvSpPr>
            <a:spLocks noChangeArrowheads="1"/>
          </p:cNvSpPr>
          <p:nvPr/>
        </p:nvSpPr>
        <p:spPr bwMode="auto">
          <a:xfrm>
            <a:off x="4953000" y="2362200"/>
            <a:ext cx="1187450" cy="604838"/>
          </a:xfrm>
          <a:prstGeom prst="rect">
            <a:avLst/>
          </a:prstGeom>
          <a:noFill/>
          <a:ln w="9525">
            <a:noFill/>
            <a:miter lim="800000"/>
            <a:headEnd/>
            <a:tailEnd/>
          </a:ln>
          <a:effectLst/>
        </p:spPr>
        <p:txBody>
          <a:bodyPr wrap="none" lIns="0" tIns="0" rIns="0" bIns="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3600" b="1" i="0" u="none" strike="noStrike" kern="0" cap="none" spc="0" normalizeH="0" baseline="0" noProof="0">
                <a:ln>
                  <a:noFill/>
                </a:ln>
                <a:solidFill>
                  <a:srgbClr val="6666FF"/>
                </a:solidFill>
                <a:effectLst/>
                <a:uLnTx/>
                <a:uFillTx/>
                <a:latin typeface="ＭＳ Ｐゴシック" charset="-128"/>
                <a:ea typeface="ＭＳ Ｐゴシック"/>
                <a:cs typeface="+mn-cs"/>
              </a:rPr>
              <a:t>A</a:t>
            </a:r>
            <a:r>
              <a:rPr kumimoji="0" lang="en-US" altLang="ja-JP" sz="2800" b="0" i="0" u="none" strike="noStrike" kern="0" cap="none" spc="0" normalizeH="0" baseline="0" noProof="0">
                <a:ln>
                  <a:noFill/>
                </a:ln>
                <a:solidFill>
                  <a:srgbClr val="000000"/>
                </a:solidFill>
                <a:effectLst/>
                <a:uLnTx/>
                <a:uFillTx/>
                <a:latin typeface="ＭＳ Ｐゴシック" charset="-128"/>
                <a:ea typeface="ＭＳ Ｐゴシック"/>
                <a:cs typeface="+mn-cs"/>
              </a:rPr>
              <a:t>ntigen</a:t>
            </a:r>
          </a:p>
        </p:txBody>
      </p:sp>
      <p:sp>
        <p:nvSpPr>
          <p:cNvPr id="602149" name="Rectangle 37"/>
          <p:cNvSpPr>
            <a:spLocks noChangeArrowheads="1"/>
          </p:cNvSpPr>
          <p:nvPr/>
        </p:nvSpPr>
        <p:spPr bwMode="auto">
          <a:xfrm>
            <a:off x="3505200" y="2362200"/>
            <a:ext cx="1243013" cy="604838"/>
          </a:xfrm>
          <a:prstGeom prst="rect">
            <a:avLst/>
          </a:prstGeom>
          <a:noFill/>
          <a:ln w="9525">
            <a:noFill/>
            <a:miter lim="800000"/>
            <a:headEnd/>
            <a:tailEnd/>
          </a:ln>
          <a:effectLst/>
        </p:spPr>
        <p:txBody>
          <a:bodyPr wrap="none" lIns="0" tIns="0" rIns="0" bIns="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3600" b="1" i="0" u="none" strike="noStrike" kern="0" cap="none" spc="0" normalizeH="0" baseline="0" noProof="0">
                <a:ln>
                  <a:noFill/>
                </a:ln>
                <a:solidFill>
                  <a:srgbClr val="6666FF"/>
                </a:solidFill>
                <a:effectLst/>
                <a:uLnTx/>
                <a:uFillTx/>
                <a:latin typeface="ＭＳ Ｐゴシック" charset="-128"/>
                <a:ea typeface="ＭＳ Ｐゴシック"/>
                <a:cs typeface="+mn-cs"/>
              </a:rPr>
              <a:t>S</a:t>
            </a:r>
            <a:r>
              <a:rPr kumimoji="0" lang="en-US" altLang="ja-JP" sz="2800" b="0" i="0" u="none" strike="noStrike" kern="0" cap="none" spc="0" normalizeH="0" baseline="0" noProof="0">
                <a:ln>
                  <a:noFill/>
                </a:ln>
                <a:solidFill>
                  <a:srgbClr val="000000"/>
                </a:solidFill>
                <a:effectLst/>
                <a:uLnTx/>
                <a:uFillTx/>
                <a:latin typeface="ＭＳ Ｐゴシック" charset="-128"/>
                <a:ea typeface="ＭＳ Ｐゴシック"/>
                <a:cs typeface="+mn-cs"/>
              </a:rPr>
              <a:t>pecific</a:t>
            </a:r>
          </a:p>
        </p:txBody>
      </p:sp>
      <p:pic>
        <p:nvPicPr>
          <p:cNvPr id="602154" name="Picture 42" descr="ガンなしPSA"/>
          <p:cNvPicPr>
            <a:picLocks noChangeAspect="1" noChangeArrowheads="1" noCrop="1"/>
          </p:cNvPicPr>
          <p:nvPr/>
        </p:nvPicPr>
        <p:blipFill>
          <a:blip r:embed="rId5" cstate="print"/>
          <a:srcRect/>
          <a:stretch>
            <a:fillRect/>
          </a:stretch>
        </p:blipFill>
        <p:spPr bwMode="auto">
          <a:xfrm>
            <a:off x="2076450" y="4757740"/>
            <a:ext cx="1343025" cy="1343026"/>
          </a:xfrm>
          <a:prstGeom prst="rect">
            <a:avLst/>
          </a:prstGeom>
          <a:noFill/>
        </p:spPr>
      </p:pic>
      <p:sp>
        <p:nvSpPr>
          <p:cNvPr id="602137" name="Rectangle 25"/>
          <p:cNvSpPr>
            <a:spLocks noChangeArrowheads="1"/>
          </p:cNvSpPr>
          <p:nvPr/>
        </p:nvSpPr>
        <p:spPr bwMode="auto">
          <a:xfrm>
            <a:off x="1131888" y="5891215"/>
            <a:ext cx="800100" cy="338138"/>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white"/>
                </a:solidFill>
                <a:effectLst/>
                <a:uLnTx/>
                <a:uFillTx/>
                <a:latin typeface="ＭＳ Ｐゴシック" charset="-128"/>
                <a:ea typeface="ＭＳ Ｐゴシック"/>
                <a:cs typeface="+mn-cs"/>
              </a:rPr>
              <a:t>前立腺</a:t>
            </a:r>
            <a:endParaRPr kumimoji="0" lang="ja-JP" altLang="en-US" sz="2800" b="0" i="0" u="none" strike="noStrike" kern="0" cap="none" spc="0" normalizeH="0" baseline="0" noProof="0" dirty="0">
              <a:ln>
                <a:noFill/>
              </a:ln>
              <a:solidFill>
                <a:prstClr val="white"/>
              </a:solidFill>
              <a:effectLst/>
              <a:uLnTx/>
              <a:uFillTx/>
              <a:latin typeface="ＭＳ Ｐゴシック" charset="-128"/>
              <a:ea typeface="ＭＳ Ｐゴシック"/>
              <a:cs typeface="+mn-cs"/>
            </a:endParaRPr>
          </a:p>
        </p:txBody>
      </p:sp>
      <p:pic>
        <p:nvPicPr>
          <p:cNvPr id="602155" name="Picture 43" descr="ガンなしPC"/>
          <p:cNvPicPr>
            <a:picLocks noChangeAspect="1" noChangeArrowheads="1"/>
          </p:cNvPicPr>
          <p:nvPr/>
        </p:nvPicPr>
        <p:blipFill>
          <a:blip r:embed="rId6" cstate="print"/>
          <a:srcRect/>
          <a:stretch>
            <a:fillRect/>
          </a:stretch>
        </p:blipFill>
        <p:spPr bwMode="auto">
          <a:xfrm>
            <a:off x="949325" y="5133977"/>
            <a:ext cx="1006475" cy="787400"/>
          </a:xfrm>
          <a:prstGeom prst="rect">
            <a:avLst/>
          </a:prstGeom>
          <a:noFill/>
        </p:spPr>
      </p:pic>
      <p:sp>
        <p:nvSpPr>
          <p:cNvPr id="602156" name="Rectangle 44"/>
          <p:cNvSpPr>
            <a:spLocks noChangeArrowheads="1"/>
          </p:cNvSpPr>
          <p:nvPr/>
        </p:nvSpPr>
        <p:spPr bwMode="auto">
          <a:xfrm>
            <a:off x="2749550" y="5157790"/>
            <a:ext cx="488950" cy="274638"/>
          </a:xfrm>
          <a:prstGeom prst="rect">
            <a:avLst/>
          </a:prstGeom>
          <a:noFill/>
          <a:ln w="9525">
            <a:noFill/>
            <a:miter lim="800000"/>
            <a:headEnd/>
            <a:tailEnd/>
          </a:ln>
          <a:effec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latin typeface="ＭＳ Ｐゴシック" charset="-128"/>
                <a:ea typeface="ＭＳ Ｐゴシック"/>
                <a:cs typeface="+mn-cs"/>
              </a:rPr>
              <a:t>血管</a:t>
            </a:r>
            <a:endParaRPr kumimoji="0" lang="ja-JP" altLang="en-US" sz="2000" b="0" i="0" u="none" strike="noStrike" kern="0" cap="none" spc="0" normalizeH="0" baseline="0" noProof="0" dirty="0">
              <a:ln>
                <a:noFill/>
              </a:ln>
              <a:solidFill>
                <a:prstClr val="black"/>
              </a:solidFill>
              <a:effectLst/>
              <a:uLnTx/>
              <a:uFillTx/>
              <a:latin typeface="ＭＳ Ｐゴシック" charset="-128"/>
              <a:ea typeface="ＭＳ Ｐゴシック"/>
              <a:cs typeface="+mn-cs"/>
            </a:endParaRPr>
          </a:p>
        </p:txBody>
      </p:sp>
      <p:sp>
        <p:nvSpPr>
          <p:cNvPr id="602157" name="Line 45"/>
          <p:cNvSpPr>
            <a:spLocks noChangeShapeType="1"/>
          </p:cNvSpPr>
          <p:nvPr/>
        </p:nvSpPr>
        <p:spPr bwMode="auto">
          <a:xfrm>
            <a:off x="1670050" y="5661028"/>
            <a:ext cx="647700" cy="0"/>
          </a:xfrm>
          <a:prstGeom prst="line">
            <a:avLst/>
          </a:prstGeom>
          <a:noFill/>
          <a:ln w="25400">
            <a:solidFill>
              <a:schemeClr val="bg1"/>
            </a:solidFill>
            <a:round/>
            <a:headEnd/>
            <a:tailEnd type="triangle" w="lg"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prstClr val="white"/>
              </a:solidFill>
              <a:effectLst/>
              <a:uLnTx/>
              <a:uFillTx/>
              <a:latin typeface="Lucida Grande"/>
              <a:ea typeface="ＭＳ Ｐゴシック"/>
              <a:cs typeface="+mn-cs"/>
            </a:endParaRPr>
          </a:p>
        </p:txBody>
      </p:sp>
      <p:sp>
        <p:nvSpPr>
          <p:cNvPr id="5" name="テキスト ボックス 4"/>
          <p:cNvSpPr txBox="1"/>
          <p:nvPr/>
        </p:nvSpPr>
        <p:spPr>
          <a:xfrm>
            <a:off x="2055424" y="4460998"/>
            <a:ext cx="63388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ja-JP" sz="1800" b="1" i="0" u="none" strike="noStrike" kern="0" cap="none" spc="0" normalizeH="0" baseline="0" noProof="0" dirty="0">
                <a:ln>
                  <a:noFill/>
                </a:ln>
                <a:solidFill>
                  <a:prstClr val="white"/>
                </a:solidFill>
                <a:effectLst/>
                <a:uLnTx/>
                <a:uFillTx/>
                <a:latin typeface="ＭＳ Ｐゴシック" charset="-128"/>
                <a:ea typeface="ＭＳ Ｐゴシック"/>
                <a:cs typeface="+mn-cs"/>
              </a:rPr>
              <a:t>PSA</a:t>
            </a:r>
            <a:endParaRPr kumimoji="0" lang="en-US" altLang="ja-JP" sz="3200" b="1" i="0" u="none" strike="noStrike" kern="0" cap="none" spc="0" normalizeH="0" baseline="0" noProof="0" dirty="0">
              <a:ln>
                <a:noFill/>
              </a:ln>
              <a:solidFill>
                <a:prstClr val="white"/>
              </a:solidFill>
              <a:effectLst/>
              <a:uLnTx/>
              <a:uFillTx/>
              <a:latin typeface="ＭＳ Ｐゴシック" charset="-128"/>
              <a:ea typeface="ＭＳ Ｐゴシック"/>
              <a:cs typeface="+mn-cs"/>
            </a:endParaRPr>
          </a:p>
        </p:txBody>
      </p:sp>
      <p:sp>
        <p:nvSpPr>
          <p:cNvPr id="25" name="Line 3"/>
          <p:cNvSpPr>
            <a:spLocks noChangeShapeType="1"/>
          </p:cNvSpPr>
          <p:nvPr/>
        </p:nvSpPr>
        <p:spPr bwMode="auto">
          <a:xfrm>
            <a:off x="0" y="688975"/>
            <a:ext cx="9144000" cy="0"/>
          </a:xfrm>
          <a:prstGeom prst="line">
            <a:avLst/>
          </a:prstGeom>
          <a:noFill/>
          <a:ln w="5715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nvGrpSpPr>
          <p:cNvPr id="26" name="Group 4"/>
          <p:cNvGrpSpPr>
            <a:grpSpLocks/>
          </p:cNvGrpSpPr>
          <p:nvPr/>
        </p:nvGrpSpPr>
        <p:grpSpPr bwMode="auto">
          <a:xfrm>
            <a:off x="914400" y="307975"/>
            <a:ext cx="7391400" cy="838200"/>
            <a:chOff x="480" y="144"/>
            <a:chExt cx="4886" cy="528"/>
          </a:xfrm>
        </p:grpSpPr>
        <p:sp>
          <p:nvSpPr>
            <p:cNvPr id="27" name="AutoShape 5"/>
            <p:cNvSpPr>
              <a:spLocks noChangeArrowheads="1"/>
            </p:cNvSpPr>
            <p:nvPr/>
          </p:nvSpPr>
          <p:spPr bwMode="auto">
            <a:xfrm>
              <a:off x="505" y="168"/>
              <a:ext cx="4861" cy="504"/>
            </a:xfrm>
            <a:prstGeom prst="roundRect">
              <a:avLst>
                <a:gd name="adj" fmla="val 16667"/>
              </a:avLst>
            </a:prstGeom>
            <a:solidFill>
              <a:schemeClr val="bg1"/>
            </a:solidFill>
            <a:ln w="5080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28" name="AutoShape 6"/>
            <p:cNvSpPr>
              <a:spLocks noChangeArrowheads="1"/>
            </p:cNvSpPr>
            <p:nvPr/>
          </p:nvSpPr>
          <p:spPr bwMode="auto">
            <a:xfrm>
              <a:off x="480" y="144"/>
              <a:ext cx="4861" cy="504"/>
            </a:xfrm>
            <a:prstGeom prst="roundRect">
              <a:avLst>
                <a:gd name="adj" fmla="val 16667"/>
              </a:avLst>
            </a:prstGeom>
            <a:solidFill>
              <a:schemeClr val="tx1"/>
            </a:solidFill>
            <a:ln w="5080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sp>
        <p:nvSpPr>
          <p:cNvPr id="29" name="Rectangle 7"/>
          <p:cNvSpPr>
            <a:spLocks noChangeArrowheads="1"/>
          </p:cNvSpPr>
          <p:nvPr/>
        </p:nvSpPr>
        <p:spPr bwMode="auto">
          <a:xfrm>
            <a:off x="990600" y="430213"/>
            <a:ext cx="7162800" cy="553998"/>
          </a:xfrm>
          <a:prstGeom prst="rect">
            <a:avLst/>
          </a:prstGeom>
          <a:noFill/>
          <a:ln w="9525">
            <a:noFill/>
            <a:miter lim="800000"/>
            <a:headEnd/>
            <a:tailEnd/>
          </a:ln>
        </p:spPr>
        <p:txBody>
          <a:bodyPr lIns="0" tIns="0" rIns="0" bIns="0">
            <a:spAutoFit/>
          </a:bodyPr>
          <a:lstStyle/>
          <a:p>
            <a:pPr marL="0" marR="0" lvl="0" indent="0" algn="ctr" defTabSz="761970" rtl="0" eaLnBrk="1" fontAlgn="auto" latinLnBrk="0" hangingPunct="1">
              <a:lnSpc>
                <a:spcPct val="100000"/>
              </a:lnSpc>
              <a:spcBef>
                <a:spcPts val="0"/>
              </a:spcBef>
              <a:spcAft>
                <a:spcPts val="0"/>
              </a:spcAft>
              <a:buClrTx/>
              <a:buSzTx/>
              <a:buFontTx/>
              <a:buNone/>
              <a:tabLst/>
              <a:defRPr/>
            </a:pPr>
            <a:r>
              <a:rPr kumimoji="0" lang="en-US" altLang="ja-JP" sz="3300" b="1" i="0" u="none" strike="noStrike" kern="0" cap="none" spc="0" normalizeH="0" baseline="0" noProof="0" dirty="0">
                <a:ln>
                  <a:noFill/>
                </a:ln>
                <a:solidFill>
                  <a:srgbClr val="000050"/>
                </a:solidFill>
                <a:effectLst/>
                <a:uLnTx/>
                <a:uFillTx/>
                <a:latin typeface="Arial" pitchFamily="34" charset="0"/>
                <a:ea typeface="HGｺﾞｼｯｸM"/>
                <a:cs typeface="+mn-cs"/>
              </a:rPr>
              <a:t>PSA</a:t>
            </a:r>
            <a:r>
              <a:rPr kumimoji="0" lang="ja-JP" altLang="en-US" sz="3300" b="1" i="0" u="none" strike="noStrike" kern="0" cap="none" spc="0" normalizeH="0" baseline="0" noProof="0" dirty="0">
                <a:ln>
                  <a:noFill/>
                </a:ln>
                <a:solidFill>
                  <a:srgbClr val="000050"/>
                </a:solidFill>
                <a:effectLst/>
                <a:uLnTx/>
                <a:uFillTx/>
                <a:latin typeface="Arial" pitchFamily="34" charset="0"/>
                <a:ea typeface="HGｺﾞｼｯｸM"/>
                <a:cs typeface="+mn-cs"/>
              </a:rPr>
              <a:t>検査とは</a:t>
            </a:r>
            <a:r>
              <a:rPr kumimoji="0" lang="en-US" altLang="ja-JP" sz="3600" b="0" i="0" u="none" strike="noStrike" kern="1200" cap="none" spc="0" normalizeH="0" baseline="0" noProof="0" dirty="0">
                <a:ln>
                  <a:noFill/>
                </a:ln>
                <a:solidFill>
                  <a:prstClr val="white"/>
                </a:solidFill>
                <a:effectLst/>
                <a:uLnTx/>
                <a:uFillTx/>
                <a:latin typeface="Corbel"/>
                <a:ea typeface="HGｺﾞｼｯｸM" panose="020B0609000000000000" pitchFamily="49" charset="-128"/>
                <a:cs typeface="+mn-cs"/>
              </a:rPr>
              <a:t>PSA</a:t>
            </a:r>
            <a:endParaRPr kumimoji="0" lang="ja-JP" altLang="en-US" sz="3300" b="1" i="0" u="none" strike="noStrike" kern="0" cap="none" spc="0" normalizeH="0" baseline="0" noProof="0" dirty="0">
              <a:ln>
                <a:noFill/>
              </a:ln>
              <a:solidFill>
                <a:srgbClr val="000050"/>
              </a:solidFill>
              <a:effectLst/>
              <a:uLnTx/>
              <a:uFillTx/>
              <a:latin typeface="Arial" pitchFamily="34" charset="0"/>
              <a:ea typeface="HGｺﾞｼｯｸM"/>
              <a:cs typeface="+mn-cs"/>
            </a:endParaRPr>
          </a:p>
        </p:txBody>
      </p:sp>
    </p:spTree>
    <p:extLst>
      <p:ext uri="{BB962C8B-B14F-4D97-AF65-F5344CB8AC3E}">
        <p14:creationId xmlns:p14="http://schemas.microsoft.com/office/powerpoint/2010/main" val="23895130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p:cNvPicPr>
          <p:nvPr>
            <p:ph idx="1"/>
          </p:nvPr>
        </p:nvPicPr>
        <p:blipFill rotWithShape="1">
          <a:blip r:embed="rId2" cstate="print"/>
          <a:srcRect l="2192" r="3019"/>
          <a:stretch/>
        </p:blipFill>
        <p:spPr bwMode="auto">
          <a:xfrm>
            <a:off x="220338" y="1244906"/>
            <a:ext cx="8648241" cy="5321146"/>
          </a:xfrm>
          <a:prstGeom prst="rect">
            <a:avLst/>
          </a:prstGeom>
          <a:noFill/>
          <a:ln w="9525">
            <a:noFill/>
            <a:miter lim="800000"/>
            <a:headEnd/>
            <a:tailEnd/>
          </a:ln>
        </p:spPr>
      </p:pic>
      <p:sp>
        <p:nvSpPr>
          <p:cNvPr id="5" name="Line 2"/>
          <p:cNvSpPr>
            <a:spLocks noChangeShapeType="1"/>
          </p:cNvSpPr>
          <p:nvPr/>
        </p:nvSpPr>
        <p:spPr bwMode="auto">
          <a:xfrm>
            <a:off x="0" y="733425"/>
            <a:ext cx="9144000" cy="0"/>
          </a:xfrm>
          <a:prstGeom prst="line">
            <a:avLst/>
          </a:prstGeom>
          <a:noFill/>
          <a:ln w="5715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6" name="Line 3"/>
          <p:cNvSpPr>
            <a:spLocks noChangeShapeType="1"/>
          </p:cNvSpPr>
          <p:nvPr/>
        </p:nvSpPr>
        <p:spPr bwMode="auto">
          <a:xfrm>
            <a:off x="0" y="688975"/>
            <a:ext cx="9144000" cy="0"/>
          </a:xfrm>
          <a:prstGeom prst="line">
            <a:avLst/>
          </a:prstGeom>
          <a:noFill/>
          <a:ln w="5715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nvGrpSpPr>
          <p:cNvPr id="7" name="Group 4"/>
          <p:cNvGrpSpPr>
            <a:grpSpLocks/>
          </p:cNvGrpSpPr>
          <p:nvPr/>
        </p:nvGrpSpPr>
        <p:grpSpPr bwMode="auto">
          <a:xfrm>
            <a:off x="914400" y="307975"/>
            <a:ext cx="7391400" cy="838200"/>
            <a:chOff x="480" y="144"/>
            <a:chExt cx="4886" cy="528"/>
          </a:xfrm>
        </p:grpSpPr>
        <p:sp>
          <p:nvSpPr>
            <p:cNvPr id="8" name="AutoShape 5"/>
            <p:cNvSpPr>
              <a:spLocks noChangeArrowheads="1"/>
            </p:cNvSpPr>
            <p:nvPr/>
          </p:nvSpPr>
          <p:spPr bwMode="auto">
            <a:xfrm>
              <a:off x="505" y="168"/>
              <a:ext cx="4861" cy="504"/>
            </a:xfrm>
            <a:prstGeom prst="roundRect">
              <a:avLst>
                <a:gd name="adj" fmla="val 16667"/>
              </a:avLst>
            </a:prstGeom>
            <a:solidFill>
              <a:schemeClr val="bg1"/>
            </a:solidFill>
            <a:ln w="5080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9" name="AutoShape 6"/>
            <p:cNvSpPr>
              <a:spLocks noChangeArrowheads="1"/>
            </p:cNvSpPr>
            <p:nvPr/>
          </p:nvSpPr>
          <p:spPr bwMode="auto">
            <a:xfrm>
              <a:off x="480" y="144"/>
              <a:ext cx="4861" cy="504"/>
            </a:xfrm>
            <a:prstGeom prst="roundRect">
              <a:avLst>
                <a:gd name="adj" fmla="val 16667"/>
              </a:avLst>
            </a:prstGeom>
            <a:solidFill>
              <a:schemeClr val="tx1"/>
            </a:solidFill>
            <a:ln w="5080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sp>
        <p:nvSpPr>
          <p:cNvPr id="10" name="Rectangle 7"/>
          <p:cNvSpPr>
            <a:spLocks noChangeArrowheads="1"/>
          </p:cNvSpPr>
          <p:nvPr/>
        </p:nvSpPr>
        <p:spPr bwMode="auto">
          <a:xfrm>
            <a:off x="990600" y="430213"/>
            <a:ext cx="7162800" cy="507831"/>
          </a:xfrm>
          <a:prstGeom prst="rect">
            <a:avLst/>
          </a:prstGeom>
          <a:noFill/>
          <a:ln w="9525">
            <a:noFill/>
            <a:miter lim="800000"/>
            <a:headEnd/>
            <a:tailEnd/>
          </a:ln>
        </p:spPr>
        <p:txBody>
          <a:bodyPr lIns="0" tIns="0" rIns="0" bIns="0">
            <a:spAutoFit/>
          </a:bodyPr>
          <a:lstStyle/>
          <a:p>
            <a:pPr marL="0" marR="0" lvl="0" indent="0" algn="ctr" defTabSz="761970" rtl="0" eaLnBrk="1" fontAlgn="auto" latinLnBrk="0" hangingPunct="1">
              <a:lnSpc>
                <a:spcPct val="100000"/>
              </a:lnSpc>
              <a:spcBef>
                <a:spcPts val="0"/>
              </a:spcBef>
              <a:spcAft>
                <a:spcPts val="0"/>
              </a:spcAft>
              <a:buClrTx/>
              <a:buSzTx/>
              <a:buFontTx/>
              <a:buNone/>
              <a:tabLst/>
              <a:defRPr/>
            </a:pPr>
            <a:r>
              <a:rPr kumimoji="0" lang="en-US" altLang="ja-JP" sz="3300" b="1" i="0" u="none" strike="noStrike" kern="0" cap="none" spc="0" normalizeH="0" baseline="0" noProof="0" dirty="0">
                <a:ln>
                  <a:noFill/>
                </a:ln>
                <a:solidFill>
                  <a:srgbClr val="000050"/>
                </a:solidFill>
                <a:effectLst/>
                <a:uLnTx/>
                <a:uFillTx/>
                <a:latin typeface="Arial" pitchFamily="34" charset="0"/>
                <a:ea typeface="HGｺﾞｼｯｸM"/>
                <a:cs typeface="+mn-cs"/>
              </a:rPr>
              <a:t>PSA</a:t>
            </a:r>
            <a:r>
              <a:rPr kumimoji="0" lang="ja-JP" altLang="en-US" sz="3300" b="1" i="0" u="none" strike="noStrike" kern="0" cap="none" spc="0" normalizeH="0" baseline="0" noProof="0" dirty="0">
                <a:ln>
                  <a:noFill/>
                </a:ln>
                <a:solidFill>
                  <a:srgbClr val="000050"/>
                </a:solidFill>
                <a:effectLst/>
                <a:uLnTx/>
                <a:uFillTx/>
                <a:latin typeface="Arial" pitchFamily="34" charset="0"/>
                <a:ea typeface="HGｺﾞｼｯｸM"/>
                <a:cs typeface="+mn-cs"/>
              </a:rPr>
              <a:t>検査は「疑陽性が多い」</a:t>
            </a:r>
          </a:p>
        </p:txBody>
      </p:sp>
    </p:spTree>
    <p:extLst>
      <p:ext uri="{BB962C8B-B14F-4D97-AF65-F5344CB8AC3E}">
        <p14:creationId xmlns:p14="http://schemas.microsoft.com/office/powerpoint/2010/main" val="2466939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p:txBody>
          <a:bodyPr/>
          <a:lstStyle/>
          <a:p>
            <a:pPr eaLnBrk="1" hangingPunct="1"/>
            <a:endParaRPr lang="ja-JP" altLang="ja-JP"/>
          </a:p>
        </p:txBody>
      </p:sp>
      <p:pic>
        <p:nvPicPr>
          <p:cNvPr id="24580" name="Picture 4" descr="kakutei_img01"/>
          <p:cNvPicPr>
            <a:picLocks noChangeAspect="1" noChangeArrowheads="1"/>
          </p:cNvPicPr>
          <p:nvPr/>
        </p:nvPicPr>
        <p:blipFill>
          <a:blip r:embed="rId2" cstate="print">
            <a:lum bright="-12000" contrast="18000"/>
            <a:extLst>
              <a:ext uri="{28A0092B-C50C-407E-A947-70E740481C1C}">
                <a14:useLocalDpi xmlns:a14="http://schemas.microsoft.com/office/drawing/2010/main" val="0"/>
              </a:ext>
            </a:extLst>
          </a:blip>
          <a:srcRect/>
          <a:stretch>
            <a:fillRect/>
          </a:stretch>
        </p:blipFill>
        <p:spPr bwMode="auto">
          <a:xfrm>
            <a:off x="0" y="1531343"/>
            <a:ext cx="5858741" cy="466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Rectangle 5"/>
          <p:cNvSpPr>
            <a:spLocks noChangeArrowheads="1"/>
          </p:cNvSpPr>
          <p:nvPr/>
        </p:nvSpPr>
        <p:spPr bwMode="auto">
          <a:xfrm>
            <a:off x="1" y="2924748"/>
            <a:ext cx="1674564" cy="248110"/>
          </a:xfrm>
          <a:prstGeom prst="rect">
            <a:avLst/>
          </a:prstGeom>
          <a:solidFill>
            <a:schemeClr val="tx1"/>
          </a:solidFill>
          <a:ln>
            <a:noFill/>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1" lang="ja-JP" altLang="en-US" sz="2000" b="0" i="0" u="none" strike="noStrike" kern="1200" cap="none" spc="0" normalizeH="0" baseline="0" noProof="0">
              <a:ln>
                <a:noFill/>
              </a:ln>
              <a:solidFill>
                <a:prstClr val="white"/>
              </a:solidFill>
              <a:effectLst/>
              <a:uLnTx/>
              <a:uFillTx/>
              <a:latin typeface="Arial" panose="020B0604020202020204" pitchFamily="34" charset="0"/>
              <a:ea typeface="ＭＳ Ｐゴシック" panose="020B0600070205080204" pitchFamily="50" charset="-128"/>
              <a:cs typeface="+mn-cs"/>
            </a:endParaRPr>
          </a:p>
        </p:txBody>
      </p:sp>
      <p:sp>
        <p:nvSpPr>
          <p:cNvPr id="7" name="Line 2"/>
          <p:cNvSpPr>
            <a:spLocks noChangeShapeType="1"/>
          </p:cNvSpPr>
          <p:nvPr/>
        </p:nvSpPr>
        <p:spPr bwMode="auto">
          <a:xfrm>
            <a:off x="0" y="733425"/>
            <a:ext cx="9144000" cy="0"/>
          </a:xfrm>
          <a:prstGeom prst="line">
            <a:avLst/>
          </a:prstGeom>
          <a:noFill/>
          <a:ln w="5715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8" name="Line 3"/>
          <p:cNvSpPr>
            <a:spLocks noChangeShapeType="1"/>
          </p:cNvSpPr>
          <p:nvPr/>
        </p:nvSpPr>
        <p:spPr bwMode="auto">
          <a:xfrm>
            <a:off x="0" y="688975"/>
            <a:ext cx="9144000" cy="0"/>
          </a:xfrm>
          <a:prstGeom prst="line">
            <a:avLst/>
          </a:prstGeom>
          <a:noFill/>
          <a:ln w="5715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nvGrpSpPr>
          <p:cNvPr id="9" name="Group 4"/>
          <p:cNvGrpSpPr>
            <a:grpSpLocks/>
          </p:cNvGrpSpPr>
          <p:nvPr/>
        </p:nvGrpSpPr>
        <p:grpSpPr bwMode="auto">
          <a:xfrm>
            <a:off x="914400" y="307975"/>
            <a:ext cx="7391400" cy="838200"/>
            <a:chOff x="480" y="144"/>
            <a:chExt cx="4886" cy="528"/>
          </a:xfrm>
        </p:grpSpPr>
        <p:sp>
          <p:nvSpPr>
            <p:cNvPr id="10" name="AutoShape 5"/>
            <p:cNvSpPr>
              <a:spLocks noChangeArrowheads="1"/>
            </p:cNvSpPr>
            <p:nvPr/>
          </p:nvSpPr>
          <p:spPr bwMode="auto">
            <a:xfrm>
              <a:off x="505" y="168"/>
              <a:ext cx="4861" cy="504"/>
            </a:xfrm>
            <a:prstGeom prst="roundRect">
              <a:avLst>
                <a:gd name="adj" fmla="val 16667"/>
              </a:avLst>
            </a:prstGeom>
            <a:solidFill>
              <a:schemeClr val="bg1"/>
            </a:solidFill>
            <a:ln w="5080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11" name="AutoShape 6"/>
            <p:cNvSpPr>
              <a:spLocks noChangeArrowheads="1"/>
            </p:cNvSpPr>
            <p:nvPr/>
          </p:nvSpPr>
          <p:spPr bwMode="auto">
            <a:xfrm>
              <a:off x="480" y="144"/>
              <a:ext cx="4861" cy="504"/>
            </a:xfrm>
            <a:prstGeom prst="roundRect">
              <a:avLst>
                <a:gd name="adj" fmla="val 16667"/>
              </a:avLst>
            </a:prstGeom>
            <a:solidFill>
              <a:schemeClr val="tx1"/>
            </a:solidFill>
            <a:ln w="5080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sp>
        <p:nvSpPr>
          <p:cNvPr id="12" name="Rectangle 7"/>
          <p:cNvSpPr>
            <a:spLocks noChangeArrowheads="1"/>
          </p:cNvSpPr>
          <p:nvPr/>
        </p:nvSpPr>
        <p:spPr bwMode="auto">
          <a:xfrm>
            <a:off x="990600" y="430213"/>
            <a:ext cx="7162800" cy="507831"/>
          </a:xfrm>
          <a:prstGeom prst="rect">
            <a:avLst/>
          </a:prstGeom>
          <a:noFill/>
          <a:ln w="9525">
            <a:noFill/>
            <a:miter lim="800000"/>
            <a:headEnd/>
            <a:tailEnd/>
          </a:ln>
        </p:spPr>
        <p:txBody>
          <a:bodyPr lIns="0" tIns="0" rIns="0" bIns="0">
            <a:spAutoFit/>
          </a:bodyPr>
          <a:lstStyle/>
          <a:p>
            <a:pPr marL="0" marR="0" lvl="0" indent="0" algn="ctr" defTabSz="761970" rtl="0" eaLnBrk="1" fontAlgn="auto" latinLnBrk="0" hangingPunct="1">
              <a:lnSpc>
                <a:spcPct val="100000"/>
              </a:lnSpc>
              <a:spcBef>
                <a:spcPts val="0"/>
              </a:spcBef>
              <a:spcAft>
                <a:spcPts val="0"/>
              </a:spcAft>
              <a:buClrTx/>
              <a:buSzTx/>
              <a:buFontTx/>
              <a:buNone/>
              <a:tabLst/>
              <a:defRPr/>
            </a:pPr>
            <a:r>
              <a:rPr kumimoji="0" lang="ja-JP" altLang="en-US" sz="3300" b="1" i="0" u="none" strike="noStrike" kern="0" cap="none" spc="0" normalizeH="0" baseline="0" noProof="0" dirty="0">
                <a:ln>
                  <a:noFill/>
                </a:ln>
                <a:solidFill>
                  <a:srgbClr val="000050"/>
                </a:solidFill>
                <a:effectLst/>
                <a:uLnTx/>
                <a:uFillTx/>
                <a:latin typeface="Arial" pitchFamily="34" charset="0"/>
                <a:ea typeface="HGｺﾞｼｯｸM"/>
                <a:cs typeface="+mn-cs"/>
              </a:rPr>
              <a:t>確定診断のための検査 （生検）</a:t>
            </a:r>
          </a:p>
        </p:txBody>
      </p:sp>
      <p:pic>
        <p:nvPicPr>
          <p:cNvPr id="15" name="Picture 4" descr="bun_01im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47223" y="1520328"/>
            <a:ext cx="3396777" cy="4660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2"/>
          <p:cNvSpPr txBox="1">
            <a:spLocks noChangeArrowheads="1"/>
          </p:cNvSpPr>
          <p:nvPr/>
        </p:nvSpPr>
        <p:spPr>
          <a:xfrm>
            <a:off x="5056742" y="1046603"/>
            <a:ext cx="4530457" cy="459954"/>
          </a:xfrm>
          <a:prstGeom prst="rect">
            <a:avLst/>
          </a:prstGeom>
        </p:spPr>
        <p:txBody>
          <a:bodyPr vert="horz" lIns="0" tIns="7620" rIns="0" bIns="7620" anchor="b">
            <a:normAutofit/>
          </a:bodyPr>
          <a:lstStyle>
            <a:lvl1pPr algn="l" rtl="0" eaLnBrk="1" latinLnBrk="0" hangingPunct="1">
              <a:spcBef>
                <a:spcPct val="0"/>
              </a:spcBef>
              <a:buNone/>
              <a:defRPr kumimoji="1" sz="4000" b="1" kern="1200">
                <a:ln w="500">
                  <a:solidFill>
                    <a:schemeClr val="tx2">
                      <a:shade val="20000"/>
                      <a:satMod val="350000"/>
                    </a:schemeClr>
                  </a:solidFill>
                </a:ln>
                <a:solidFill>
                  <a:schemeClr val="tx2">
                    <a:tint val="100000"/>
                    <a:satMod val="250000"/>
                  </a:schemeClr>
                </a:solidFill>
                <a:effectLst>
                  <a:outerShdw blurRad="30000" dist="30000" dir="2700000" algn="tl" rotWithShape="0">
                    <a:schemeClr val="bg2">
                      <a:shade val="45000"/>
                      <a:satMod val="150000"/>
                      <a:alpha val="90000"/>
                    </a:schemeClr>
                  </a:outerShdw>
                </a:effectLst>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2000" b="1" i="0" u="none" strike="noStrike" kern="1200" cap="none" spc="0" normalizeH="0" baseline="0" noProof="0" dirty="0">
                <a:ln w="500">
                  <a:solidFill>
                    <a:srgbClr val="FFF9E5">
                      <a:shade val="20000"/>
                      <a:satMod val="350000"/>
                    </a:srgbClr>
                  </a:solidFill>
                </a:ln>
                <a:solidFill>
                  <a:prstClr val="white"/>
                </a:solidFill>
                <a:effectLst/>
                <a:uLnTx/>
                <a:uFillTx/>
                <a:latin typeface="Corbel"/>
                <a:ea typeface="HGｺﾞｼｯｸM" panose="020B0609000000000000" pitchFamily="49" charset="-128"/>
                <a:cs typeface="+mj-cs"/>
              </a:rPr>
              <a:t>グリソン分類（グリソン・スコア） </a:t>
            </a:r>
          </a:p>
        </p:txBody>
      </p:sp>
      <p:pic>
        <p:nvPicPr>
          <p:cNvPr id="546818" name="Picture 2" descr="「経直腸前立腺超音波検査 (TRUS)」の画像検索結果"/>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23928" y="5275263"/>
            <a:ext cx="4191000" cy="1581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99061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6588087" y="1295400"/>
            <a:ext cx="2410362" cy="1728728"/>
          </a:xfrm>
        </p:spPr>
      </p:pic>
      <p:sp>
        <p:nvSpPr>
          <p:cNvPr id="4" name="Line 2"/>
          <p:cNvSpPr>
            <a:spLocks noChangeShapeType="1"/>
          </p:cNvSpPr>
          <p:nvPr/>
        </p:nvSpPr>
        <p:spPr bwMode="auto">
          <a:xfrm>
            <a:off x="0" y="733425"/>
            <a:ext cx="9144000" cy="0"/>
          </a:xfrm>
          <a:prstGeom prst="line">
            <a:avLst/>
          </a:prstGeom>
          <a:noFill/>
          <a:ln w="5715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5" name="Line 3"/>
          <p:cNvSpPr>
            <a:spLocks noChangeShapeType="1"/>
          </p:cNvSpPr>
          <p:nvPr/>
        </p:nvSpPr>
        <p:spPr bwMode="auto">
          <a:xfrm>
            <a:off x="0" y="688975"/>
            <a:ext cx="9144000" cy="0"/>
          </a:xfrm>
          <a:prstGeom prst="line">
            <a:avLst/>
          </a:prstGeom>
          <a:noFill/>
          <a:ln w="5715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nvGrpSpPr>
          <p:cNvPr id="6" name="Group 4"/>
          <p:cNvGrpSpPr>
            <a:grpSpLocks/>
          </p:cNvGrpSpPr>
          <p:nvPr/>
        </p:nvGrpSpPr>
        <p:grpSpPr bwMode="auto">
          <a:xfrm>
            <a:off x="914400" y="307975"/>
            <a:ext cx="7391400" cy="838200"/>
            <a:chOff x="480" y="144"/>
            <a:chExt cx="4886" cy="528"/>
          </a:xfrm>
        </p:grpSpPr>
        <p:sp>
          <p:nvSpPr>
            <p:cNvPr id="7" name="AutoShape 5"/>
            <p:cNvSpPr>
              <a:spLocks noChangeArrowheads="1"/>
            </p:cNvSpPr>
            <p:nvPr/>
          </p:nvSpPr>
          <p:spPr bwMode="auto">
            <a:xfrm>
              <a:off x="505" y="168"/>
              <a:ext cx="4861" cy="504"/>
            </a:xfrm>
            <a:prstGeom prst="roundRect">
              <a:avLst>
                <a:gd name="adj" fmla="val 16667"/>
              </a:avLst>
            </a:prstGeom>
            <a:solidFill>
              <a:schemeClr val="bg1"/>
            </a:solidFill>
            <a:ln w="5080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8" name="AutoShape 6"/>
            <p:cNvSpPr>
              <a:spLocks noChangeArrowheads="1"/>
            </p:cNvSpPr>
            <p:nvPr/>
          </p:nvSpPr>
          <p:spPr bwMode="auto">
            <a:xfrm>
              <a:off x="480" y="144"/>
              <a:ext cx="4861" cy="504"/>
            </a:xfrm>
            <a:prstGeom prst="roundRect">
              <a:avLst>
                <a:gd name="adj" fmla="val 16667"/>
              </a:avLst>
            </a:prstGeom>
            <a:solidFill>
              <a:schemeClr val="tx1"/>
            </a:solidFill>
            <a:ln w="5080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sp>
        <p:nvSpPr>
          <p:cNvPr id="9" name="Rectangle 7"/>
          <p:cNvSpPr>
            <a:spLocks noChangeArrowheads="1"/>
          </p:cNvSpPr>
          <p:nvPr/>
        </p:nvSpPr>
        <p:spPr bwMode="auto">
          <a:xfrm>
            <a:off x="990600" y="430213"/>
            <a:ext cx="7162800" cy="1015663"/>
          </a:xfrm>
          <a:prstGeom prst="rect">
            <a:avLst/>
          </a:prstGeom>
          <a:noFill/>
          <a:ln w="9525">
            <a:noFill/>
            <a:miter lim="800000"/>
            <a:headEnd/>
            <a:tailEnd/>
          </a:ln>
        </p:spPr>
        <p:txBody>
          <a:bodyPr lIns="0" tIns="0" rIns="0" bIns="0">
            <a:spAutoFit/>
          </a:bodyPr>
          <a:lstStyle/>
          <a:p>
            <a:pPr marL="0" marR="0" lvl="0" indent="0" algn="ctr" defTabSz="761970" rtl="0" eaLnBrk="1" fontAlgn="auto" latinLnBrk="0" hangingPunct="1">
              <a:lnSpc>
                <a:spcPct val="100000"/>
              </a:lnSpc>
              <a:spcBef>
                <a:spcPts val="0"/>
              </a:spcBef>
              <a:spcAft>
                <a:spcPts val="0"/>
              </a:spcAft>
              <a:buClrTx/>
              <a:buSzTx/>
              <a:buFontTx/>
              <a:buNone/>
              <a:tabLst/>
              <a:defRPr/>
            </a:pPr>
            <a:r>
              <a:rPr kumimoji="0" lang="ja-JP" altLang="en-US" sz="3300" b="1" i="0" u="none" strike="noStrike" kern="0" cap="none" spc="0" normalizeH="0" baseline="0" noProof="0" dirty="0">
                <a:ln>
                  <a:noFill/>
                </a:ln>
                <a:solidFill>
                  <a:srgbClr val="000050"/>
                </a:solidFill>
                <a:effectLst/>
                <a:uLnTx/>
                <a:uFillTx/>
                <a:latin typeface="Arial" pitchFamily="34" charset="0"/>
                <a:ea typeface="HGｺﾞｼｯｸM"/>
                <a:cs typeface="+mn-cs"/>
              </a:rPr>
              <a:t>前立腺の画像診断は</a:t>
            </a:r>
            <a:r>
              <a:rPr kumimoji="0" lang="en-US" altLang="ja-JP" sz="3300" b="1" i="0" u="none" strike="noStrike" kern="0" cap="none" spc="0" normalizeH="0" baseline="0" noProof="0" dirty="0">
                <a:ln>
                  <a:noFill/>
                </a:ln>
                <a:solidFill>
                  <a:srgbClr val="000050"/>
                </a:solidFill>
                <a:effectLst/>
                <a:uLnTx/>
                <a:uFillTx/>
                <a:latin typeface="Arial" pitchFamily="34" charset="0"/>
                <a:ea typeface="HGｺﾞｼｯｸM"/>
                <a:cs typeface="+mn-cs"/>
              </a:rPr>
              <a:t>MRI</a:t>
            </a:r>
            <a:r>
              <a:rPr kumimoji="0" lang="ja-JP" altLang="en-US" sz="3300" b="1" i="0" u="none" strike="noStrike" kern="0" cap="none" spc="0" normalizeH="0" baseline="0" noProof="0" dirty="0">
                <a:ln>
                  <a:noFill/>
                </a:ln>
                <a:solidFill>
                  <a:srgbClr val="000050"/>
                </a:solidFill>
                <a:effectLst/>
                <a:uLnTx/>
                <a:uFillTx/>
                <a:latin typeface="Arial" pitchFamily="34" charset="0"/>
                <a:ea typeface="HGｺﾞｼｯｸM"/>
                <a:cs typeface="+mn-cs"/>
              </a:rPr>
              <a:t>で行う</a:t>
            </a:r>
            <a:endParaRPr kumimoji="0" lang="en-US" altLang="ja-JP" sz="3300" b="1" i="0" u="none" strike="noStrike" kern="0" cap="none" spc="0" normalizeH="0" baseline="0" noProof="0" dirty="0">
              <a:ln>
                <a:noFill/>
              </a:ln>
              <a:solidFill>
                <a:srgbClr val="000050"/>
              </a:solidFill>
              <a:effectLst/>
              <a:uLnTx/>
              <a:uFillTx/>
              <a:latin typeface="Arial" pitchFamily="34" charset="0"/>
              <a:ea typeface="HGｺﾞｼｯｸM"/>
              <a:cs typeface="+mn-cs"/>
            </a:endParaRPr>
          </a:p>
          <a:p>
            <a:pPr marL="0" marR="0" lvl="0" indent="0" algn="ctr" defTabSz="761970" rtl="0" eaLnBrk="1" fontAlgn="auto" latinLnBrk="0" hangingPunct="1">
              <a:lnSpc>
                <a:spcPct val="100000"/>
              </a:lnSpc>
              <a:spcBef>
                <a:spcPts val="0"/>
              </a:spcBef>
              <a:spcAft>
                <a:spcPts val="0"/>
              </a:spcAft>
              <a:buClrTx/>
              <a:buSzTx/>
              <a:buFontTx/>
              <a:buNone/>
              <a:tabLst/>
              <a:defRPr/>
            </a:pPr>
            <a:endParaRPr kumimoji="0" lang="ja-JP" altLang="en-US" sz="3300" b="1" i="0" u="none" strike="noStrike" kern="0" cap="none" spc="0" normalizeH="0" baseline="0" noProof="0" dirty="0">
              <a:ln>
                <a:noFill/>
              </a:ln>
              <a:solidFill>
                <a:srgbClr val="000050"/>
              </a:solidFill>
              <a:effectLst/>
              <a:uLnTx/>
              <a:uFillTx/>
              <a:latin typeface="Arial" pitchFamily="34" charset="0"/>
              <a:ea typeface="HGｺﾞｼｯｸM"/>
              <a:cs typeface="+mn-cs"/>
            </a:endParaRPr>
          </a:p>
        </p:txBody>
      </p:sp>
      <p:grpSp>
        <p:nvGrpSpPr>
          <p:cNvPr id="12" name="Group 3"/>
          <p:cNvGrpSpPr>
            <a:grpSpLocks/>
          </p:cNvGrpSpPr>
          <p:nvPr/>
        </p:nvGrpSpPr>
        <p:grpSpPr bwMode="auto">
          <a:xfrm>
            <a:off x="0" y="1320800"/>
            <a:ext cx="9144000" cy="5537200"/>
            <a:chOff x="0" y="0"/>
            <a:chExt cx="6128" cy="3711"/>
          </a:xfrm>
        </p:grpSpPr>
        <p:pic>
          <p:nvPicPr>
            <p:cNvPr id="13" name="Picture 4"/>
            <p:cNvPicPr>
              <a:picLocks noChangeAspect="1" noChangeArrowheads="1"/>
            </p:cNvPicPr>
            <p:nvPr/>
          </p:nvPicPr>
          <p:blipFill>
            <a:blip r:embed="rId3" cstate="print">
              <a:lum bright="12000"/>
              <a:extLst>
                <a:ext uri="{28A0092B-C50C-407E-A947-70E740481C1C}">
                  <a14:useLocalDpi xmlns:a14="http://schemas.microsoft.com/office/drawing/2010/main" val="0"/>
                </a:ext>
              </a:extLst>
            </a:blip>
            <a:srcRect/>
            <a:stretch>
              <a:fillRect/>
            </a:stretch>
          </p:blipFill>
          <p:spPr bwMode="auto">
            <a:xfrm>
              <a:off x="0" y="0"/>
              <a:ext cx="2520" cy="2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5"/>
            <p:cNvPicPr>
              <a:picLocks noChangeAspect="1" noChangeArrowheads="1"/>
            </p:cNvPicPr>
            <p:nvPr/>
          </p:nvPicPr>
          <p:blipFill>
            <a:blip r:embed="rId4" cstate="print">
              <a:lum bright="12000"/>
              <a:extLst>
                <a:ext uri="{28A0092B-C50C-407E-A947-70E740481C1C}">
                  <a14:useLocalDpi xmlns:a14="http://schemas.microsoft.com/office/drawing/2010/main" val="0"/>
                </a:ext>
              </a:extLst>
            </a:blip>
            <a:srcRect/>
            <a:stretch>
              <a:fillRect/>
            </a:stretch>
          </p:blipFill>
          <p:spPr bwMode="auto">
            <a:xfrm>
              <a:off x="1875" y="851"/>
              <a:ext cx="2415" cy="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6"/>
            <p:cNvPicPr>
              <a:picLocks noChangeAspect="1" noChangeArrowheads="1"/>
            </p:cNvPicPr>
            <p:nvPr/>
          </p:nvPicPr>
          <p:blipFill>
            <a:blip r:embed="rId5" cstate="print">
              <a:lum bright="12000"/>
              <a:extLst>
                <a:ext uri="{28A0092B-C50C-407E-A947-70E740481C1C}">
                  <a14:useLocalDpi xmlns:a14="http://schemas.microsoft.com/office/drawing/2010/main" val="0"/>
                </a:ext>
              </a:extLst>
            </a:blip>
            <a:srcRect/>
            <a:stretch>
              <a:fillRect/>
            </a:stretch>
          </p:blipFill>
          <p:spPr bwMode="auto">
            <a:xfrm>
              <a:off x="3900" y="1718"/>
              <a:ext cx="2228" cy="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Line 7"/>
          <p:cNvSpPr>
            <a:spLocks noChangeShapeType="1"/>
          </p:cNvSpPr>
          <p:nvPr/>
        </p:nvSpPr>
        <p:spPr bwMode="auto">
          <a:xfrm>
            <a:off x="690563" y="3014663"/>
            <a:ext cx="766762"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orbel"/>
              <a:ea typeface="HGｺﾞｼｯｸM" panose="020B0609000000000000" pitchFamily="49" charset="-128"/>
              <a:cs typeface="+mn-cs"/>
            </a:endParaRPr>
          </a:p>
        </p:txBody>
      </p:sp>
      <p:sp>
        <p:nvSpPr>
          <p:cNvPr id="17" name="Line 8"/>
          <p:cNvSpPr>
            <a:spLocks noChangeShapeType="1"/>
          </p:cNvSpPr>
          <p:nvPr/>
        </p:nvSpPr>
        <p:spPr bwMode="auto">
          <a:xfrm>
            <a:off x="6145213" y="5307013"/>
            <a:ext cx="766762"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orbel"/>
              <a:ea typeface="HGｺﾞｼｯｸM" panose="020B0609000000000000" pitchFamily="49" charset="-128"/>
              <a:cs typeface="+mn-cs"/>
            </a:endParaRPr>
          </a:p>
        </p:txBody>
      </p:sp>
      <p:sp>
        <p:nvSpPr>
          <p:cNvPr id="18" name="Line 9"/>
          <p:cNvSpPr>
            <a:spLocks noChangeShapeType="1"/>
          </p:cNvSpPr>
          <p:nvPr/>
        </p:nvSpPr>
        <p:spPr bwMode="auto">
          <a:xfrm>
            <a:off x="3371850" y="4164013"/>
            <a:ext cx="766763"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prstClr val="white"/>
              </a:solidFill>
              <a:effectLst/>
              <a:uLnTx/>
              <a:uFillTx/>
              <a:latin typeface="Corbel"/>
              <a:ea typeface="HGｺﾞｼｯｸM" panose="020B0609000000000000" pitchFamily="49" charset="-128"/>
              <a:cs typeface="+mn-cs"/>
            </a:endParaRPr>
          </a:p>
        </p:txBody>
      </p:sp>
    </p:spTree>
    <p:extLst>
      <p:ext uri="{BB962C8B-B14F-4D97-AF65-F5344CB8AC3E}">
        <p14:creationId xmlns:p14="http://schemas.microsoft.com/office/powerpoint/2010/main" val="451324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460836" cy="1046162"/>
          </a:xfrm>
        </p:spPr>
        <p:txBody>
          <a:bodyPr/>
          <a:lstStyle/>
          <a:p>
            <a:r>
              <a:rPr lang="ja-JP" altLang="en-US" dirty="0">
                <a:effectLst>
                  <a:outerShdw blurRad="38100" dist="38100" dir="2700000" algn="tl">
                    <a:srgbClr val="000000">
                      <a:alpha val="43137"/>
                    </a:srgbClr>
                  </a:outerShdw>
                </a:effectLst>
                <a:ea typeface="ＭＳ Ｐゴシック" pitchFamily="50" charset="-128"/>
              </a:rPr>
              <a:t>がんの半分は治る </a:t>
            </a:r>
            <a:endParaRPr kumimoji="1" lang="ja-JP" altLang="en-US" dirty="0">
              <a:effectLst>
                <a:outerShdw blurRad="38100" dist="38100" dir="2700000" algn="tl">
                  <a:srgbClr val="000000">
                    <a:alpha val="43137"/>
                  </a:srgbClr>
                </a:outerShdw>
              </a:effectLst>
            </a:endParaRPr>
          </a:p>
        </p:txBody>
      </p:sp>
      <p:sp>
        <p:nvSpPr>
          <p:cNvPr id="3" name="コンテンツ プレースホルダ 2"/>
          <p:cNvSpPr>
            <a:spLocks noGrp="1"/>
          </p:cNvSpPr>
          <p:nvPr>
            <p:ph idx="1"/>
          </p:nvPr>
        </p:nvSpPr>
        <p:spPr>
          <a:xfrm>
            <a:off x="457200" y="1600201"/>
            <a:ext cx="8686800" cy="3971939"/>
          </a:xfrm>
        </p:spPr>
        <p:txBody>
          <a:bodyPr>
            <a:normAutofit/>
          </a:bodyPr>
          <a:lstStyle/>
          <a:p>
            <a:pPr marL="476250" indent="-476250">
              <a:buClr>
                <a:schemeClr val="accent6"/>
              </a:buClr>
              <a:buFont typeface="Wingdings" pitchFamily="2" charset="2"/>
              <a:buChar char="n"/>
            </a:pPr>
            <a:r>
              <a:rPr lang="ja-JP" altLang="en-US" sz="3000" dirty="0"/>
              <a:t>早期発見が増えた：内視鏡・画像診断の進歩</a:t>
            </a:r>
          </a:p>
          <a:p>
            <a:pPr marL="0" indent="0">
              <a:buClr>
                <a:schemeClr val="accent6"/>
              </a:buClr>
              <a:buNone/>
            </a:pPr>
            <a:r>
              <a:rPr lang="ja-JP" altLang="en-US" sz="3000" dirty="0"/>
              <a:t>　　　　　　　（超音波・</a:t>
            </a:r>
            <a:r>
              <a:rPr lang="en-US" altLang="ja-JP" sz="3000" dirty="0"/>
              <a:t>CT</a:t>
            </a:r>
            <a:r>
              <a:rPr lang="ja-JP" altLang="en-US" sz="3000" dirty="0"/>
              <a:t>・</a:t>
            </a:r>
            <a:r>
              <a:rPr lang="en-US" altLang="ja-JP" sz="3000" dirty="0"/>
              <a:t>MRI</a:t>
            </a:r>
            <a:r>
              <a:rPr lang="ja-JP" altLang="en-US" sz="3000" dirty="0"/>
              <a:t>・</a:t>
            </a:r>
            <a:r>
              <a:rPr lang="en-US" altLang="ja-JP" sz="3000" dirty="0"/>
              <a:t>PET-CT</a:t>
            </a:r>
            <a:r>
              <a:rPr lang="ja-JP" altLang="en-US" sz="3000" dirty="0"/>
              <a:t>）　　　　　　　　</a:t>
            </a:r>
          </a:p>
          <a:p>
            <a:pPr marL="476250" indent="-476250">
              <a:buClr>
                <a:schemeClr val="accent6"/>
              </a:buClr>
              <a:buFont typeface="Wingdings" pitchFamily="2" charset="2"/>
              <a:buChar char="n"/>
            </a:pPr>
            <a:r>
              <a:rPr lang="ja-JP" altLang="en-US" sz="3000" dirty="0"/>
              <a:t>手術法や術後管理が進歩した</a:t>
            </a:r>
          </a:p>
          <a:p>
            <a:pPr marL="476250" indent="-476250">
              <a:buClr>
                <a:schemeClr val="accent6"/>
              </a:buClr>
              <a:buFont typeface="Wingdings" pitchFamily="2" charset="2"/>
              <a:buChar char="n"/>
            </a:pPr>
            <a:r>
              <a:rPr lang="ja-JP" altLang="en-US" sz="3000" dirty="0"/>
              <a:t>ピンポイント攻撃の放射線治療が進歩</a:t>
            </a:r>
          </a:p>
          <a:p>
            <a:pPr marL="476250" indent="-476250">
              <a:buClr>
                <a:schemeClr val="accent6"/>
              </a:buClr>
              <a:buFont typeface="Wingdings" pitchFamily="2" charset="2"/>
              <a:buChar char="n"/>
            </a:pPr>
            <a:r>
              <a:rPr lang="ja-JP" altLang="en-US" sz="3000" dirty="0"/>
              <a:t>効果の高い抗がん剤が開発された</a:t>
            </a:r>
          </a:p>
          <a:p>
            <a:pPr marL="476250" indent="-476250">
              <a:buClr>
                <a:schemeClr val="accent6"/>
              </a:buClr>
              <a:buFont typeface="Wingdings" pitchFamily="2" charset="2"/>
              <a:buChar char="n"/>
            </a:pPr>
            <a:endParaRPr lang="ja-JP" altLang="en-US" sz="3000" dirty="0"/>
          </a:p>
          <a:p>
            <a:pPr marL="476250" indent="-476250">
              <a:buClr>
                <a:schemeClr val="accent6"/>
              </a:buClr>
              <a:buFont typeface="Wingdings" pitchFamily="2" charset="2"/>
              <a:buChar char="n"/>
            </a:pPr>
            <a:r>
              <a:rPr lang="ja-JP" altLang="en-US" sz="3000" dirty="0"/>
              <a:t>適切な併用療法（集学的治療）が進歩した</a:t>
            </a:r>
            <a:r>
              <a:rPr lang="ja-JP" altLang="en-US" sz="3000" dirty="0">
                <a:sym typeface="Wingdings" pitchFamily="2" charset="2"/>
              </a:rPr>
              <a:t>      </a:t>
            </a:r>
            <a:endParaRPr lang="ja-JP" altLang="en-US" sz="3000" dirty="0"/>
          </a:p>
          <a:p>
            <a:endParaRPr lang="ja-JP" altLang="en-US" sz="3000" dirty="0"/>
          </a:p>
        </p:txBody>
      </p:sp>
      <p:sp>
        <p:nvSpPr>
          <p:cNvPr id="4" name="Text Box 4"/>
          <p:cNvSpPr txBox="1">
            <a:spLocks noChangeArrowheads="1"/>
          </p:cNvSpPr>
          <p:nvPr/>
        </p:nvSpPr>
        <p:spPr bwMode="auto">
          <a:xfrm>
            <a:off x="2514600" y="5791200"/>
            <a:ext cx="5214889" cy="590931"/>
          </a:xfrm>
          <a:prstGeom prst="rect">
            <a:avLst/>
          </a:prstGeom>
          <a:noFill/>
          <a:ln w="9525">
            <a:noFill/>
            <a:miter lim="800000"/>
            <a:headEnd/>
            <a:tailEnd/>
          </a:ln>
        </p:spPr>
        <p:txBody>
          <a:bodyPr wrap="none">
            <a:spAutoFit/>
          </a:bodyPr>
          <a:lstStyle/>
          <a:p>
            <a:pPr>
              <a:lnSpc>
                <a:spcPct val="90000"/>
              </a:lnSpc>
              <a:spcBef>
                <a:spcPct val="20000"/>
              </a:spcBef>
              <a:buClr>
                <a:srgbClr val="FFFF99"/>
              </a:buClr>
              <a:buFont typeface="Wingdings" pitchFamily="2" charset="2"/>
              <a:buNone/>
            </a:pPr>
            <a:r>
              <a:rPr lang="ja-JP" altLang="en-US" sz="3600" dirty="0">
                <a:solidFill>
                  <a:srgbClr val="CC0000"/>
                </a:solidFill>
                <a:latin typeface="Times New Roman" pitchFamily="18" charset="0"/>
                <a:ea typeface="HG丸ｺﾞｼｯｸM-PRO" pitchFamily="50" charset="-128"/>
                <a:sym typeface="Wingdings" pitchFamily="2" charset="2"/>
              </a:rPr>
              <a:t> </a:t>
            </a:r>
            <a:r>
              <a:rPr kumimoji="1" lang="ja-JP" altLang="en-US" sz="3600" dirty="0">
                <a:solidFill>
                  <a:srgbClr val="CC0000"/>
                </a:solidFill>
                <a:cs typeface="Arial" pitchFamily="34" charset="0"/>
              </a:rPr>
              <a:t>治るがんが増えている </a:t>
            </a:r>
          </a:p>
        </p:txBody>
      </p:sp>
      <p:sp>
        <p:nvSpPr>
          <p:cNvPr id="5" name="スライド番号プレースホルダー 4"/>
          <p:cNvSpPr>
            <a:spLocks noGrp="1"/>
          </p:cNvSpPr>
          <p:nvPr>
            <p:ph type="sldNum" sz="quarter" idx="12"/>
          </p:nvPr>
        </p:nvSpPr>
        <p:spPr/>
        <p:txBody>
          <a:bodyPr/>
          <a:lstStyle/>
          <a:p>
            <a:pPr>
              <a:defRPr/>
            </a:pPr>
            <a:fld id="{853982EF-C2C1-4EE6-9368-E61A68687344}" type="slidenum">
              <a:rPr lang="ja-JP" altLang="en-US" smtClean="0"/>
              <a:pPr>
                <a:defRPr/>
              </a:pPr>
              <a:t>6</a:t>
            </a:fld>
            <a:endParaRPr lang="en-US" altLang="ja-JP"/>
          </a:p>
        </p:txBody>
      </p:sp>
    </p:spTree>
    <p:extLst>
      <p:ext uri="{BB962C8B-B14F-4D97-AF65-F5344CB8AC3E}">
        <p14:creationId xmlns:p14="http://schemas.microsoft.com/office/powerpoint/2010/main" val="3925104249"/>
      </p:ext>
    </p:extLst>
  </p:cSld>
  <p:clrMapOvr>
    <a:masterClrMapping/>
  </p:clrMapOvr>
  <p:transition>
    <p:wipe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80" name="Picture 4" descr="http://www.hosp.go.jp/~kyotolan/img/img/guide/medicalinfo/urology/img/op-1.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060848"/>
            <a:ext cx="6632900" cy="4791422"/>
          </a:xfrm>
          <a:prstGeom prst="rect">
            <a:avLst/>
          </a:prstGeom>
          <a:noFill/>
          <a:extLst>
            <a:ext uri="{909E8E84-426E-40DD-AFC4-6F175D3DCCD1}">
              <a14:hiddenFill xmlns:a14="http://schemas.microsoft.com/office/drawing/2010/main">
                <a:solidFill>
                  <a:srgbClr val="FFFFFF"/>
                </a:solidFill>
              </a14:hiddenFill>
            </a:ext>
          </a:extLst>
        </p:spPr>
      </p:pic>
      <p:pic>
        <p:nvPicPr>
          <p:cNvPr id="229378" name="Picture 2" descr="前立腺全摘除術"/>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48064" y="0"/>
            <a:ext cx="3528963" cy="3444941"/>
          </a:xfrm>
          <a:prstGeom prst="rect">
            <a:avLst/>
          </a:prstGeom>
          <a:noFill/>
          <a:extLst>
            <a:ext uri="{909E8E84-426E-40DD-AFC4-6F175D3DCCD1}">
              <a14:hiddenFill xmlns:a14="http://schemas.microsoft.com/office/drawing/2010/main">
                <a:solidFill>
                  <a:srgbClr val="FFFFFF"/>
                </a:solidFill>
              </a14:hiddenFill>
            </a:ext>
          </a:extLst>
        </p:spPr>
      </p:pic>
      <p:sp>
        <p:nvSpPr>
          <p:cNvPr id="5" name="Line 2"/>
          <p:cNvSpPr>
            <a:spLocks noChangeShapeType="1"/>
          </p:cNvSpPr>
          <p:nvPr/>
        </p:nvSpPr>
        <p:spPr bwMode="auto">
          <a:xfrm>
            <a:off x="0" y="733425"/>
            <a:ext cx="5541484" cy="0"/>
          </a:xfrm>
          <a:prstGeom prst="line">
            <a:avLst/>
          </a:prstGeom>
          <a:noFill/>
          <a:ln w="5715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6" name="Line 3"/>
          <p:cNvSpPr>
            <a:spLocks noChangeShapeType="1"/>
          </p:cNvSpPr>
          <p:nvPr/>
        </p:nvSpPr>
        <p:spPr bwMode="auto">
          <a:xfrm>
            <a:off x="0" y="688975"/>
            <a:ext cx="5519451" cy="0"/>
          </a:xfrm>
          <a:prstGeom prst="line">
            <a:avLst/>
          </a:prstGeom>
          <a:noFill/>
          <a:ln w="5715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nvGrpSpPr>
          <p:cNvPr id="7" name="Group 4"/>
          <p:cNvGrpSpPr>
            <a:grpSpLocks/>
          </p:cNvGrpSpPr>
          <p:nvPr/>
        </p:nvGrpSpPr>
        <p:grpSpPr bwMode="auto">
          <a:xfrm>
            <a:off x="914400" y="307975"/>
            <a:ext cx="3712684" cy="838200"/>
            <a:chOff x="480" y="144"/>
            <a:chExt cx="4886" cy="528"/>
          </a:xfrm>
        </p:grpSpPr>
        <p:sp>
          <p:nvSpPr>
            <p:cNvPr id="8" name="AutoShape 5"/>
            <p:cNvSpPr>
              <a:spLocks noChangeArrowheads="1"/>
            </p:cNvSpPr>
            <p:nvPr/>
          </p:nvSpPr>
          <p:spPr bwMode="auto">
            <a:xfrm>
              <a:off x="505" y="168"/>
              <a:ext cx="4861" cy="504"/>
            </a:xfrm>
            <a:prstGeom prst="roundRect">
              <a:avLst>
                <a:gd name="adj" fmla="val 16667"/>
              </a:avLst>
            </a:prstGeom>
            <a:solidFill>
              <a:schemeClr val="bg1"/>
            </a:solidFill>
            <a:ln w="5080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9" name="AutoShape 6"/>
            <p:cNvSpPr>
              <a:spLocks noChangeArrowheads="1"/>
            </p:cNvSpPr>
            <p:nvPr/>
          </p:nvSpPr>
          <p:spPr bwMode="auto">
            <a:xfrm>
              <a:off x="480" y="144"/>
              <a:ext cx="4861" cy="504"/>
            </a:xfrm>
            <a:prstGeom prst="roundRect">
              <a:avLst>
                <a:gd name="adj" fmla="val 16667"/>
              </a:avLst>
            </a:prstGeom>
            <a:solidFill>
              <a:schemeClr val="tx1"/>
            </a:solidFill>
            <a:ln w="5080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sp>
        <p:nvSpPr>
          <p:cNvPr id="10" name="Rectangle 7"/>
          <p:cNvSpPr>
            <a:spLocks noChangeArrowheads="1"/>
          </p:cNvSpPr>
          <p:nvPr/>
        </p:nvSpPr>
        <p:spPr bwMode="auto">
          <a:xfrm>
            <a:off x="990600" y="430213"/>
            <a:ext cx="3471231" cy="553998"/>
          </a:xfrm>
          <a:prstGeom prst="rect">
            <a:avLst/>
          </a:prstGeom>
          <a:noFill/>
          <a:ln w="9525">
            <a:noFill/>
            <a:miter lim="800000"/>
            <a:headEnd/>
            <a:tailEnd/>
          </a:ln>
        </p:spPr>
        <p:txBody>
          <a:bodyPr wrap="square" lIns="0" tIns="0" rIns="0" bIns="0">
            <a:spAutoFit/>
          </a:bodyPr>
          <a:lstStyle/>
          <a:p>
            <a:pPr marL="0" marR="0" lvl="0" indent="0" algn="ctr" defTabSz="76197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Corbel"/>
                <a:ea typeface="HGｺﾞｼｯｸM" panose="020B0609000000000000" pitchFamily="49" charset="-128"/>
                <a:cs typeface="+mn-cs"/>
              </a:rPr>
              <a:t>前立腺全摘除術</a:t>
            </a:r>
            <a:endParaRPr kumimoji="0" lang="ja-JP" altLang="en-US" sz="3300" b="1" i="0" u="none" strike="noStrike" kern="0" cap="none" spc="0" normalizeH="0" baseline="0" noProof="0" dirty="0">
              <a:ln>
                <a:noFill/>
              </a:ln>
              <a:solidFill>
                <a:prstClr val="black"/>
              </a:solidFill>
              <a:effectLst/>
              <a:uLnTx/>
              <a:uFillTx/>
              <a:latin typeface="Arial" pitchFamily="34" charset="0"/>
              <a:ea typeface="HGｺﾞｼｯｸM"/>
              <a:cs typeface="+mn-cs"/>
            </a:endParaRPr>
          </a:p>
        </p:txBody>
      </p:sp>
    </p:spTree>
    <p:extLst>
      <p:ext uri="{BB962C8B-B14F-4D97-AF65-F5344CB8AC3E}">
        <p14:creationId xmlns:p14="http://schemas.microsoft.com/office/powerpoint/2010/main" val="31125870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57200" y="1476260"/>
            <a:ext cx="8229600" cy="5133860"/>
          </a:xfrm>
        </p:spPr>
        <p:txBody>
          <a:bodyPr/>
          <a:lstStyle/>
          <a:p>
            <a:r>
              <a:rPr lang="ja-JP" altLang="ja-JP" dirty="0"/>
              <a:t>前立腺がん以外の原因で亡くなった高齢男性では、解剖例の</a:t>
            </a:r>
            <a:r>
              <a:rPr lang="en-US" altLang="ja-JP" dirty="0"/>
              <a:t>30-40</a:t>
            </a:r>
            <a:r>
              <a:rPr lang="ja-JP" altLang="ja-JP" dirty="0"/>
              <a:t>％に微小な前立腺がんが検出されます。</a:t>
            </a:r>
            <a:endParaRPr lang="en-US" altLang="ja-JP" dirty="0"/>
          </a:p>
          <a:p>
            <a:r>
              <a:rPr lang="ja-JP" altLang="ja-JP" dirty="0"/>
              <a:t>つまり、前立腺がんが存在しても、無治療で天寿を全うできる例が存在するのです。</a:t>
            </a:r>
            <a:endParaRPr lang="en-US" altLang="ja-JP" dirty="0"/>
          </a:p>
          <a:p>
            <a:r>
              <a:rPr lang="ja-JP" altLang="ja-JP" dirty="0"/>
              <a:t>そこで、病理学的に比較的悪性度が低く、小さい前立腺がんに対しては、手術や放射線治療をせずに定期的な</a:t>
            </a:r>
            <a:r>
              <a:rPr lang="en-US" altLang="ja-JP" dirty="0"/>
              <a:t>PSA</a:t>
            </a:r>
            <a:r>
              <a:rPr lang="ja-JP" altLang="ja-JP" dirty="0"/>
              <a:t>測定で経過をみるという戦略（</a:t>
            </a:r>
            <a:r>
              <a:rPr lang="en-US" altLang="ja-JP" dirty="0"/>
              <a:t>PSA</a:t>
            </a:r>
            <a:r>
              <a:rPr lang="ja-JP" altLang="ja-JP" dirty="0"/>
              <a:t>監視療法）が成立します。</a:t>
            </a:r>
            <a:endParaRPr lang="en-US" altLang="ja-JP" dirty="0"/>
          </a:p>
          <a:p>
            <a:r>
              <a:rPr lang="ja-JP" altLang="ja-JP" dirty="0"/>
              <a:t>実際、この</a:t>
            </a:r>
            <a:r>
              <a:rPr lang="en-US" altLang="ja-JP" dirty="0"/>
              <a:t>PSA</a:t>
            </a:r>
            <a:r>
              <a:rPr lang="ja-JP" altLang="ja-JP" dirty="0"/>
              <a:t>監視療法に関する研究は全世界で進行中です。</a:t>
            </a:r>
          </a:p>
        </p:txBody>
      </p:sp>
      <p:sp>
        <p:nvSpPr>
          <p:cNvPr id="4" name="Line 2"/>
          <p:cNvSpPr>
            <a:spLocks noChangeShapeType="1"/>
          </p:cNvSpPr>
          <p:nvPr/>
        </p:nvSpPr>
        <p:spPr bwMode="auto">
          <a:xfrm>
            <a:off x="0" y="733425"/>
            <a:ext cx="9144000" cy="0"/>
          </a:xfrm>
          <a:prstGeom prst="line">
            <a:avLst/>
          </a:prstGeom>
          <a:noFill/>
          <a:ln w="5715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5" name="Line 3"/>
          <p:cNvSpPr>
            <a:spLocks noChangeShapeType="1"/>
          </p:cNvSpPr>
          <p:nvPr/>
        </p:nvSpPr>
        <p:spPr bwMode="auto">
          <a:xfrm>
            <a:off x="0" y="688975"/>
            <a:ext cx="9144000" cy="0"/>
          </a:xfrm>
          <a:prstGeom prst="line">
            <a:avLst/>
          </a:prstGeom>
          <a:noFill/>
          <a:ln w="5715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nvGrpSpPr>
          <p:cNvPr id="6" name="Group 4"/>
          <p:cNvGrpSpPr>
            <a:grpSpLocks/>
          </p:cNvGrpSpPr>
          <p:nvPr/>
        </p:nvGrpSpPr>
        <p:grpSpPr bwMode="auto">
          <a:xfrm>
            <a:off x="914400" y="307975"/>
            <a:ext cx="7391400" cy="838200"/>
            <a:chOff x="480" y="144"/>
            <a:chExt cx="4886" cy="528"/>
          </a:xfrm>
        </p:grpSpPr>
        <p:sp>
          <p:nvSpPr>
            <p:cNvPr id="7" name="AutoShape 5"/>
            <p:cNvSpPr>
              <a:spLocks noChangeArrowheads="1"/>
            </p:cNvSpPr>
            <p:nvPr/>
          </p:nvSpPr>
          <p:spPr bwMode="auto">
            <a:xfrm>
              <a:off x="505" y="168"/>
              <a:ext cx="4861" cy="504"/>
            </a:xfrm>
            <a:prstGeom prst="roundRect">
              <a:avLst>
                <a:gd name="adj" fmla="val 16667"/>
              </a:avLst>
            </a:prstGeom>
            <a:solidFill>
              <a:schemeClr val="bg1"/>
            </a:solidFill>
            <a:ln w="50800">
              <a:solidFill>
                <a:schemeClr val="bg1"/>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sp>
          <p:nvSpPr>
            <p:cNvPr id="8" name="AutoShape 6"/>
            <p:cNvSpPr>
              <a:spLocks noChangeArrowheads="1"/>
            </p:cNvSpPr>
            <p:nvPr/>
          </p:nvSpPr>
          <p:spPr bwMode="auto">
            <a:xfrm>
              <a:off x="480" y="144"/>
              <a:ext cx="4861" cy="504"/>
            </a:xfrm>
            <a:prstGeom prst="roundRect">
              <a:avLst>
                <a:gd name="adj" fmla="val 16667"/>
              </a:avLst>
            </a:prstGeom>
            <a:solidFill>
              <a:schemeClr val="tx1"/>
            </a:solidFill>
            <a:ln w="50800">
              <a:solidFill>
                <a:srgbClr val="64F032"/>
              </a:solidFill>
              <a:round/>
              <a:headEnd/>
              <a:tailEnd/>
            </a:ln>
          </p:spPr>
          <p:txBody>
            <a:bodyPr wrap="none" anchor="ct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lang="ja-JP" altLang="en-US" sz="1500" b="0" i="0" u="none" strike="noStrike" kern="0" cap="none" spc="0" normalizeH="0" baseline="0" noProof="0">
                <a:ln>
                  <a:noFill/>
                </a:ln>
                <a:solidFill>
                  <a:prstClr val="white"/>
                </a:solidFill>
                <a:effectLst/>
                <a:uLnTx/>
                <a:uFillTx/>
                <a:latin typeface="Corbel"/>
                <a:ea typeface="HGｺﾞｼｯｸM"/>
                <a:cs typeface="+mn-cs"/>
              </a:endParaRPr>
            </a:p>
          </p:txBody>
        </p:sp>
      </p:grpSp>
      <p:sp>
        <p:nvSpPr>
          <p:cNvPr id="10" name="Rectangle 7"/>
          <p:cNvSpPr>
            <a:spLocks noChangeArrowheads="1"/>
          </p:cNvSpPr>
          <p:nvPr/>
        </p:nvSpPr>
        <p:spPr bwMode="auto">
          <a:xfrm>
            <a:off x="958467" y="430213"/>
            <a:ext cx="7194933" cy="1523494"/>
          </a:xfrm>
          <a:prstGeom prst="rect">
            <a:avLst/>
          </a:prstGeom>
          <a:noFill/>
          <a:ln w="9525">
            <a:noFill/>
            <a:miter lim="800000"/>
            <a:headEnd/>
            <a:tailEnd/>
          </a:ln>
        </p:spPr>
        <p:txBody>
          <a:bodyPr wrap="square" lIns="0" tIns="0" rIns="0" bIns="0">
            <a:spAutoFit/>
          </a:bodyPr>
          <a:lstStyle/>
          <a:p>
            <a:pPr marL="0" marR="0" lvl="0" indent="0" algn="ctr" defTabSz="761970" rtl="0" eaLnBrk="1" fontAlgn="auto" latinLnBrk="0" hangingPunct="1">
              <a:lnSpc>
                <a:spcPct val="100000"/>
              </a:lnSpc>
              <a:spcBef>
                <a:spcPts val="0"/>
              </a:spcBef>
              <a:spcAft>
                <a:spcPts val="0"/>
              </a:spcAft>
              <a:buClrTx/>
              <a:buSzTx/>
              <a:buFontTx/>
              <a:buNone/>
              <a:tabLst/>
              <a:defRPr/>
            </a:pPr>
            <a:r>
              <a:rPr kumimoji="0" lang="en-US" altLang="ja-JP" sz="3300" b="1" i="0" u="none" strike="noStrike" kern="0" cap="none" spc="0" normalizeH="0" baseline="0" noProof="0" dirty="0">
                <a:ln>
                  <a:noFill/>
                </a:ln>
                <a:solidFill>
                  <a:srgbClr val="000050"/>
                </a:solidFill>
                <a:effectLst/>
                <a:uLnTx/>
                <a:uFillTx/>
                <a:latin typeface="Arial" pitchFamily="34" charset="0"/>
                <a:ea typeface="HGｺﾞｼｯｸM"/>
                <a:cs typeface="+mn-cs"/>
              </a:rPr>
              <a:t>PSA</a:t>
            </a:r>
            <a:r>
              <a:rPr kumimoji="0" lang="ja-JP" altLang="ja-JP" sz="3300" b="1" i="0" u="none" strike="noStrike" kern="0" cap="none" spc="0" normalizeH="0" baseline="0" noProof="0" dirty="0">
                <a:ln>
                  <a:noFill/>
                </a:ln>
                <a:solidFill>
                  <a:srgbClr val="000050"/>
                </a:solidFill>
                <a:effectLst/>
                <a:uLnTx/>
                <a:uFillTx/>
                <a:latin typeface="Arial" pitchFamily="34" charset="0"/>
                <a:ea typeface="HGｺﾞｼｯｸM"/>
                <a:cs typeface="+mn-cs"/>
              </a:rPr>
              <a:t>監視療法</a:t>
            </a:r>
            <a:r>
              <a:rPr kumimoji="0" lang="ja-JP" altLang="ja-JP" sz="3300" b="1" i="0" u="none" strike="noStrike" kern="0" cap="none" spc="-300" normalizeH="0" baseline="0" noProof="0" dirty="0">
                <a:ln>
                  <a:noFill/>
                </a:ln>
                <a:solidFill>
                  <a:srgbClr val="000050"/>
                </a:solidFill>
                <a:effectLst/>
                <a:uLnTx/>
                <a:uFillTx/>
                <a:latin typeface="Arial" pitchFamily="34" charset="0"/>
                <a:ea typeface="HGｺﾞｼｯｸM"/>
                <a:cs typeface="+mn-cs"/>
              </a:rPr>
              <a:t>（無治療経過観察）</a:t>
            </a:r>
            <a:r>
              <a:rPr kumimoji="0" lang="ja-JP" altLang="ja-JP" sz="2800" b="1" i="0" u="none" strike="noStrike" kern="0" cap="none" spc="0" normalizeH="0" baseline="0" noProof="0" dirty="0">
                <a:ln>
                  <a:noFill/>
                </a:ln>
                <a:solidFill>
                  <a:srgbClr val="000050"/>
                </a:solidFill>
                <a:effectLst/>
                <a:uLnTx/>
                <a:uFillTx/>
                <a:latin typeface="Arial" pitchFamily="34" charset="0"/>
                <a:ea typeface="HGｺﾞｼｯｸM"/>
                <a:cs typeface="+mn-cs"/>
              </a:rPr>
              <a:t>とは？</a:t>
            </a:r>
            <a:endParaRPr kumimoji="0" lang="ja-JP" altLang="en-US" sz="3300" b="1" i="0" u="none" strike="noStrike" kern="0" cap="none" spc="0" normalizeH="0" baseline="0" noProof="0" dirty="0">
              <a:ln>
                <a:noFill/>
              </a:ln>
              <a:solidFill>
                <a:srgbClr val="000050"/>
              </a:solidFill>
              <a:effectLst/>
              <a:uLnTx/>
              <a:uFillTx/>
              <a:latin typeface="Arial" pitchFamily="34" charset="0"/>
              <a:ea typeface="HGｺﾞｼｯｸM"/>
              <a:cs typeface="+mn-cs"/>
            </a:endParaRPr>
          </a:p>
          <a:p>
            <a:pPr marL="0" marR="0" lvl="0" indent="0" algn="ctr" defTabSz="761970" rtl="0" eaLnBrk="1" fontAlgn="auto" latinLnBrk="0" hangingPunct="1">
              <a:lnSpc>
                <a:spcPct val="100000"/>
              </a:lnSpc>
              <a:spcBef>
                <a:spcPts val="0"/>
              </a:spcBef>
              <a:spcAft>
                <a:spcPts val="0"/>
              </a:spcAft>
              <a:buClrTx/>
              <a:buSzTx/>
              <a:buFontTx/>
              <a:buNone/>
              <a:tabLst/>
              <a:defRPr/>
            </a:pPr>
            <a:endParaRPr kumimoji="0" lang="en-US" altLang="ja-JP" sz="3300" b="1" i="0" u="none" strike="noStrike" kern="0" cap="none" spc="0" normalizeH="0" baseline="0" noProof="0" dirty="0">
              <a:ln>
                <a:noFill/>
              </a:ln>
              <a:solidFill>
                <a:srgbClr val="000050"/>
              </a:solidFill>
              <a:effectLst/>
              <a:uLnTx/>
              <a:uFillTx/>
              <a:latin typeface="Arial" pitchFamily="34" charset="0"/>
              <a:ea typeface="HGｺﾞｼｯｸM"/>
              <a:cs typeface="+mn-cs"/>
            </a:endParaRPr>
          </a:p>
          <a:p>
            <a:pPr marL="0" marR="0" lvl="0" indent="0" algn="ctr" defTabSz="761970" rtl="0" eaLnBrk="1" fontAlgn="auto" latinLnBrk="0" hangingPunct="1">
              <a:lnSpc>
                <a:spcPct val="100000"/>
              </a:lnSpc>
              <a:spcBef>
                <a:spcPts val="0"/>
              </a:spcBef>
              <a:spcAft>
                <a:spcPts val="0"/>
              </a:spcAft>
              <a:buClrTx/>
              <a:buSzTx/>
              <a:buFontTx/>
              <a:buNone/>
              <a:tabLst/>
              <a:defRPr/>
            </a:pPr>
            <a:endParaRPr kumimoji="0" lang="ja-JP" altLang="en-US" sz="3300" b="1" i="0" u="none" strike="noStrike" kern="0" cap="none" spc="0" normalizeH="0" baseline="0" noProof="0" dirty="0">
              <a:ln>
                <a:noFill/>
              </a:ln>
              <a:solidFill>
                <a:srgbClr val="000050"/>
              </a:solidFill>
              <a:effectLst/>
              <a:uLnTx/>
              <a:uFillTx/>
              <a:latin typeface="Arial" pitchFamily="34" charset="0"/>
              <a:ea typeface="HGｺﾞｼｯｸM"/>
              <a:cs typeface="+mn-cs"/>
            </a:endParaRPr>
          </a:p>
        </p:txBody>
      </p:sp>
    </p:spTree>
    <p:extLst>
      <p:ext uri="{BB962C8B-B14F-4D97-AF65-F5344CB8AC3E}">
        <p14:creationId xmlns:p14="http://schemas.microsoft.com/office/powerpoint/2010/main" val="18526088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627784" y="476672"/>
            <a:ext cx="5637312" cy="1143000"/>
          </a:xfrm>
        </p:spPr>
        <p:txBody>
          <a:bodyPr>
            <a:normAutofit fontScale="90000"/>
          </a:bodyPr>
          <a:lstStyle/>
          <a:p>
            <a:pPr algn="ctr"/>
            <a:r>
              <a:rPr lang="ja-JP" altLang="en-US" sz="3600" dirty="0">
                <a:solidFill>
                  <a:srgbClr val="FFFF00"/>
                </a:solidFill>
                <a:effectLst/>
              </a:rPr>
              <a:t>チュージング・ワイズリー</a:t>
            </a:r>
            <a:r>
              <a:rPr lang="en-US" altLang="ja-JP" sz="2800" dirty="0">
                <a:effectLst/>
              </a:rPr>
              <a:t/>
            </a:r>
            <a:br>
              <a:rPr lang="en-US" altLang="ja-JP" sz="2800" dirty="0">
                <a:effectLst/>
              </a:rPr>
            </a:br>
            <a:r>
              <a:rPr lang="ja-JP" altLang="en-US" sz="3100" dirty="0">
                <a:solidFill>
                  <a:srgbClr val="FFFF00"/>
                </a:solidFill>
                <a:effectLst/>
              </a:rPr>
              <a:t>（医療を 賢く選ぶ）</a:t>
            </a:r>
            <a:r>
              <a:rPr kumimoji="1" lang="ja-JP" altLang="en-US" sz="4900" dirty="0">
                <a:effectLst/>
              </a:rPr>
              <a:t>　</a:t>
            </a:r>
            <a:endParaRPr kumimoji="1" lang="ja-JP" altLang="en-US" dirty="0">
              <a:effectLst/>
            </a:endParaRPr>
          </a:p>
        </p:txBody>
      </p:sp>
      <p:sp>
        <p:nvSpPr>
          <p:cNvPr id="3" name="スライド番号プレースホルダー 2"/>
          <p:cNvSpPr>
            <a:spLocks noGrp="1"/>
          </p:cNvSpPr>
          <p:nvPr>
            <p:ph type="sldNum" sz="quarter" idx="12"/>
          </p:nvPr>
        </p:nvSpPr>
        <p:spPr/>
        <p:txBody>
          <a:bodyPr/>
          <a:lstStyle/>
          <a:p>
            <a:pPr>
              <a:defRPr/>
            </a:pPr>
            <a:fld id="{03B1FBCE-A39D-4ABE-A6EB-1EADAB3B8901}" type="slidenum">
              <a:rPr lang="ja-JP" altLang="en-US" smtClean="0"/>
              <a:pPr>
                <a:defRPr/>
              </a:pPr>
              <a:t>62</a:t>
            </a:fld>
            <a:endParaRPr lang="en-US" altLang="ja-JP"/>
          </a:p>
        </p:txBody>
      </p:sp>
      <p:pic>
        <p:nvPicPr>
          <p:cNvPr id="5" name="図 4"/>
          <p:cNvPicPr>
            <a:picLocks noChangeAspect="1"/>
          </p:cNvPicPr>
          <p:nvPr/>
        </p:nvPicPr>
        <p:blipFill rotWithShape="1">
          <a:blip r:embed="rId2">
            <a:extLst>
              <a:ext uri="{28A0092B-C50C-407E-A947-70E740481C1C}">
                <a14:useLocalDpi xmlns:a14="http://schemas.microsoft.com/office/drawing/2010/main" val="0"/>
              </a:ext>
            </a:extLst>
          </a:blip>
          <a:srcRect r="63123" b="73113"/>
          <a:stretch/>
        </p:blipFill>
        <p:spPr>
          <a:xfrm>
            <a:off x="323528" y="450546"/>
            <a:ext cx="2400057" cy="1178254"/>
          </a:xfrm>
          <a:prstGeom prst="rect">
            <a:avLst/>
          </a:prstGeom>
          <a:ln>
            <a:solidFill>
              <a:schemeClr val="tx1">
                <a:lumMod val="50000"/>
                <a:lumOff val="50000"/>
              </a:schemeClr>
            </a:solidFill>
          </a:ln>
        </p:spPr>
      </p:pic>
      <p:pic>
        <p:nvPicPr>
          <p:cNvPr id="6" name="図 5"/>
          <p:cNvPicPr>
            <a:picLocks noChangeAspect="1"/>
          </p:cNvPicPr>
          <p:nvPr/>
        </p:nvPicPr>
        <p:blipFill rotWithShape="1">
          <a:blip r:embed="rId3">
            <a:extLst>
              <a:ext uri="{28A0092B-C50C-407E-A947-70E740481C1C}">
                <a14:useLocalDpi xmlns:a14="http://schemas.microsoft.com/office/drawing/2010/main" val="0"/>
              </a:ext>
            </a:extLst>
          </a:blip>
          <a:srcRect b="13137"/>
          <a:stretch/>
        </p:blipFill>
        <p:spPr>
          <a:xfrm>
            <a:off x="4644008" y="1772816"/>
            <a:ext cx="4499254" cy="3996973"/>
          </a:xfrm>
          <a:prstGeom prst="rect">
            <a:avLst/>
          </a:prstGeom>
        </p:spPr>
      </p:pic>
      <p:sp>
        <p:nvSpPr>
          <p:cNvPr id="4" name="コンテンツ プレースホルダー 3"/>
          <p:cNvSpPr>
            <a:spLocks noGrp="1"/>
          </p:cNvSpPr>
          <p:nvPr>
            <p:ph idx="1"/>
          </p:nvPr>
        </p:nvSpPr>
        <p:spPr>
          <a:xfrm>
            <a:off x="107504" y="1916832"/>
            <a:ext cx="4752528" cy="3661866"/>
          </a:xfrm>
        </p:spPr>
        <p:txBody>
          <a:bodyPr>
            <a:normAutofit/>
          </a:bodyPr>
          <a:lstStyle/>
          <a:p>
            <a:r>
              <a:rPr lang="ja-JP" altLang="en-US" sz="2400" dirty="0"/>
              <a:t>米国の医学界による</a:t>
            </a:r>
            <a:endParaRPr lang="en-US" altLang="ja-JP" sz="2400" dirty="0"/>
          </a:p>
          <a:p>
            <a:pPr marL="0" indent="0">
              <a:buNone/>
            </a:pPr>
            <a:r>
              <a:rPr lang="ja-JP" altLang="en-US" sz="2400" dirty="0"/>
              <a:t>「無駄な</a:t>
            </a:r>
            <a:r>
              <a:rPr lang="ja-JP" altLang="en-US" sz="2400" b="1" dirty="0"/>
              <a:t>医療</a:t>
            </a:r>
            <a:r>
              <a:rPr lang="ja-JP" altLang="en-US" sz="2400" dirty="0"/>
              <a:t>撲滅キャンペーン」</a:t>
            </a:r>
            <a:endParaRPr lang="en-US" altLang="ja-JP" sz="2400" dirty="0"/>
          </a:p>
          <a:p>
            <a:r>
              <a:rPr lang="ja-JP" altLang="en-US" sz="2400" dirty="0"/>
              <a:t>米国では、医療費は</a:t>
            </a:r>
            <a:r>
              <a:rPr lang="en-US" altLang="ja-JP" sz="2400" dirty="0"/>
              <a:t>GDP</a:t>
            </a:r>
            <a:r>
              <a:rPr lang="ja-JP" altLang="en-US" sz="2400" dirty="0"/>
              <a:t>の</a:t>
            </a:r>
            <a:r>
              <a:rPr lang="en-US" altLang="ja-JP" sz="2400" dirty="0"/>
              <a:t>17.7%</a:t>
            </a:r>
            <a:r>
              <a:rPr lang="ja-JP" altLang="en-US" sz="2400" dirty="0"/>
              <a:t>　（日本は、</a:t>
            </a:r>
            <a:r>
              <a:rPr lang="en-US" altLang="ja-JP" sz="2400" dirty="0"/>
              <a:t>9.6%</a:t>
            </a:r>
            <a:r>
              <a:rPr lang="ja-JP" altLang="en-US" sz="2400" dirty="0"/>
              <a:t>）</a:t>
            </a:r>
            <a:endParaRPr lang="en-US" altLang="ja-JP" sz="2400" dirty="0"/>
          </a:p>
          <a:p>
            <a:pPr marL="0" indent="0">
              <a:buNone/>
            </a:pPr>
            <a:endParaRPr lang="en-US" altLang="ja-JP" sz="2400" dirty="0"/>
          </a:p>
          <a:p>
            <a:r>
              <a:rPr lang="ja-JP" altLang="en-US" sz="2400" dirty="0"/>
              <a:t>国民皆保険制度を理解しよう</a:t>
            </a:r>
            <a:endParaRPr lang="en-US" altLang="ja-JP" sz="2400" dirty="0"/>
          </a:p>
          <a:p>
            <a:r>
              <a:rPr lang="ja-JP" altLang="en-US" sz="2400" dirty="0"/>
              <a:t>賢い市民・がん患者になろう</a:t>
            </a:r>
            <a:endParaRPr kumimoji="1" lang="ja-JP" altLang="en-US" sz="2400" dirty="0"/>
          </a:p>
        </p:txBody>
      </p:sp>
    </p:spTree>
    <p:extLst>
      <p:ext uri="{BB962C8B-B14F-4D97-AF65-F5344CB8AC3E}">
        <p14:creationId xmlns:p14="http://schemas.microsoft.com/office/powerpoint/2010/main" val="35716551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922114"/>
          </a:xfrm>
        </p:spPr>
        <p:txBody>
          <a:bodyPr/>
          <a:lstStyle/>
          <a:p>
            <a:r>
              <a:rPr kumimoji="1" lang="ja-JP" altLang="en-US" dirty="0"/>
              <a:t>乳がん</a:t>
            </a:r>
          </a:p>
        </p:txBody>
      </p:sp>
      <p:pic>
        <p:nvPicPr>
          <p:cNvPr id="5" name="コンテンツ プレースホルダー 4"/>
          <p:cNvPicPr>
            <a:picLocks noGrp="1" noChangeAspect="1"/>
          </p:cNvPicPr>
          <p:nvPr>
            <p:ph idx="1"/>
          </p:nvPr>
        </p:nvPicPr>
        <p:blipFill rotWithShape="1">
          <a:blip r:embed="rId3"/>
          <a:srcRect l="56675" t="24036" r="20625" b="11820"/>
          <a:stretch/>
        </p:blipFill>
        <p:spPr>
          <a:xfrm>
            <a:off x="323528" y="1052736"/>
            <a:ext cx="8568952" cy="5493831"/>
          </a:xfrm>
          <a:prstGeom prst="rect">
            <a:avLst/>
          </a:prstGeom>
        </p:spPr>
      </p:pic>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3982EF-C2C1-4EE6-9368-E61A68687344}" type="slidenum">
              <a:rPr kumimoji="1" lang="ja-JP" altLang="en-US" sz="1200" b="0" i="0" u="none" strike="noStrike" kern="1200" cap="none" spc="0" normalizeH="0" baseline="0" noProof="0" smtClean="0">
                <a:ln>
                  <a:noFill/>
                </a:ln>
                <a:solidFill>
                  <a:srgbClr val="71705B"/>
                </a:solidFill>
                <a:effectLst/>
                <a:uLnTx/>
                <a:uFillTx/>
                <a:latin typeface="Arial"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63</a:t>
            </a:fld>
            <a:endParaRPr kumimoji="1" lang="en-US" altLang="ja-JP" sz="1200" b="0" i="0" u="none" strike="noStrike" kern="1200" cap="none" spc="0" normalizeH="0" baseline="0" noProof="0">
              <a:ln>
                <a:noFill/>
              </a:ln>
              <a:solidFill>
                <a:srgbClr val="71705B"/>
              </a:solidFill>
              <a:effectLst/>
              <a:uLnTx/>
              <a:uFillTx/>
              <a:latin typeface="Arial" pitchFamily="34" charset="0"/>
              <a:ea typeface="ＭＳ Ｐゴシック" pitchFamily="50" charset="-128"/>
              <a:cs typeface="+mn-cs"/>
            </a:endParaRPr>
          </a:p>
        </p:txBody>
      </p:sp>
      <p:sp>
        <p:nvSpPr>
          <p:cNvPr id="6" name="円/楕円 3"/>
          <p:cNvSpPr/>
          <p:nvPr/>
        </p:nvSpPr>
        <p:spPr>
          <a:xfrm>
            <a:off x="3995936" y="2204864"/>
            <a:ext cx="1080120" cy="460868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 name="タイトル 2"/>
          <p:cNvSpPr txBox="1">
            <a:spLocks/>
          </p:cNvSpPr>
          <p:nvPr/>
        </p:nvSpPr>
        <p:spPr>
          <a:xfrm>
            <a:off x="1547664" y="980728"/>
            <a:ext cx="9145016"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164770"/>
                </a:solidFill>
                <a:effectLst>
                  <a:outerShdw blurRad="50800" dist="38100" dir="2700000" algn="tl" rotWithShape="0">
                    <a:prstClr val="white">
                      <a:lumMod val="75000"/>
                      <a:alpha val="40000"/>
                    </a:prstClr>
                  </a:outerShdw>
                </a:effectLst>
                <a:uLnTx/>
                <a:uFillTx/>
                <a:latin typeface="Calibri"/>
                <a:ea typeface="ＭＳ Ｐゴシック" panose="020B0600070205080204" pitchFamily="50" charset="-128"/>
                <a:cs typeface="Segoe UI" pitchFamily="34" charset="0"/>
              </a:rPr>
              <a:t>各種がんの罹患数と死亡数</a:t>
            </a:r>
          </a:p>
        </p:txBody>
      </p:sp>
      <p:cxnSp>
        <p:nvCxnSpPr>
          <p:cNvPr id="8" name="直線コネクタ 7"/>
          <p:cNvCxnSpPr/>
          <p:nvPr/>
        </p:nvCxnSpPr>
        <p:spPr>
          <a:xfrm>
            <a:off x="5652120" y="1844824"/>
            <a:ext cx="1296144"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7164288" y="1844824"/>
            <a:ext cx="1296144"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タイトル 2"/>
          <p:cNvSpPr txBox="1">
            <a:spLocks/>
          </p:cNvSpPr>
          <p:nvPr/>
        </p:nvSpPr>
        <p:spPr>
          <a:xfrm>
            <a:off x="3203848" y="1556792"/>
            <a:ext cx="7560840"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en-US" altLang="ja-JP" sz="2800" dirty="0"/>
              <a:t>5</a:t>
            </a:r>
            <a:r>
              <a:rPr lang="ja-JP" altLang="en-US" sz="2800" dirty="0"/>
              <a:t>位   　　</a:t>
            </a:r>
            <a:r>
              <a:rPr lang="en-US" altLang="ja-JP" sz="2800" dirty="0"/>
              <a:t>7</a:t>
            </a:r>
            <a:r>
              <a:rPr lang="ja-JP" altLang="en-US" sz="2800" dirty="0"/>
              <a:t>位</a:t>
            </a:r>
          </a:p>
        </p:txBody>
      </p:sp>
      <p:sp>
        <p:nvSpPr>
          <p:cNvPr id="11" name="タイトル 2"/>
          <p:cNvSpPr txBox="1">
            <a:spLocks/>
          </p:cNvSpPr>
          <p:nvPr/>
        </p:nvSpPr>
        <p:spPr>
          <a:xfrm>
            <a:off x="3203848" y="2060848"/>
            <a:ext cx="6912768"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ja-JP" altLang="en-US" sz="2800" dirty="0"/>
              <a:t>女性の</a:t>
            </a:r>
            <a:r>
              <a:rPr lang="en-US" altLang="ja-JP" sz="2800" dirty="0"/>
              <a:t>1</a:t>
            </a:r>
            <a:r>
              <a:rPr lang="ja-JP" altLang="en-US" sz="2800" dirty="0"/>
              <a:t>位   　　</a:t>
            </a:r>
            <a:r>
              <a:rPr lang="en-US" altLang="ja-JP" sz="2800" dirty="0"/>
              <a:t>5</a:t>
            </a:r>
            <a:r>
              <a:rPr lang="ja-JP" altLang="en-US" sz="2800" dirty="0"/>
              <a:t>位</a:t>
            </a:r>
          </a:p>
        </p:txBody>
      </p:sp>
    </p:spTree>
    <p:extLst>
      <p:ext uri="{BB962C8B-B14F-4D97-AF65-F5344CB8AC3E}">
        <p14:creationId xmlns:p14="http://schemas.microsoft.com/office/powerpoint/2010/main" val="42066761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3" cstate="print">
            <a:extLst>
              <a:ext uri="{28A0092B-C50C-407E-A947-70E740481C1C}">
                <a14:useLocalDpi xmlns:a14="http://schemas.microsoft.com/office/drawing/2010/main" val="0"/>
              </a:ext>
            </a:extLst>
          </a:blip>
          <a:srcRect l="-1" t="15714" r="-177"/>
          <a:stretch/>
        </p:blipFill>
        <p:spPr>
          <a:xfrm>
            <a:off x="467604" y="1419628"/>
            <a:ext cx="7469304" cy="4896544"/>
          </a:xfrm>
          <a:prstGeom prst="rect">
            <a:avLst/>
          </a:prstGeom>
          <a:ln>
            <a:solidFill>
              <a:schemeClr val="tx1">
                <a:lumMod val="50000"/>
                <a:lumOff val="50000"/>
              </a:schemeClr>
            </a:solidFill>
          </a:ln>
        </p:spPr>
      </p:pic>
      <p:sp>
        <p:nvSpPr>
          <p:cNvPr id="3" name="タイトル 2"/>
          <p:cNvSpPr>
            <a:spLocks noGrp="1"/>
          </p:cNvSpPr>
          <p:nvPr>
            <p:ph type="title"/>
          </p:nvPr>
        </p:nvSpPr>
        <p:spPr/>
        <p:txBody>
          <a:bodyPr>
            <a:normAutofit/>
          </a:bodyPr>
          <a:lstStyle/>
          <a:p>
            <a:r>
              <a:rPr kumimoji="1" lang="ja-JP" altLang="en-US" sz="3600" dirty="0"/>
              <a:t>各国の乳がん死亡率の比較</a:t>
            </a:r>
          </a:p>
        </p:txBody>
      </p:sp>
      <p:sp>
        <p:nvSpPr>
          <p:cNvPr id="4" name="テキスト ボックス 3"/>
          <p:cNvSpPr txBox="1"/>
          <p:nvPr/>
        </p:nvSpPr>
        <p:spPr>
          <a:xfrm>
            <a:off x="3635896" y="6237312"/>
            <a:ext cx="144142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0" cap="none" spc="0" normalizeH="0" baseline="0" noProof="0" dirty="0">
                <a:ln>
                  <a:noFill/>
                </a:ln>
                <a:solidFill>
                  <a:sysClr val="windowText" lastClr="000000"/>
                </a:solidFill>
                <a:effectLst/>
                <a:uLnTx/>
                <a:uFillTx/>
                <a:latin typeface="Arial" pitchFamily="34" charset="0"/>
                <a:ea typeface="ＭＳ Ｐゴシック" pitchFamily="50" charset="-128"/>
                <a:cs typeface="+mn-cs"/>
              </a:rPr>
              <a:t>WHO</a:t>
            </a:r>
            <a:r>
              <a:rPr kumimoji="1" lang="ja-JP" altLang="en-US" sz="1800" b="0" i="0" u="none" strike="noStrike" kern="0" cap="none" spc="0" normalizeH="0" baseline="0" noProof="0" dirty="0">
                <a:ln>
                  <a:noFill/>
                </a:ln>
                <a:solidFill>
                  <a:sysClr val="windowText" lastClr="000000"/>
                </a:solidFill>
                <a:effectLst/>
                <a:uLnTx/>
                <a:uFillTx/>
                <a:latin typeface="Arial" pitchFamily="34" charset="0"/>
                <a:ea typeface="ＭＳ Ｐゴシック" pitchFamily="50" charset="-128"/>
                <a:cs typeface="+mn-cs"/>
              </a:rPr>
              <a:t>の統計</a:t>
            </a:r>
          </a:p>
        </p:txBody>
      </p:sp>
      <p:pic>
        <p:nvPicPr>
          <p:cNvPr id="5" name="図 4"/>
          <p:cNvPicPr>
            <a:picLocks noChangeAspect="1"/>
          </p:cNvPicPr>
          <p:nvPr/>
        </p:nvPicPr>
        <p:blipFill rotWithShape="1">
          <a:blip r:embed="rId4" cstate="print"/>
          <a:srcRect r="50787" b="6954"/>
          <a:stretch/>
        </p:blipFill>
        <p:spPr>
          <a:xfrm>
            <a:off x="7523246" y="2636912"/>
            <a:ext cx="1620754" cy="2298256"/>
          </a:xfrm>
          <a:prstGeom prst="rect">
            <a:avLst/>
          </a:prstGeom>
        </p:spPr>
      </p:pic>
    </p:spTree>
    <p:extLst>
      <p:ext uri="{BB962C8B-B14F-4D97-AF65-F5344CB8AC3E}">
        <p14:creationId xmlns:p14="http://schemas.microsoft.com/office/powerpoint/2010/main" val="2395068274"/>
      </p:ext>
    </p:extLst>
  </p:cSld>
  <p:clrMapOvr>
    <a:masterClrMapping/>
  </p:clrMapOvr>
  <p:transition>
    <p:wipe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7666" name="Rectangle 2"/>
          <p:cNvSpPr>
            <a:spLocks noGrp="1" noChangeArrowheads="1"/>
          </p:cNvSpPr>
          <p:nvPr>
            <p:ph type="title"/>
          </p:nvPr>
        </p:nvSpPr>
        <p:spPr/>
        <p:txBody>
          <a:bodyPr/>
          <a:lstStyle/>
          <a:p>
            <a:pPr>
              <a:defRPr/>
            </a:pPr>
            <a:endParaRPr lang="ja-JP" altLang="en-US"/>
          </a:p>
        </p:txBody>
      </p:sp>
      <p:pic>
        <p:nvPicPr>
          <p:cNvPr id="38915" name="Picture 3" descr="Breast self-exam"/>
          <p:cNvPicPr>
            <a:picLocks noGrp="1" noChangeAspect="1" noChangeArrowheads="1"/>
          </p:cNvPicPr>
          <p:nvPr>
            <p:ph idx="1"/>
          </p:nvPr>
        </p:nvPicPr>
        <p:blipFill>
          <a:blip r:embed="rId2" cstate="print"/>
          <a:srcRect/>
          <a:stretch>
            <a:fillRect/>
          </a:stretch>
        </p:blipFill>
        <p:spPr>
          <a:xfrm>
            <a:off x="0" y="0"/>
            <a:ext cx="9144000" cy="6826250"/>
          </a:xfrm>
          <a:noFill/>
        </p:spPr>
      </p:pic>
      <p:sp>
        <p:nvSpPr>
          <p:cNvPr id="38916" name="Text Box 4"/>
          <p:cNvSpPr txBox="1">
            <a:spLocks noChangeArrowheads="1"/>
          </p:cNvSpPr>
          <p:nvPr/>
        </p:nvSpPr>
        <p:spPr bwMode="auto">
          <a:xfrm>
            <a:off x="179388" y="3429000"/>
            <a:ext cx="3816350" cy="3081338"/>
          </a:xfrm>
          <a:prstGeom prst="rect">
            <a:avLst/>
          </a:prstGeom>
          <a:solidFill>
            <a:schemeClr val="bg1"/>
          </a:solidFill>
          <a:ln w="9525">
            <a:noFill/>
            <a:miter lim="800000"/>
            <a:headEnd/>
            <a:tailEnd/>
          </a:ln>
        </p:spPr>
        <p:txBody>
          <a:bodyPr>
            <a:spAutoFit/>
          </a:bodyPr>
          <a:lstStyle/>
          <a:p>
            <a:r>
              <a:rPr lang="ja-JP" altLang="en-US" sz="2800" dirty="0"/>
              <a:t>　</a:t>
            </a:r>
          </a:p>
          <a:p>
            <a:endParaRPr lang="ja-JP" altLang="en-US" sz="2800" dirty="0"/>
          </a:p>
          <a:p>
            <a:r>
              <a:rPr lang="ja-JP" altLang="en-US" sz="2800" dirty="0"/>
              <a:t>　　</a:t>
            </a:r>
            <a:r>
              <a:rPr lang="ja-JP" altLang="en-US" sz="2800" dirty="0">
                <a:solidFill>
                  <a:schemeClr val="tx1">
                    <a:lumMod val="95000"/>
                    <a:lumOff val="5000"/>
                  </a:schemeClr>
                </a:solidFill>
                <a:effectLst>
                  <a:outerShdw blurRad="38100" dist="38100" dir="2700000" algn="tl">
                    <a:srgbClr val="000000">
                      <a:alpha val="43137"/>
                    </a:srgbClr>
                  </a:outerShdw>
                </a:effectLst>
              </a:rPr>
              <a:t>乳房の自己検診　</a:t>
            </a:r>
          </a:p>
          <a:p>
            <a:endParaRPr lang="ja-JP" altLang="en-US" sz="2800" dirty="0"/>
          </a:p>
          <a:p>
            <a:endParaRPr lang="ja-JP" altLang="en-US" sz="2800" dirty="0"/>
          </a:p>
          <a:p>
            <a:endParaRPr lang="ja-JP" altLang="en-US" sz="2800" dirty="0"/>
          </a:p>
          <a:p>
            <a:r>
              <a:rPr lang="ja-JP" altLang="en-US" sz="2800" dirty="0"/>
              <a:t>　　</a:t>
            </a:r>
          </a:p>
        </p:txBody>
      </p:sp>
      <p:sp>
        <p:nvSpPr>
          <p:cNvPr id="38917" name="Rectangle 5"/>
          <p:cNvSpPr>
            <a:spLocks noChangeArrowheads="1"/>
          </p:cNvSpPr>
          <p:nvPr/>
        </p:nvSpPr>
        <p:spPr bwMode="auto">
          <a:xfrm>
            <a:off x="6986588" y="6400800"/>
            <a:ext cx="2157412" cy="457200"/>
          </a:xfrm>
          <a:prstGeom prst="rect">
            <a:avLst/>
          </a:prstGeom>
          <a:solidFill>
            <a:schemeClr val="bg1"/>
          </a:solidFill>
          <a:ln w="9525">
            <a:noFill/>
            <a:miter lim="800000"/>
            <a:headEnd/>
            <a:tailEnd/>
          </a:ln>
        </p:spPr>
        <p:txBody>
          <a:bodyPr wrap="none" anchor="ctr"/>
          <a:lstStyle/>
          <a:p>
            <a:endParaRPr lang="ja-JP" altLang="en-US"/>
          </a:p>
        </p:txBody>
      </p:sp>
    </p:spTree>
    <p:extLst>
      <p:ext uri="{BB962C8B-B14F-4D97-AF65-F5344CB8AC3E}">
        <p14:creationId xmlns:p14="http://schemas.microsoft.com/office/powerpoint/2010/main" val="25705207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62" name="Rectangle 2"/>
          <p:cNvSpPr>
            <a:spLocks noGrp="1" noChangeArrowheads="1"/>
          </p:cNvSpPr>
          <p:nvPr>
            <p:ph type="title"/>
          </p:nvPr>
        </p:nvSpPr>
        <p:spPr>
          <a:xfrm>
            <a:off x="685800" y="0"/>
            <a:ext cx="8101013" cy="1143000"/>
          </a:xfrm>
        </p:spPr>
        <p:txBody>
          <a:bodyPr>
            <a:normAutofit/>
          </a:bodyPr>
          <a:lstStyle/>
          <a:p>
            <a:pPr>
              <a:defRPr/>
            </a:pPr>
            <a:r>
              <a:rPr lang="ja-JP" altLang="en-US" dirty="0"/>
              <a:t>マンモグラフィ</a:t>
            </a:r>
            <a:r>
              <a:rPr lang="ja-JP" altLang="en-US" sz="3600" dirty="0"/>
              <a:t>（乳房Ｘ線撮影）</a:t>
            </a:r>
          </a:p>
        </p:txBody>
      </p:sp>
      <p:pic>
        <p:nvPicPr>
          <p:cNvPr id="41987" name="Picture 3" descr="DMR装置"/>
          <p:cNvPicPr>
            <a:picLocks noChangeAspect="1" noChangeArrowheads="1"/>
          </p:cNvPicPr>
          <p:nvPr/>
        </p:nvPicPr>
        <p:blipFill>
          <a:blip r:embed="rId2" cstate="print"/>
          <a:srcRect/>
          <a:stretch>
            <a:fillRect/>
          </a:stretch>
        </p:blipFill>
        <p:spPr bwMode="auto">
          <a:xfrm>
            <a:off x="467544" y="1644905"/>
            <a:ext cx="2782058" cy="4646660"/>
          </a:xfrm>
          <a:prstGeom prst="rect">
            <a:avLst/>
          </a:prstGeom>
          <a:noFill/>
          <a:ln w="9525">
            <a:noFill/>
            <a:miter lim="800000"/>
            <a:headEnd/>
            <a:tailEnd/>
          </a:ln>
        </p:spPr>
      </p:pic>
      <p:sp>
        <p:nvSpPr>
          <p:cNvPr id="41988" name="Rectangle 4"/>
          <p:cNvSpPr>
            <a:spLocks noGrp="1" noChangeArrowheads="1"/>
          </p:cNvSpPr>
          <p:nvPr>
            <p:ph idx="1"/>
          </p:nvPr>
        </p:nvSpPr>
        <p:spPr/>
        <p:txBody>
          <a:bodyPr/>
          <a:lstStyle/>
          <a:p>
            <a:endParaRPr lang="ja-JP" altLang="en-US" dirty="0"/>
          </a:p>
        </p:txBody>
      </p:sp>
      <p:grpSp>
        <p:nvGrpSpPr>
          <p:cNvPr id="2" name="Group 5"/>
          <p:cNvGrpSpPr>
            <a:grpSpLocks/>
          </p:cNvGrpSpPr>
          <p:nvPr/>
        </p:nvGrpSpPr>
        <p:grpSpPr bwMode="auto">
          <a:xfrm>
            <a:off x="3851920" y="1455591"/>
            <a:ext cx="4844107" cy="5117264"/>
            <a:chOff x="249" y="300"/>
            <a:chExt cx="3263" cy="3447"/>
          </a:xfrm>
        </p:grpSpPr>
        <p:pic>
          <p:nvPicPr>
            <p:cNvPr id="41990" name="Picture 6" descr="rt MLのコピー"/>
            <p:cNvPicPr>
              <a:picLocks noChangeAspect="1" noChangeArrowheads="1"/>
            </p:cNvPicPr>
            <p:nvPr/>
          </p:nvPicPr>
          <p:blipFill>
            <a:blip r:embed="rId3" cstate="print">
              <a:lum contrast="-36000"/>
            </a:blip>
            <a:srcRect/>
            <a:stretch>
              <a:fillRect/>
            </a:stretch>
          </p:blipFill>
          <p:spPr bwMode="auto">
            <a:xfrm>
              <a:off x="249" y="300"/>
              <a:ext cx="1628" cy="3447"/>
            </a:xfrm>
            <a:prstGeom prst="rect">
              <a:avLst/>
            </a:prstGeom>
            <a:noFill/>
            <a:ln w="9525">
              <a:noFill/>
              <a:miter lim="800000"/>
              <a:headEnd/>
              <a:tailEnd/>
            </a:ln>
          </p:spPr>
        </p:pic>
        <p:pic>
          <p:nvPicPr>
            <p:cNvPr id="41991" name="Picture 7" descr="lt MLのコピー"/>
            <p:cNvPicPr>
              <a:picLocks noChangeAspect="1" noChangeArrowheads="1"/>
            </p:cNvPicPr>
            <p:nvPr/>
          </p:nvPicPr>
          <p:blipFill>
            <a:blip r:embed="rId4" cstate="print">
              <a:lum bright="-12000" contrast="-48000"/>
            </a:blip>
            <a:srcRect/>
            <a:stretch>
              <a:fillRect/>
            </a:stretch>
          </p:blipFill>
          <p:spPr bwMode="auto">
            <a:xfrm>
              <a:off x="1882" y="300"/>
              <a:ext cx="1630" cy="3447"/>
            </a:xfrm>
            <a:prstGeom prst="rect">
              <a:avLst/>
            </a:prstGeom>
            <a:noFill/>
            <a:ln w="9525">
              <a:noFill/>
              <a:miter lim="800000"/>
              <a:headEnd/>
              <a:tailEnd/>
            </a:ln>
          </p:spPr>
        </p:pic>
      </p:grpSp>
      <p:pic>
        <p:nvPicPr>
          <p:cNvPr id="496648" name="Picture 8" descr="http://www.hisano-clinic.com/images/health/nyusen01.png"/>
          <p:cNvPicPr>
            <a:picLocks noChangeAspect="1" noChangeArrowheads="1"/>
          </p:cNvPicPr>
          <p:nvPr/>
        </p:nvPicPr>
        <p:blipFill>
          <a:blip r:embed="rId5" cstate="print"/>
          <a:srcRect/>
          <a:stretch>
            <a:fillRect/>
          </a:stretch>
        </p:blipFill>
        <p:spPr bwMode="auto">
          <a:xfrm>
            <a:off x="2627784" y="1052736"/>
            <a:ext cx="2478807" cy="1863543"/>
          </a:xfrm>
          <a:prstGeom prst="rect">
            <a:avLst/>
          </a:prstGeom>
          <a:noFill/>
          <a:ln w="38100">
            <a:solidFill>
              <a:srgbClr val="FF99CC"/>
            </a:solidFill>
          </a:ln>
        </p:spPr>
      </p:pic>
    </p:spTree>
    <p:extLst>
      <p:ext uri="{BB962C8B-B14F-4D97-AF65-F5344CB8AC3E}">
        <p14:creationId xmlns:p14="http://schemas.microsoft.com/office/powerpoint/2010/main" val="1045083039"/>
      </p:ext>
    </p:extLst>
  </p:cSld>
  <p:clrMapOvr>
    <a:masterClrMapping/>
  </p:clrMapOvr>
  <p:transition>
    <p:wipe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乳腺の超音波検査</a:t>
            </a:r>
          </a:p>
        </p:txBody>
      </p:sp>
      <p:pic>
        <p:nvPicPr>
          <p:cNvPr id="5" name="コンテンツ プレースホルダー 4"/>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0" y="1859855"/>
            <a:ext cx="3570337" cy="3570337"/>
          </a:xfrm>
        </p:spPr>
      </p:pic>
      <p:pic>
        <p:nvPicPr>
          <p:cNvPr id="6" name="図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19872" y="1988840"/>
            <a:ext cx="5629157" cy="3240359"/>
          </a:xfrm>
          <a:prstGeom prst="rect">
            <a:avLst/>
          </a:prstGeom>
        </p:spPr>
      </p:pic>
      <p:sp>
        <p:nvSpPr>
          <p:cNvPr id="7" name="テキスト ボックス 6"/>
          <p:cNvSpPr txBox="1"/>
          <p:nvPr/>
        </p:nvSpPr>
        <p:spPr>
          <a:xfrm>
            <a:off x="3491880" y="5445568"/>
            <a:ext cx="2289409" cy="73866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0" cap="none" spc="0" normalizeH="0" baseline="0" noProof="0" dirty="0">
                <a:ln>
                  <a:noFill/>
                </a:ln>
                <a:solidFill>
                  <a:sysClr val="windowText" lastClr="000000"/>
                </a:solidFill>
                <a:effectLst/>
                <a:uLnTx/>
                <a:uFillTx/>
                <a:latin typeface="Arial" pitchFamily="34" charset="0"/>
                <a:ea typeface="ＭＳ Ｐゴシック" pitchFamily="50" charset="-128"/>
                <a:cs typeface="+mn-cs"/>
              </a:rPr>
              <a:t>しこりの硬さを調べる</a:t>
            </a:r>
            <a:endParaRPr kumimoji="1" lang="en-US" altLang="ja-JP" sz="1800" b="0" i="0" u="none" strike="noStrike" kern="0" cap="none" spc="0" normalizeH="0" baseline="0" noProof="0" dirty="0">
              <a:ln>
                <a:noFill/>
              </a:ln>
              <a:solidFill>
                <a:sysClr val="windowText" lastClr="000000"/>
              </a:solidFill>
              <a:effectLst/>
              <a:uLnTx/>
              <a:uFillTx/>
              <a:latin typeface="Arial" pitchFamily="34" charset="0"/>
              <a:ea typeface="ＭＳ Ｐゴシック"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ysClr val="windowText" lastClr="000000"/>
                </a:solidFill>
                <a:effectLst/>
                <a:uLnTx/>
                <a:uFillTx/>
                <a:latin typeface="Arial" pitchFamily="34" charset="0"/>
                <a:ea typeface="ＭＳ Ｐゴシック" pitchFamily="50" charset="-128"/>
                <a:cs typeface="+mn-cs"/>
              </a:rPr>
              <a:t>エラストグラフィ</a:t>
            </a:r>
            <a:endParaRPr kumimoji="1" lang="ja-JP" altLang="en-US" sz="1800" b="0" i="0" u="none" strike="noStrike" kern="0" cap="none" spc="0" normalizeH="0" baseline="0" noProof="0" dirty="0">
              <a:ln>
                <a:noFill/>
              </a:ln>
              <a:solidFill>
                <a:sysClr val="windowText" lastClr="000000"/>
              </a:solidFill>
              <a:effectLst/>
              <a:uLnTx/>
              <a:uFillTx/>
              <a:latin typeface="Arial" pitchFamily="34" charset="0"/>
              <a:ea typeface="ＭＳ Ｐゴシック" pitchFamily="50" charset="-128"/>
              <a:cs typeface="+mn-cs"/>
            </a:endParaRPr>
          </a:p>
        </p:txBody>
      </p:sp>
      <p:sp>
        <p:nvSpPr>
          <p:cNvPr id="8" name="テキスト ボックス 7"/>
          <p:cNvSpPr txBox="1"/>
          <p:nvPr/>
        </p:nvSpPr>
        <p:spPr>
          <a:xfrm>
            <a:off x="4355976" y="188640"/>
            <a:ext cx="111280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400" b="1" i="0" u="none" strike="noStrike" kern="0" cap="none" spc="0" normalizeH="0" baseline="0" noProof="0" dirty="0">
                <a:ln>
                  <a:noFill/>
                </a:ln>
                <a:solidFill>
                  <a:srgbClr val="164770"/>
                </a:solidFill>
                <a:effectLst>
                  <a:outerShdw blurRad="50800" dist="38100" dir="2700000" algn="tl" rotWithShape="0">
                    <a:prstClr val="white">
                      <a:lumMod val="75000"/>
                      <a:alpha val="40000"/>
                    </a:prstClr>
                  </a:outerShdw>
                </a:effectLst>
                <a:uLnTx/>
                <a:uFillTx/>
                <a:latin typeface="Century Gothic"/>
                <a:ea typeface="HGｺﾞｼｯｸM" panose="020B0609000000000000" pitchFamily="49" charset="-128"/>
                <a:cs typeface="Segoe UI" pitchFamily="34" charset="0"/>
              </a:rPr>
              <a:t>エコー</a:t>
            </a:r>
          </a:p>
        </p:txBody>
      </p:sp>
      <p:sp>
        <p:nvSpPr>
          <p:cNvPr id="9" name="テキスト ボックス 8"/>
          <p:cNvSpPr txBox="1"/>
          <p:nvPr/>
        </p:nvSpPr>
        <p:spPr>
          <a:xfrm>
            <a:off x="6413371" y="1546623"/>
            <a:ext cx="263565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0" cap="none" spc="0" normalizeH="0" baseline="0" noProof="0" dirty="0">
                <a:ln>
                  <a:noFill/>
                </a:ln>
                <a:solidFill>
                  <a:sysClr val="windowText" lastClr="000000"/>
                </a:solidFill>
                <a:effectLst/>
                <a:uLnTx/>
                <a:uFillTx/>
                <a:latin typeface="Arial" pitchFamily="34" charset="0"/>
                <a:ea typeface="ＭＳ Ｐゴシック" pitchFamily="50" charset="-128"/>
                <a:cs typeface="+mn-cs"/>
              </a:rPr>
              <a:t>エコー検診発見の乳がん</a:t>
            </a:r>
          </a:p>
        </p:txBody>
      </p:sp>
      <p:cxnSp>
        <p:nvCxnSpPr>
          <p:cNvPr id="11" name="直線矢印コネクタ 10"/>
          <p:cNvCxnSpPr/>
          <p:nvPr/>
        </p:nvCxnSpPr>
        <p:spPr>
          <a:xfrm flipH="1">
            <a:off x="7884368" y="2044940"/>
            <a:ext cx="144016" cy="648072"/>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pic>
        <p:nvPicPr>
          <p:cNvPr id="3" name="エラストグラフィ">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cstate="print"/>
          <a:srcRect t="13363" b="12557"/>
          <a:stretch/>
        </p:blipFill>
        <p:spPr>
          <a:xfrm>
            <a:off x="3411046" y="1988840"/>
            <a:ext cx="5733233" cy="3231879"/>
          </a:xfrm>
          <a:prstGeom prst="rect">
            <a:avLst/>
          </a:prstGeom>
        </p:spPr>
      </p:pic>
    </p:spTree>
    <p:extLst>
      <p:ext uri="{BB962C8B-B14F-4D97-AF65-F5344CB8AC3E}">
        <p14:creationId xmlns:p14="http://schemas.microsoft.com/office/powerpoint/2010/main" val="31789825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1418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3"/>
                </p:tgtEl>
              </p:cMediaNode>
            </p:video>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0" y="0"/>
            <a:ext cx="9144000" cy="6858000"/>
          </a:xfrm>
          <a:prstGeom prst="rect">
            <a:avLst/>
          </a:prstGeom>
          <a:solidFill>
            <a:schemeClr val="bg2"/>
          </a:solidFill>
          <a:ln w="9525">
            <a:no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pic>
        <p:nvPicPr>
          <p:cNvPr id="47110" name="Picture 6" descr="solid tub MRI"/>
          <p:cNvPicPr>
            <a:picLocks noChangeAspect="1" noChangeArrowheads="1"/>
          </p:cNvPicPr>
          <p:nvPr/>
        </p:nvPicPr>
        <p:blipFill>
          <a:blip r:embed="rId3" cstate="print"/>
          <a:srcRect t="2821" b="11850"/>
          <a:stretch>
            <a:fillRect/>
          </a:stretch>
        </p:blipFill>
        <p:spPr bwMode="auto">
          <a:xfrm>
            <a:off x="4572000" y="244475"/>
            <a:ext cx="2944813" cy="2724150"/>
          </a:xfrm>
          <a:prstGeom prst="rect">
            <a:avLst/>
          </a:prstGeom>
          <a:noFill/>
          <a:ln w="9525">
            <a:noFill/>
            <a:miter lim="800000"/>
            <a:headEnd/>
            <a:tailEnd/>
          </a:ln>
        </p:spPr>
      </p:pic>
      <p:pic>
        <p:nvPicPr>
          <p:cNvPr id="47111" name="Picture 7" descr="solid tub MRI"/>
          <p:cNvPicPr>
            <a:picLocks noChangeAspect="1" noChangeArrowheads="1"/>
          </p:cNvPicPr>
          <p:nvPr/>
        </p:nvPicPr>
        <p:blipFill>
          <a:blip r:embed="rId4" cstate="print"/>
          <a:srcRect t="5939" b="12137"/>
          <a:stretch>
            <a:fillRect/>
          </a:stretch>
        </p:blipFill>
        <p:spPr bwMode="auto">
          <a:xfrm>
            <a:off x="5139093" y="2297113"/>
            <a:ext cx="3027363" cy="2541587"/>
          </a:xfrm>
          <a:prstGeom prst="rect">
            <a:avLst/>
          </a:prstGeom>
          <a:noFill/>
          <a:ln w="9525">
            <a:noFill/>
            <a:miter lim="800000"/>
            <a:headEnd/>
            <a:tailEnd/>
          </a:ln>
        </p:spPr>
      </p:pic>
      <p:sp>
        <p:nvSpPr>
          <p:cNvPr id="47112" name="Rectangle 8"/>
          <p:cNvSpPr>
            <a:spLocks noChangeArrowheads="1"/>
          </p:cNvSpPr>
          <p:nvPr/>
        </p:nvSpPr>
        <p:spPr bwMode="auto">
          <a:xfrm>
            <a:off x="2228053" y="5602506"/>
            <a:ext cx="3309838" cy="369332"/>
          </a:xfrm>
          <a:prstGeom prst="rect">
            <a:avLst/>
          </a:prstGeom>
          <a:noFill/>
          <a:ln w="9525">
            <a:noFill/>
            <a:miter lim="800000"/>
            <a:headEnd/>
            <a:tailEnd/>
          </a:ln>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C00000"/>
                </a:solidFill>
                <a:effectLst/>
                <a:uLnTx/>
                <a:uFillTx/>
                <a:latin typeface="ＭＳ Ｐゴシック" charset="-128"/>
                <a:ea typeface="ＭＳ Ｐゴシック" pitchFamily="50" charset="-128"/>
                <a:cs typeface="+mn-cs"/>
              </a:rPr>
              <a:t>MRI </a:t>
            </a:r>
            <a:r>
              <a:rPr kumimoji="0" lang="ja-JP" altLang="en-US" sz="2400" b="0" i="0" u="none" strike="noStrike" kern="0" cap="none" spc="0" normalizeH="0" baseline="0" noProof="0" dirty="0">
                <a:ln>
                  <a:noFill/>
                </a:ln>
                <a:solidFill>
                  <a:srgbClr val="C00000"/>
                </a:solidFill>
                <a:effectLst/>
                <a:uLnTx/>
                <a:uFillTx/>
                <a:latin typeface="ＭＳ Ｐゴシック" charset="-128"/>
                <a:ea typeface="ＭＳ Ｐゴシック" pitchFamily="50" charset="-128"/>
                <a:cs typeface="+mn-cs"/>
              </a:rPr>
              <a:t>マンモグラフィ　</a:t>
            </a:r>
          </a:p>
        </p:txBody>
      </p:sp>
      <p:pic>
        <p:nvPicPr>
          <p:cNvPr id="47113" name="Picture 9" descr="solid tub MRI"/>
          <p:cNvPicPr>
            <a:picLocks noChangeAspect="1" noChangeArrowheads="1"/>
          </p:cNvPicPr>
          <p:nvPr/>
        </p:nvPicPr>
        <p:blipFill>
          <a:blip r:embed="rId5" cstate="print"/>
          <a:srcRect t="2866" b="10446"/>
          <a:stretch>
            <a:fillRect/>
          </a:stretch>
        </p:blipFill>
        <p:spPr bwMode="auto">
          <a:xfrm>
            <a:off x="6104649" y="4132263"/>
            <a:ext cx="2628900" cy="2725737"/>
          </a:xfrm>
          <a:prstGeom prst="rect">
            <a:avLst/>
          </a:prstGeom>
          <a:noFill/>
          <a:ln w="9525">
            <a:noFill/>
            <a:miter lim="800000"/>
            <a:headEnd/>
            <a:tailEnd/>
          </a:ln>
        </p:spPr>
      </p:pic>
      <p:sp>
        <p:nvSpPr>
          <p:cNvPr id="49162" name="Rectangle 10"/>
          <p:cNvSpPr>
            <a:spLocks noChangeArrowheads="1"/>
          </p:cNvSpPr>
          <p:nvPr/>
        </p:nvSpPr>
        <p:spPr bwMode="auto">
          <a:xfrm>
            <a:off x="0" y="214313"/>
            <a:ext cx="4643438" cy="1143000"/>
          </a:xfrm>
          <a:prstGeom prst="rect">
            <a:avLst/>
          </a:prstGeom>
          <a:no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4400" b="0" i="0" u="none" strike="noStrike" kern="0" cap="none" spc="0" normalizeH="0" baseline="0" noProof="0" dirty="0">
                <a:ln>
                  <a:noFill/>
                </a:ln>
                <a:solidFill>
                  <a:prstClr val="black">
                    <a:lumMod val="85000"/>
                    <a:lumOff val="15000"/>
                  </a:prstClr>
                </a:solidFill>
                <a:effectLst/>
                <a:uLnTx/>
                <a:uFillTx/>
                <a:latin typeface="Times New Roman" pitchFamily="18" charset="0"/>
                <a:ea typeface="ＭＳ Ｐゴシック" pitchFamily="50" charset="-128"/>
                <a:cs typeface="+mn-cs"/>
              </a:rPr>
              <a:t>乳房の</a:t>
            </a:r>
            <a:r>
              <a:rPr kumimoji="0" lang="en-US" altLang="ja-JP" sz="4400" b="0" i="0" u="none" strike="noStrike" kern="0" cap="none" spc="0" normalizeH="0" baseline="0" noProof="0" dirty="0">
                <a:ln>
                  <a:noFill/>
                </a:ln>
                <a:solidFill>
                  <a:prstClr val="black">
                    <a:lumMod val="85000"/>
                    <a:lumOff val="15000"/>
                  </a:prstClr>
                </a:solidFill>
                <a:effectLst/>
                <a:uLnTx/>
                <a:uFillTx/>
                <a:latin typeface="Times New Roman" pitchFamily="18" charset="0"/>
                <a:ea typeface="ＭＳ Ｐゴシック" pitchFamily="50" charset="-128"/>
                <a:cs typeface="+mn-cs"/>
              </a:rPr>
              <a:t>MRI</a:t>
            </a:r>
            <a:r>
              <a:rPr kumimoji="0" lang="ja-JP" altLang="en-US" sz="4400" b="0" i="0" u="none" strike="noStrike" kern="0" cap="none" spc="0" normalizeH="0" baseline="0" noProof="0" dirty="0">
                <a:ln>
                  <a:noFill/>
                </a:ln>
                <a:solidFill>
                  <a:prstClr val="black">
                    <a:lumMod val="85000"/>
                    <a:lumOff val="15000"/>
                  </a:prstClr>
                </a:solidFill>
                <a:effectLst/>
                <a:uLnTx/>
                <a:uFillTx/>
                <a:latin typeface="Times New Roman" pitchFamily="18" charset="0"/>
                <a:ea typeface="ＭＳ Ｐゴシック" pitchFamily="50" charset="-128"/>
                <a:cs typeface="+mn-cs"/>
              </a:rPr>
              <a:t>検査</a:t>
            </a:r>
            <a:endParaRPr kumimoji="0" lang="en-US" altLang="ja-JP" sz="4400" b="0" i="0" u="none" strike="noStrike" kern="0" cap="none" spc="0" normalizeH="0" baseline="0" noProof="0" dirty="0">
              <a:ln>
                <a:noFill/>
              </a:ln>
              <a:solidFill>
                <a:prstClr val="black">
                  <a:lumMod val="85000"/>
                  <a:lumOff val="15000"/>
                </a:prstClr>
              </a:solidFill>
              <a:effectLst/>
              <a:uLnTx/>
              <a:uFillTx/>
              <a:latin typeface="Times New Roman" pitchFamily="18" charset="0"/>
              <a:ea typeface="ＭＳ Ｐゴシック"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prstClr val="black">
                    <a:lumMod val="85000"/>
                    <a:lumOff val="15000"/>
                  </a:prstClr>
                </a:solidFill>
                <a:effectLst/>
                <a:uLnTx/>
                <a:uFillTx/>
                <a:latin typeface="Times New Roman" pitchFamily="18" charset="0"/>
                <a:ea typeface="ＭＳ Ｐゴシック" pitchFamily="50" charset="-128"/>
                <a:cs typeface="+mn-cs"/>
              </a:rPr>
              <a:t>（造影剤）</a:t>
            </a:r>
          </a:p>
        </p:txBody>
      </p:sp>
      <p:pic>
        <p:nvPicPr>
          <p:cNvPr id="11" name="Picture 3" descr="21690045"/>
          <p:cNvPicPr>
            <a:picLocks noChangeAspect="1" noChangeArrowheads="1"/>
          </p:cNvPicPr>
          <p:nvPr/>
        </p:nvPicPr>
        <p:blipFill rotWithShape="1">
          <a:blip r:embed="rId6" cstate="print"/>
          <a:srcRect l="8282" t="8122" r="46051" b="8708"/>
          <a:stretch/>
        </p:blipFill>
        <p:spPr>
          <a:xfrm>
            <a:off x="507417" y="2204864"/>
            <a:ext cx="2490118" cy="3212976"/>
          </a:xfrm>
          <a:prstGeom prst="rect">
            <a:avLst/>
          </a:prstGeom>
          <a:noFill/>
        </p:spPr>
      </p:pic>
      <p:sp>
        <p:nvSpPr>
          <p:cNvPr id="2" name="テキスト ボックス 1"/>
          <p:cNvSpPr txBox="1"/>
          <p:nvPr/>
        </p:nvSpPr>
        <p:spPr>
          <a:xfrm>
            <a:off x="1857653" y="6003781"/>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0" cap="none" spc="0" normalizeH="0" baseline="0" noProof="0" dirty="0">
                <a:ln>
                  <a:noFill/>
                </a:ln>
                <a:solidFill>
                  <a:sysClr val="windowText" lastClr="000000"/>
                </a:solidFill>
                <a:effectLst/>
                <a:uLnTx/>
                <a:uFillTx/>
                <a:latin typeface="Arial" pitchFamily="34" charset="0"/>
                <a:ea typeface="ＭＳ Ｐゴシック" pitchFamily="50" charset="-128"/>
                <a:cs typeface="+mn-cs"/>
              </a:rPr>
              <a:t>検診後の精密検査</a:t>
            </a:r>
          </a:p>
        </p:txBody>
      </p:sp>
    </p:spTree>
    <p:extLst>
      <p:ext uri="{BB962C8B-B14F-4D97-AF65-F5344CB8AC3E}">
        <p14:creationId xmlns:p14="http://schemas.microsoft.com/office/powerpoint/2010/main" val="4270659719"/>
      </p:ext>
    </p:extLst>
  </p:cSld>
  <p:clrMapOvr>
    <a:masterClrMapping/>
  </p:clrMapOvr>
  <p:transition>
    <p:wipe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63688" y="274638"/>
            <a:ext cx="6923112" cy="922114"/>
          </a:xfrm>
        </p:spPr>
        <p:txBody>
          <a:bodyPr/>
          <a:lstStyle/>
          <a:p>
            <a:r>
              <a:rPr kumimoji="1" lang="ja-JP" altLang="en-US" dirty="0"/>
              <a:t>子宮がん</a:t>
            </a:r>
            <a:r>
              <a:rPr kumimoji="1" lang="ja-JP" altLang="en-US" sz="2800" dirty="0"/>
              <a:t>（頸がん</a:t>
            </a:r>
            <a:r>
              <a:rPr lang="ja-JP" altLang="en-US" sz="2800" dirty="0"/>
              <a:t>・</a:t>
            </a:r>
            <a:r>
              <a:rPr kumimoji="1" lang="ja-JP" altLang="en-US" sz="2800" dirty="0"/>
              <a:t>体がん）</a:t>
            </a:r>
            <a:endParaRPr kumimoji="1" lang="ja-JP" altLang="en-US" dirty="0"/>
          </a:p>
        </p:txBody>
      </p:sp>
      <p:pic>
        <p:nvPicPr>
          <p:cNvPr id="5" name="コンテンツ プレースホルダー 4"/>
          <p:cNvPicPr>
            <a:picLocks noGrp="1" noChangeAspect="1"/>
          </p:cNvPicPr>
          <p:nvPr>
            <p:ph idx="1"/>
          </p:nvPr>
        </p:nvPicPr>
        <p:blipFill rotWithShape="1">
          <a:blip r:embed="rId3"/>
          <a:srcRect l="56675" t="24036" r="20625" b="11820"/>
          <a:stretch/>
        </p:blipFill>
        <p:spPr>
          <a:xfrm>
            <a:off x="323528" y="1052736"/>
            <a:ext cx="8568952" cy="5493831"/>
          </a:xfrm>
          <a:prstGeom prst="rect">
            <a:avLst/>
          </a:prstGeom>
        </p:spPr>
      </p:pic>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3982EF-C2C1-4EE6-9368-E61A68687344}" type="slidenum">
              <a:rPr kumimoji="1" lang="ja-JP" altLang="en-US" sz="1200" b="0" i="0" u="none" strike="noStrike" kern="1200" cap="none" spc="0" normalizeH="0" baseline="0" noProof="0" smtClean="0">
                <a:ln>
                  <a:noFill/>
                </a:ln>
                <a:solidFill>
                  <a:srgbClr val="71705B"/>
                </a:solidFill>
                <a:effectLst/>
                <a:uLnTx/>
                <a:uFillTx/>
                <a:latin typeface="Arial"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1" lang="en-US" altLang="ja-JP" sz="1200" b="0" i="0" u="none" strike="noStrike" kern="1200" cap="none" spc="0" normalizeH="0" baseline="0" noProof="0">
              <a:ln>
                <a:noFill/>
              </a:ln>
              <a:solidFill>
                <a:srgbClr val="71705B"/>
              </a:solidFill>
              <a:effectLst/>
              <a:uLnTx/>
              <a:uFillTx/>
              <a:latin typeface="Arial" pitchFamily="34" charset="0"/>
              <a:ea typeface="ＭＳ Ｐゴシック" pitchFamily="50" charset="-128"/>
              <a:cs typeface="+mn-cs"/>
            </a:endParaRPr>
          </a:p>
        </p:txBody>
      </p:sp>
      <p:sp>
        <p:nvSpPr>
          <p:cNvPr id="6" name="円/楕円 3"/>
          <p:cNvSpPr/>
          <p:nvPr/>
        </p:nvSpPr>
        <p:spPr>
          <a:xfrm>
            <a:off x="6156176" y="3717032"/>
            <a:ext cx="1080120" cy="309651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 name="タイトル 2"/>
          <p:cNvSpPr txBox="1">
            <a:spLocks/>
          </p:cNvSpPr>
          <p:nvPr/>
        </p:nvSpPr>
        <p:spPr>
          <a:xfrm>
            <a:off x="1547664" y="980728"/>
            <a:ext cx="9145016"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164770"/>
                </a:solidFill>
                <a:effectLst>
                  <a:outerShdw blurRad="50800" dist="38100" dir="2700000" algn="tl" rotWithShape="0">
                    <a:prstClr val="white">
                      <a:lumMod val="75000"/>
                      <a:alpha val="40000"/>
                    </a:prstClr>
                  </a:outerShdw>
                </a:effectLst>
                <a:uLnTx/>
                <a:uFillTx/>
                <a:latin typeface="Calibri"/>
                <a:ea typeface="ＭＳ Ｐゴシック" panose="020B0600070205080204" pitchFamily="50" charset="-128"/>
                <a:cs typeface="Segoe UI" pitchFamily="34" charset="0"/>
              </a:rPr>
              <a:t>各種がんの罹患数と死亡数</a:t>
            </a:r>
          </a:p>
        </p:txBody>
      </p:sp>
      <p:cxnSp>
        <p:nvCxnSpPr>
          <p:cNvPr id="8" name="直線コネクタ 7"/>
          <p:cNvCxnSpPr/>
          <p:nvPr/>
        </p:nvCxnSpPr>
        <p:spPr>
          <a:xfrm>
            <a:off x="5652120" y="1844824"/>
            <a:ext cx="129614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7164288" y="1844824"/>
            <a:ext cx="1296144"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タイトル 2"/>
          <p:cNvSpPr txBox="1">
            <a:spLocks/>
          </p:cNvSpPr>
          <p:nvPr/>
        </p:nvSpPr>
        <p:spPr>
          <a:xfrm>
            <a:off x="3203848" y="1556792"/>
            <a:ext cx="7560840"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en-US" altLang="ja-JP" sz="2800" dirty="0"/>
              <a:t>9</a:t>
            </a:r>
            <a:r>
              <a:rPr lang="ja-JP" altLang="en-US" sz="2800" dirty="0"/>
              <a:t>位   　　</a:t>
            </a:r>
            <a:r>
              <a:rPr lang="en-US" altLang="ja-JP" sz="2800" dirty="0"/>
              <a:t>15</a:t>
            </a:r>
            <a:r>
              <a:rPr lang="ja-JP" altLang="en-US" sz="2800" dirty="0"/>
              <a:t>位</a:t>
            </a:r>
          </a:p>
        </p:txBody>
      </p:sp>
      <p:sp>
        <p:nvSpPr>
          <p:cNvPr id="11" name="タイトル 2"/>
          <p:cNvSpPr txBox="1">
            <a:spLocks/>
          </p:cNvSpPr>
          <p:nvPr/>
        </p:nvSpPr>
        <p:spPr>
          <a:xfrm>
            <a:off x="3203848" y="2060848"/>
            <a:ext cx="6912768"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ja-JP" altLang="en-US" sz="2800" dirty="0"/>
              <a:t>女性の</a:t>
            </a:r>
            <a:r>
              <a:rPr lang="en-US" altLang="ja-JP" sz="2800" dirty="0"/>
              <a:t>5</a:t>
            </a:r>
            <a:r>
              <a:rPr lang="ja-JP" altLang="en-US" sz="2800" dirty="0"/>
              <a:t>位   　　</a:t>
            </a:r>
            <a:r>
              <a:rPr lang="en-US" altLang="ja-JP" sz="2800" dirty="0"/>
              <a:t>8</a:t>
            </a:r>
            <a:r>
              <a:rPr lang="ja-JP" altLang="en-US" sz="2800" dirty="0"/>
              <a:t>位</a:t>
            </a:r>
          </a:p>
        </p:txBody>
      </p:sp>
    </p:spTree>
    <p:extLst>
      <p:ext uri="{BB962C8B-B14F-4D97-AF65-F5344CB8AC3E}">
        <p14:creationId xmlns:p14="http://schemas.microsoft.com/office/powerpoint/2010/main" val="398561576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179512" y="31087"/>
            <a:ext cx="9073008" cy="1143000"/>
          </a:xfrm>
        </p:spPr>
        <p:txBody>
          <a:bodyPr>
            <a:normAutofit/>
          </a:bodyPr>
          <a:lstStyle/>
          <a:p>
            <a:r>
              <a:rPr kumimoji="1" lang="ja-JP" altLang="en-US" dirty="0"/>
              <a:t>各種がんの罹患数と死亡数</a:t>
            </a:r>
            <a:r>
              <a:rPr kumimoji="1" lang="ja-JP" altLang="en-US" sz="2200" dirty="0"/>
              <a:t>（</a:t>
            </a:r>
            <a:r>
              <a:rPr kumimoji="1" lang="en-US" altLang="ja-JP" sz="2200" dirty="0"/>
              <a:t>2016</a:t>
            </a:r>
            <a:r>
              <a:rPr kumimoji="1" lang="ja-JP" altLang="en-US" sz="2200" dirty="0"/>
              <a:t>年推計）</a:t>
            </a:r>
            <a:endParaRPr kumimoji="1" lang="ja-JP" altLang="en-US" dirty="0"/>
          </a:p>
        </p:txBody>
      </p:sp>
      <p:sp>
        <p:nvSpPr>
          <p:cNvPr id="2" name="スライド番号プレースホルダー 1"/>
          <p:cNvSpPr>
            <a:spLocks noGrp="1"/>
          </p:cNvSpPr>
          <p:nvPr>
            <p:ph type="sldNum" sz="quarter" idx="12"/>
          </p:nvPr>
        </p:nvSpPr>
        <p:spPr/>
        <p:txBody>
          <a:bodyPr/>
          <a:lstStyle/>
          <a:p>
            <a:pPr>
              <a:defRPr/>
            </a:pPr>
            <a:fld id="{A3F87E3B-88A1-4179-9BF8-C5563C8CB73E}" type="slidenum">
              <a:rPr lang="ja-JP" altLang="en-US" smtClean="0"/>
              <a:pPr>
                <a:defRPr/>
              </a:pPr>
              <a:t>7</a:t>
            </a:fld>
            <a:endParaRPr lang="en-US" altLang="ja-JP"/>
          </a:p>
        </p:txBody>
      </p:sp>
      <p:graphicFrame>
        <p:nvGraphicFramePr>
          <p:cNvPr id="7" name="コンテンツ プレースホルダー 6">
            <a:extLst>
              <a:ext uri="{FF2B5EF4-FFF2-40B4-BE49-F238E27FC236}">
                <a16:creationId xmlns:a16="http://schemas.microsoft.com/office/drawing/2014/main" xmlns="" id="{2865593E-B19D-4473-B725-F66DE28E7961}"/>
              </a:ext>
            </a:extLst>
          </p:cNvPr>
          <p:cNvGraphicFramePr>
            <a:graphicFrameLocks noGrp="1"/>
          </p:cNvGraphicFramePr>
          <p:nvPr>
            <p:ph idx="1"/>
            <p:extLst/>
          </p:nvPr>
        </p:nvGraphicFramePr>
        <p:xfrm>
          <a:off x="251520" y="1054324"/>
          <a:ext cx="8589268" cy="5803676"/>
        </p:xfrm>
        <a:graphic>
          <a:graphicData uri="http://schemas.openxmlformats.org/drawingml/2006/chart">
            <c:chart xmlns:c="http://schemas.openxmlformats.org/drawingml/2006/chart" xmlns:r="http://schemas.openxmlformats.org/officeDocument/2006/relationships" r:id="rId3"/>
          </a:graphicData>
        </a:graphic>
      </p:graphicFrame>
      <p:cxnSp>
        <p:nvCxnSpPr>
          <p:cNvPr id="10" name="直線コネクタ 9"/>
          <p:cNvCxnSpPr/>
          <p:nvPr/>
        </p:nvCxnSpPr>
        <p:spPr>
          <a:xfrm>
            <a:off x="3275856" y="1025209"/>
            <a:ext cx="129614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5508104" y="1025209"/>
            <a:ext cx="1296144"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テキスト ボックス 12"/>
          <p:cNvSpPr txBox="1"/>
          <p:nvPr/>
        </p:nvSpPr>
        <p:spPr>
          <a:xfrm>
            <a:off x="683568" y="1340768"/>
            <a:ext cx="646331" cy="369332"/>
          </a:xfrm>
          <a:prstGeom prst="rect">
            <a:avLst/>
          </a:prstGeom>
          <a:noFill/>
        </p:spPr>
        <p:txBody>
          <a:bodyPr wrap="none" rtlCol="0">
            <a:spAutoFit/>
          </a:bodyPr>
          <a:lstStyle/>
          <a:p>
            <a:r>
              <a:rPr lang="ja-JP" altLang="en-US" dirty="0">
                <a:solidFill>
                  <a:schemeClr val="tx1">
                    <a:lumMod val="65000"/>
                    <a:lumOff val="35000"/>
                  </a:schemeClr>
                </a:solidFill>
              </a:rPr>
              <a:t>（人）</a:t>
            </a:r>
            <a:endParaRPr kumimoji="1" lang="ja-JP" altLang="en-US" dirty="0">
              <a:solidFill>
                <a:schemeClr val="tx1">
                  <a:lumMod val="65000"/>
                  <a:lumOff val="35000"/>
                </a:schemeClr>
              </a:solidFill>
            </a:endParaRPr>
          </a:p>
        </p:txBody>
      </p:sp>
      <p:sp>
        <p:nvSpPr>
          <p:cNvPr id="14" name="テキスト ボックス 13"/>
          <p:cNvSpPr txBox="1"/>
          <p:nvPr/>
        </p:nvSpPr>
        <p:spPr>
          <a:xfrm>
            <a:off x="2843808" y="1844824"/>
            <a:ext cx="5445722" cy="369332"/>
          </a:xfrm>
          <a:prstGeom prst="rect">
            <a:avLst/>
          </a:prstGeom>
          <a:noFill/>
        </p:spPr>
        <p:txBody>
          <a:bodyPr wrap="none" rtlCol="0">
            <a:spAutoFit/>
          </a:bodyPr>
          <a:lstStyle/>
          <a:p>
            <a:r>
              <a:rPr lang="ja-JP" altLang="en-US" dirty="0"/>
              <a:t>大腸、胃、肺、前立腺、乳房の順に がん罹患数が多い</a:t>
            </a:r>
            <a:endParaRPr kumimoji="1" lang="ja-JP" altLang="en-US" dirty="0"/>
          </a:p>
        </p:txBody>
      </p:sp>
      <p:sp>
        <p:nvSpPr>
          <p:cNvPr id="15" name="テキスト ボックス 14"/>
          <p:cNvSpPr txBox="1"/>
          <p:nvPr/>
        </p:nvSpPr>
        <p:spPr>
          <a:xfrm>
            <a:off x="2987824" y="2276872"/>
            <a:ext cx="5214889" cy="369332"/>
          </a:xfrm>
          <a:prstGeom prst="rect">
            <a:avLst/>
          </a:prstGeom>
          <a:noFill/>
        </p:spPr>
        <p:txBody>
          <a:bodyPr wrap="none" rtlCol="0">
            <a:spAutoFit/>
          </a:bodyPr>
          <a:lstStyle/>
          <a:p>
            <a:r>
              <a:rPr lang="ja-JP" altLang="en-US" dirty="0"/>
              <a:t>肺、大腸、胃、膵臓、肝臓の順に がん死亡数が多い</a:t>
            </a:r>
            <a:endParaRPr kumimoji="1" lang="ja-JP" altLang="en-US" dirty="0"/>
          </a:p>
        </p:txBody>
      </p:sp>
      <p:cxnSp>
        <p:nvCxnSpPr>
          <p:cNvPr id="16" name="直線コネクタ 15"/>
          <p:cNvCxnSpPr>
            <a:cxnSpLocks/>
          </p:cNvCxnSpPr>
          <p:nvPr/>
        </p:nvCxnSpPr>
        <p:spPr>
          <a:xfrm>
            <a:off x="2987824" y="2204864"/>
            <a:ext cx="504056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a:cxnSpLocks/>
          </p:cNvCxnSpPr>
          <p:nvPr/>
        </p:nvCxnSpPr>
        <p:spPr>
          <a:xfrm>
            <a:off x="3131840" y="2636912"/>
            <a:ext cx="482453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テキスト ボックス 19"/>
          <p:cNvSpPr txBox="1"/>
          <p:nvPr/>
        </p:nvSpPr>
        <p:spPr>
          <a:xfrm>
            <a:off x="3059832" y="3068960"/>
            <a:ext cx="5472608" cy="646331"/>
          </a:xfrm>
          <a:prstGeom prst="rect">
            <a:avLst/>
          </a:prstGeom>
          <a:noFill/>
        </p:spPr>
        <p:txBody>
          <a:bodyPr wrap="square" rtlCol="0">
            <a:spAutoFit/>
          </a:bodyPr>
          <a:lstStyle/>
          <a:p>
            <a:r>
              <a:rPr kumimoji="1" lang="ja-JP" altLang="en-US" sz="1600" dirty="0">
                <a:solidFill>
                  <a:schemeClr val="bg1">
                    <a:lumMod val="50000"/>
                  </a:schemeClr>
                </a:solidFill>
              </a:rPr>
              <a:t>死亡数／罹患数は、</a:t>
            </a:r>
            <a:r>
              <a:rPr kumimoji="1" lang="ja-JP" altLang="en-US" dirty="0">
                <a:solidFill>
                  <a:schemeClr val="bg1">
                    <a:lumMod val="50000"/>
                  </a:schemeClr>
                </a:solidFill>
              </a:rPr>
              <a:t>膵臓、胆嚢・胆管、肝臓、肺</a:t>
            </a:r>
            <a:r>
              <a:rPr kumimoji="1" lang="ja-JP" altLang="en-US" sz="1600" dirty="0">
                <a:solidFill>
                  <a:schemeClr val="bg1">
                    <a:lumMod val="50000"/>
                  </a:schemeClr>
                </a:solidFill>
              </a:rPr>
              <a:t>が高い</a:t>
            </a:r>
            <a:endParaRPr kumimoji="1" lang="en-US" altLang="ja-JP" dirty="0">
              <a:solidFill>
                <a:schemeClr val="bg1">
                  <a:lumMod val="50000"/>
                </a:schemeClr>
              </a:solidFill>
            </a:endParaRPr>
          </a:p>
          <a:p>
            <a:endParaRPr kumimoji="1" lang="ja-JP" altLang="en-US" dirty="0"/>
          </a:p>
        </p:txBody>
      </p:sp>
    </p:spTree>
    <p:extLst>
      <p:ext uri="{BB962C8B-B14F-4D97-AF65-F5344CB8AC3E}">
        <p14:creationId xmlns:p14="http://schemas.microsoft.com/office/powerpoint/2010/main" val="119323700"/>
      </p:ext>
    </p:extLst>
  </p:cSld>
  <p:clrMapOvr>
    <a:masterClrMapping/>
  </p:clrMapOvr>
  <p:transition>
    <p:wipe dir="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02" name="Rectangle 2"/>
          <p:cNvSpPr>
            <a:spLocks noGrp="1" noChangeArrowheads="1"/>
          </p:cNvSpPr>
          <p:nvPr>
            <p:ph type="title"/>
          </p:nvPr>
        </p:nvSpPr>
        <p:spPr>
          <a:xfrm>
            <a:off x="457200" y="333375"/>
            <a:ext cx="8229600" cy="1139825"/>
          </a:xfrm>
        </p:spPr>
        <p:txBody>
          <a:bodyPr>
            <a:normAutofit fontScale="90000"/>
          </a:bodyPr>
          <a:lstStyle/>
          <a:p>
            <a:pPr>
              <a:defRPr/>
            </a:pPr>
            <a:r>
              <a:rPr lang="ja-JP" altLang="en-US" sz="3900"/>
              <a:t>子宮頸がんと</a:t>
            </a:r>
            <a:br>
              <a:rPr lang="ja-JP" altLang="en-US" sz="3900"/>
            </a:br>
            <a:r>
              <a:rPr lang="ja-JP" altLang="en-US" sz="3900"/>
              <a:t>子宮体がん（内膜がん）</a:t>
            </a:r>
          </a:p>
        </p:txBody>
      </p:sp>
      <p:pic>
        <p:nvPicPr>
          <p:cNvPr id="49155" name="Picture 3" descr="illustb"/>
          <p:cNvPicPr>
            <a:picLocks noGrp="1" noChangeAspect="1" noChangeArrowheads="1"/>
          </p:cNvPicPr>
          <p:nvPr>
            <p:ph sz="half" idx="2"/>
          </p:nvPr>
        </p:nvPicPr>
        <p:blipFill>
          <a:blip r:embed="rId2" cstate="print"/>
          <a:srcRect/>
          <a:stretch>
            <a:fillRect/>
          </a:stretch>
        </p:blipFill>
        <p:spPr>
          <a:xfrm>
            <a:off x="4572000" y="1989138"/>
            <a:ext cx="4635500" cy="3681412"/>
          </a:xfrm>
          <a:noFill/>
        </p:spPr>
      </p:pic>
      <p:pic>
        <p:nvPicPr>
          <p:cNvPr id="49156" name="Picture 4" descr="illusta"/>
          <p:cNvPicPr>
            <a:picLocks noGrp="1" noChangeAspect="1" noChangeArrowheads="1"/>
          </p:cNvPicPr>
          <p:nvPr>
            <p:ph sz="half" idx="1"/>
          </p:nvPr>
        </p:nvPicPr>
        <p:blipFill>
          <a:blip r:embed="rId3" cstate="print"/>
          <a:srcRect/>
          <a:stretch>
            <a:fillRect/>
          </a:stretch>
        </p:blipFill>
        <p:spPr>
          <a:xfrm>
            <a:off x="0" y="1982788"/>
            <a:ext cx="4676775" cy="3695700"/>
          </a:xfrm>
          <a:noFill/>
        </p:spPr>
      </p:pic>
      <p:sp>
        <p:nvSpPr>
          <p:cNvPr id="49157" name="Text Box 5"/>
          <p:cNvSpPr txBox="1">
            <a:spLocks noChangeArrowheads="1"/>
          </p:cNvSpPr>
          <p:nvPr/>
        </p:nvSpPr>
        <p:spPr bwMode="auto">
          <a:xfrm>
            <a:off x="1092200" y="6159500"/>
            <a:ext cx="6958013" cy="45720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a:ln>
                  <a:noFill/>
                </a:ln>
                <a:solidFill>
                  <a:srgbClr val="04617B"/>
                </a:solidFill>
                <a:effectLst/>
                <a:uLnTx/>
                <a:uFillTx/>
                <a:latin typeface="Arial" pitchFamily="34" charset="0"/>
                <a:ea typeface="ＭＳ Ｐゴシック" pitchFamily="50" charset="-128"/>
                <a:cs typeface="+mn-cs"/>
              </a:rPr>
              <a:t>子宮頸がん　　　　　　　　　　　子宮体がん（内膜がん）</a:t>
            </a:r>
          </a:p>
        </p:txBody>
      </p:sp>
    </p:spTree>
    <p:extLst>
      <p:ext uri="{BB962C8B-B14F-4D97-AF65-F5344CB8AC3E}">
        <p14:creationId xmlns:p14="http://schemas.microsoft.com/office/powerpoint/2010/main" val="2875942522"/>
      </p:ext>
    </p:extLst>
  </p:cSld>
  <p:clrMapOvr>
    <a:masterClrMapping/>
  </p:clrMapOvr>
  <p:transition>
    <p:wipe dir="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lgn="l"/>
            <a:r>
              <a:rPr kumimoji="1" lang="ja-JP" altLang="en-US" dirty="0"/>
              <a:t>子宮頸がんの検査・診断</a:t>
            </a:r>
          </a:p>
        </p:txBody>
      </p:sp>
      <p:sp>
        <p:nvSpPr>
          <p:cNvPr id="3" name="コンテンツ プレースホルダ 2"/>
          <p:cNvSpPr>
            <a:spLocks noGrp="1"/>
          </p:cNvSpPr>
          <p:nvPr>
            <p:ph idx="1"/>
          </p:nvPr>
        </p:nvSpPr>
        <p:spPr>
          <a:xfrm>
            <a:off x="457200" y="1646236"/>
            <a:ext cx="8258204" cy="4711721"/>
          </a:xfrm>
        </p:spPr>
        <p:txBody>
          <a:bodyPr>
            <a:normAutofit fontScale="85000" lnSpcReduction="20000"/>
          </a:bodyPr>
          <a:lstStyle/>
          <a:p>
            <a:r>
              <a:rPr kumimoji="1" lang="ja-JP" altLang="en-US" dirty="0">
                <a:solidFill>
                  <a:srgbClr val="FF0000"/>
                </a:solidFill>
              </a:rPr>
              <a:t>細胞診</a:t>
            </a:r>
            <a:endParaRPr kumimoji="1" lang="en-US" altLang="ja-JP" dirty="0">
              <a:solidFill>
                <a:srgbClr val="FF0000"/>
              </a:solidFill>
            </a:endParaRPr>
          </a:p>
          <a:p>
            <a:pPr lvl="1"/>
            <a:r>
              <a:rPr lang="ja-JP" altLang="en-US" dirty="0"/>
              <a:t>子宮の入口（外子宮口）の表面を</a:t>
            </a:r>
            <a:endParaRPr lang="en-US" altLang="ja-JP" dirty="0"/>
          </a:p>
          <a:p>
            <a:pPr lvl="1">
              <a:buNone/>
            </a:pPr>
            <a:r>
              <a:rPr lang="ja-JP" altLang="en-US" dirty="0"/>
              <a:t>　ブラシやヘラのようなもので擦り、</a:t>
            </a:r>
            <a:endParaRPr lang="en-US" altLang="ja-JP" dirty="0"/>
          </a:p>
          <a:p>
            <a:pPr lvl="1">
              <a:buNone/>
            </a:pPr>
            <a:r>
              <a:rPr lang="ja-JP" altLang="en-US" dirty="0"/>
              <a:t>　細胞を採取   </a:t>
            </a:r>
            <a:endParaRPr lang="en-US" altLang="ja-JP" dirty="0"/>
          </a:p>
          <a:p>
            <a:pPr lvl="1">
              <a:buNone/>
            </a:pPr>
            <a:r>
              <a:rPr lang="ja-JP" altLang="en-US" dirty="0"/>
              <a:t>         </a:t>
            </a:r>
            <a:endParaRPr lang="en-US" altLang="ja-JP" dirty="0"/>
          </a:p>
          <a:p>
            <a:r>
              <a:rPr kumimoji="1" lang="ja-JP" altLang="en-US" dirty="0">
                <a:solidFill>
                  <a:srgbClr val="FF0000"/>
                </a:solidFill>
              </a:rPr>
              <a:t>コルポ診</a:t>
            </a:r>
            <a:endParaRPr kumimoji="1" lang="en-US" altLang="ja-JP" dirty="0">
              <a:solidFill>
                <a:srgbClr val="FF0000"/>
              </a:solidFill>
            </a:endParaRPr>
          </a:p>
          <a:p>
            <a:pPr lvl="1"/>
            <a:r>
              <a:rPr lang="ja-JP" altLang="en-US" dirty="0"/>
              <a:t>子宮頸部を拡大して観察する検査</a:t>
            </a:r>
            <a:endParaRPr lang="en-US" altLang="ja-JP" dirty="0"/>
          </a:p>
          <a:p>
            <a:r>
              <a:rPr kumimoji="1" lang="ja-JP" altLang="en-US" dirty="0">
                <a:solidFill>
                  <a:srgbClr val="FF0000"/>
                </a:solidFill>
              </a:rPr>
              <a:t>組織診</a:t>
            </a:r>
            <a:endParaRPr kumimoji="1" lang="en-US" altLang="ja-JP" dirty="0">
              <a:solidFill>
                <a:srgbClr val="FF0000"/>
              </a:solidFill>
            </a:endParaRPr>
          </a:p>
          <a:p>
            <a:pPr lvl="1"/>
            <a:r>
              <a:rPr lang="ja-JP" altLang="en-US" dirty="0"/>
              <a:t>疑わしい部位から採取し、悪性度やがんの進行度</a:t>
            </a:r>
            <a:endParaRPr lang="en-US" altLang="ja-JP" dirty="0"/>
          </a:p>
          <a:p>
            <a:pPr lvl="1">
              <a:buNone/>
            </a:pPr>
            <a:r>
              <a:rPr lang="ja-JP" altLang="en-US" dirty="0"/>
              <a:t>　を診断　</a:t>
            </a:r>
            <a:endParaRPr kumimoji="1" lang="en-US" altLang="ja-JP" dirty="0">
              <a:solidFill>
                <a:srgbClr val="FF0000"/>
              </a:solidFill>
            </a:endParaRPr>
          </a:p>
          <a:p>
            <a:r>
              <a:rPr kumimoji="1" lang="en-US" altLang="ja-JP" dirty="0">
                <a:solidFill>
                  <a:srgbClr val="FF0000"/>
                </a:solidFill>
              </a:rPr>
              <a:t>HPV</a:t>
            </a:r>
            <a:r>
              <a:rPr kumimoji="1" lang="ja-JP" altLang="en-US" dirty="0">
                <a:solidFill>
                  <a:srgbClr val="FF0000"/>
                </a:solidFill>
              </a:rPr>
              <a:t>テスト</a:t>
            </a:r>
            <a:endParaRPr kumimoji="1" lang="en-US" altLang="ja-JP" dirty="0">
              <a:solidFill>
                <a:srgbClr val="FF0000"/>
              </a:solidFill>
            </a:endParaRPr>
          </a:p>
          <a:p>
            <a:pPr lvl="1"/>
            <a:r>
              <a:rPr lang="en-US" altLang="ja-JP" dirty="0">
                <a:solidFill>
                  <a:srgbClr val="FF0000"/>
                </a:solidFill>
              </a:rPr>
              <a:t>2010</a:t>
            </a:r>
            <a:r>
              <a:rPr lang="ja-JP" altLang="en-US" dirty="0">
                <a:solidFill>
                  <a:srgbClr val="FF0000"/>
                </a:solidFill>
              </a:rPr>
              <a:t>年より保険適応</a:t>
            </a:r>
            <a:endParaRPr kumimoji="1" lang="en-US" altLang="ja-JP" dirty="0">
              <a:solidFill>
                <a:srgbClr val="FF0000"/>
              </a:solidFill>
            </a:endParaRPr>
          </a:p>
          <a:p>
            <a:pPr lvl="1">
              <a:buNone/>
            </a:pPr>
            <a:endParaRPr lang="en-US" altLang="ja-JP" dirty="0"/>
          </a:p>
          <a:p>
            <a:pPr lvl="1">
              <a:buNone/>
            </a:pPr>
            <a:endParaRPr lang="en-US" altLang="ja-JP" dirty="0"/>
          </a:p>
        </p:txBody>
      </p:sp>
      <p:pic>
        <p:nvPicPr>
          <p:cNvPr id="4" name="図 3" descr="scope.jpg"/>
          <p:cNvPicPr>
            <a:picLocks noGrp="1" noChangeAspect="1"/>
          </p:cNvPicPr>
          <p:nvPr isPhoto="1"/>
        </p:nvPicPr>
        <p:blipFill>
          <a:blip r:embed="rId3" cstate="print">
            <a:lum/>
          </a:blip>
          <a:stretch>
            <a:fillRect/>
          </a:stretch>
        </p:blipFill>
        <p:spPr>
          <a:xfrm>
            <a:off x="2939820" y="2780928"/>
            <a:ext cx="1488164" cy="1116123"/>
          </a:xfrm>
          <a:prstGeom prst="rect">
            <a:avLst/>
          </a:prstGeom>
          <a:noFill/>
          <a:ln>
            <a:noFill/>
          </a:ln>
        </p:spPr>
      </p:pic>
      <p:pic>
        <p:nvPicPr>
          <p:cNvPr id="5" name="図 4" descr="pic_05.jpg"/>
          <p:cNvPicPr>
            <a:picLocks noGrp="1" noChangeAspect="1"/>
          </p:cNvPicPr>
          <p:nvPr isPhoto="1"/>
        </p:nvPicPr>
        <p:blipFill>
          <a:blip r:embed="rId4" cstate="print">
            <a:lum/>
          </a:blip>
          <a:stretch>
            <a:fillRect/>
          </a:stretch>
        </p:blipFill>
        <p:spPr>
          <a:xfrm>
            <a:off x="4644758" y="2780928"/>
            <a:ext cx="1436410" cy="1080120"/>
          </a:xfrm>
          <a:prstGeom prst="rect">
            <a:avLst/>
          </a:prstGeom>
          <a:noFill/>
          <a:ln>
            <a:noFill/>
          </a:ln>
        </p:spPr>
      </p:pic>
      <p:pic>
        <p:nvPicPr>
          <p:cNvPr id="6" name="図 6" descr="4.gif"/>
          <p:cNvPicPr>
            <a:picLocks noChangeAspect="1"/>
          </p:cNvPicPr>
          <p:nvPr/>
        </p:nvPicPr>
        <p:blipFill>
          <a:blip r:embed="rId5" cstate="print"/>
          <a:srcRect/>
          <a:stretch>
            <a:fillRect/>
          </a:stretch>
        </p:blipFill>
        <p:spPr bwMode="auto">
          <a:xfrm>
            <a:off x="6588224" y="476672"/>
            <a:ext cx="1816574" cy="1152128"/>
          </a:xfrm>
          <a:prstGeom prst="rect">
            <a:avLst/>
          </a:prstGeom>
          <a:noFill/>
          <a:ln w="9525">
            <a:noFill/>
            <a:miter lim="800000"/>
            <a:headEnd/>
            <a:tailEnd/>
          </a:ln>
        </p:spPr>
      </p:pic>
      <p:pic>
        <p:nvPicPr>
          <p:cNvPr id="7" name="図 6" descr="Jan08&amp;32.JPG"/>
          <p:cNvPicPr>
            <a:picLocks noChangeAspect="1"/>
          </p:cNvPicPr>
          <p:nvPr/>
        </p:nvPicPr>
        <p:blipFill>
          <a:blip r:embed="rId6" cstate="print"/>
          <a:stretch>
            <a:fillRect/>
          </a:stretch>
        </p:blipFill>
        <p:spPr>
          <a:xfrm>
            <a:off x="6660232" y="1844824"/>
            <a:ext cx="1904822" cy="1297580"/>
          </a:xfrm>
          <a:prstGeom prst="rect">
            <a:avLst/>
          </a:prstGeom>
        </p:spPr>
      </p:pic>
      <p:pic>
        <p:nvPicPr>
          <p:cNvPr id="8" name="図 7" descr="Jan08&amp;35.JPG"/>
          <p:cNvPicPr>
            <a:picLocks noChangeAspect="1"/>
          </p:cNvPicPr>
          <p:nvPr/>
        </p:nvPicPr>
        <p:blipFill>
          <a:blip r:embed="rId7" cstate="print"/>
          <a:stretch>
            <a:fillRect/>
          </a:stretch>
        </p:blipFill>
        <p:spPr>
          <a:xfrm>
            <a:off x="5436096" y="5157192"/>
            <a:ext cx="2880320" cy="1060085"/>
          </a:xfrm>
          <a:prstGeom prst="rect">
            <a:avLst/>
          </a:prstGeom>
        </p:spPr>
      </p:pic>
    </p:spTree>
    <p:extLst>
      <p:ext uri="{BB962C8B-B14F-4D97-AF65-F5344CB8AC3E}">
        <p14:creationId xmlns:p14="http://schemas.microsoft.com/office/powerpoint/2010/main" val="3248414523"/>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タイトル 1"/>
          <p:cNvSpPr txBox="1">
            <a:spLocks/>
          </p:cNvSpPr>
          <p:nvPr/>
        </p:nvSpPr>
        <p:spPr bwMode="auto">
          <a:xfrm>
            <a:off x="457200" y="254000"/>
            <a:ext cx="8229600" cy="1143000"/>
          </a:xfrm>
          <a:prstGeom prst="rect">
            <a:avLst/>
          </a:prstGeom>
          <a:noFill/>
          <a:ln w="9525">
            <a:noFill/>
            <a:miter lim="800000"/>
            <a:headEnd/>
            <a:tailEnd/>
          </a:ln>
        </p:spPr>
        <p:txBody>
          <a:bodyPr/>
          <a:lstStyle/>
          <a:p>
            <a:pPr marL="0" marR="0" lvl="0" indent="0" algn="l" defTabSz="914400" rtl="0" eaLnBrk="1" fontAlgn="base" latinLnBrk="0" hangingPunct="1">
              <a:lnSpc>
                <a:spcPct val="80000"/>
              </a:lnSpc>
              <a:spcBef>
                <a:spcPct val="0"/>
              </a:spcBef>
              <a:spcAft>
                <a:spcPct val="0"/>
              </a:spcAft>
              <a:buClrTx/>
              <a:buSzTx/>
              <a:buFontTx/>
              <a:buNone/>
              <a:tabLst/>
              <a:defRPr/>
            </a:pPr>
            <a:r>
              <a:rPr kumimoji="1" lang="ja-JP" altLang="en-US" sz="3600" b="0" i="0" u="none" strike="noStrike" kern="1200" cap="none" spc="0" normalizeH="0" baseline="0" noProof="0">
                <a:ln>
                  <a:noFill/>
                </a:ln>
                <a:solidFill>
                  <a:prstClr val="white"/>
                </a:solidFill>
                <a:effectLst/>
                <a:uLnTx/>
                <a:uFillTx/>
                <a:latin typeface="Arial" pitchFamily="34" charset="0"/>
                <a:ea typeface="ＭＳ Ｐゴシック" pitchFamily="50" charset="-128"/>
                <a:cs typeface="+mn-cs"/>
              </a:rPr>
              <a:t>子宮頸がんの原因「</a:t>
            </a:r>
            <a:r>
              <a:rPr kumimoji="1" lang="en-US" altLang="ja-JP" sz="3600" b="0" i="0" u="none" strike="noStrike" kern="1200" cap="none" spc="0" normalizeH="0" baseline="0" noProof="0">
                <a:ln>
                  <a:noFill/>
                </a:ln>
                <a:solidFill>
                  <a:prstClr val="white"/>
                </a:solidFill>
                <a:effectLst/>
                <a:uLnTx/>
                <a:uFillTx/>
                <a:latin typeface="Arial" pitchFamily="34" charset="0"/>
                <a:ea typeface="ＭＳ Ｐゴシック" pitchFamily="50" charset="-128"/>
                <a:cs typeface="+mn-cs"/>
              </a:rPr>
              <a:t>HPV</a:t>
            </a:r>
            <a:r>
              <a:rPr kumimoji="1" lang="ja-JP" altLang="en-US" sz="3600" b="0" i="0" u="none" strike="noStrike" kern="1200" cap="none" spc="0" normalizeH="0" baseline="0" noProof="0">
                <a:ln>
                  <a:noFill/>
                </a:ln>
                <a:solidFill>
                  <a:prstClr val="white"/>
                </a:solidFill>
                <a:effectLst/>
                <a:uLnTx/>
                <a:uFillTx/>
                <a:latin typeface="Arial" pitchFamily="34" charset="0"/>
                <a:ea typeface="ＭＳ Ｐゴシック" pitchFamily="50" charset="-128"/>
                <a:cs typeface="+mn-cs"/>
              </a:rPr>
              <a:t>」</a:t>
            </a:r>
          </a:p>
        </p:txBody>
      </p:sp>
      <p:sp>
        <p:nvSpPr>
          <p:cNvPr id="25603" name="コンテンツ プレースホルダ 2"/>
          <p:cNvSpPr txBox="1">
            <a:spLocks/>
          </p:cNvSpPr>
          <p:nvPr/>
        </p:nvSpPr>
        <p:spPr bwMode="auto">
          <a:xfrm>
            <a:off x="457200" y="1646238"/>
            <a:ext cx="8210550" cy="4906962"/>
          </a:xfrm>
          <a:prstGeom prst="rect">
            <a:avLst/>
          </a:prstGeom>
          <a:noFill/>
          <a:ln w="9525">
            <a:noFill/>
            <a:miter lim="800000"/>
            <a:headEnd/>
            <a:tailEnd/>
          </a:ln>
        </p:spPr>
        <p:txBody>
          <a:bodyPr/>
          <a:lstStyle/>
          <a:p>
            <a:pPr marL="290513" marR="0" lvl="0" indent="-290513" algn="l" defTabSz="914400" rtl="0" eaLnBrk="1" fontAlgn="base" latinLnBrk="0" hangingPunct="1">
              <a:lnSpc>
                <a:spcPct val="100000"/>
              </a:lnSpc>
              <a:spcBef>
                <a:spcPct val="100000"/>
              </a:spcBef>
              <a:spcAft>
                <a:spcPct val="0"/>
              </a:spcAft>
              <a:buClr>
                <a:srgbClr val="FF7800"/>
              </a:buClr>
              <a:buSzPct val="75000"/>
              <a:buFont typeface="Wingdings" pitchFamily="2" charset="2"/>
              <a:buBlip>
                <a:blip r:embed="rId3"/>
              </a:buBlip>
              <a:tabLst/>
              <a:defRPr/>
            </a:pPr>
            <a:r>
              <a:rPr kumimoji="1" lang="ja-JP" altLang="en-US" sz="2800" b="0" i="0" u="none" strike="noStrike" kern="1200" cap="none" spc="0" normalizeH="0" baseline="0" noProof="0" dirty="0">
                <a:ln>
                  <a:noFill/>
                </a:ln>
                <a:solidFill>
                  <a:srgbClr val="000056"/>
                </a:solidFill>
                <a:effectLst/>
                <a:uLnTx/>
                <a:uFillTx/>
                <a:latin typeface="Arial" pitchFamily="34" charset="0"/>
                <a:ea typeface="ＭＳ Ｐゴシック" pitchFamily="50" charset="-128"/>
                <a:cs typeface="+mn-cs"/>
              </a:rPr>
              <a:t>子宮頸がんの原因は　ほぼ</a:t>
            </a:r>
            <a:r>
              <a:rPr kumimoji="1" lang="en-US" altLang="ja-JP" sz="2800" b="0" i="0" u="none" strike="noStrike" kern="1200" cap="none" spc="0" normalizeH="0" baseline="0" noProof="0" dirty="0">
                <a:ln>
                  <a:noFill/>
                </a:ln>
                <a:solidFill>
                  <a:srgbClr val="000056"/>
                </a:solidFill>
                <a:effectLst/>
                <a:uLnTx/>
                <a:uFillTx/>
                <a:latin typeface="Arial" pitchFamily="34" charset="0"/>
                <a:ea typeface="ＭＳ Ｐゴシック" pitchFamily="50" charset="-128"/>
                <a:cs typeface="+mn-cs"/>
              </a:rPr>
              <a:t>100</a:t>
            </a:r>
            <a:r>
              <a:rPr kumimoji="1" lang="ja-JP" altLang="en-US" sz="2800" b="0" i="0" u="none" strike="noStrike" kern="1200" cap="none" spc="0" normalizeH="0" baseline="0" noProof="0" dirty="0">
                <a:ln>
                  <a:noFill/>
                </a:ln>
                <a:solidFill>
                  <a:srgbClr val="000056"/>
                </a:solidFill>
                <a:effectLst/>
                <a:uLnTx/>
                <a:uFillTx/>
                <a:latin typeface="Arial" pitchFamily="34" charset="0"/>
                <a:ea typeface="ＭＳ Ｐゴシック" pitchFamily="50" charset="-128"/>
                <a:cs typeface="+mn-cs"/>
              </a:rPr>
              <a:t>％が</a:t>
            </a:r>
            <a:endParaRPr kumimoji="1" lang="en-US" altLang="ja-JP" sz="2800" b="0" i="0" u="none" strike="noStrike" kern="1200" cap="none" spc="0" normalizeH="0" baseline="0" noProof="0" dirty="0">
              <a:ln>
                <a:noFill/>
              </a:ln>
              <a:solidFill>
                <a:srgbClr val="000056"/>
              </a:solidFill>
              <a:effectLst/>
              <a:uLnTx/>
              <a:uFillTx/>
              <a:latin typeface="Arial" pitchFamily="34" charset="0"/>
              <a:ea typeface="ＭＳ Ｐゴシック" pitchFamily="50" charset="-128"/>
              <a:cs typeface="+mn-cs"/>
            </a:endParaRPr>
          </a:p>
          <a:p>
            <a:pPr marL="290513" marR="0" lvl="0" indent="-290513" algn="l" defTabSz="914400" rtl="0" eaLnBrk="1" fontAlgn="base" latinLnBrk="0" hangingPunct="1">
              <a:lnSpc>
                <a:spcPts val="2400"/>
              </a:lnSpc>
              <a:spcBef>
                <a:spcPct val="100000"/>
              </a:spcBef>
              <a:spcAft>
                <a:spcPct val="0"/>
              </a:spcAft>
              <a:buClr>
                <a:srgbClr val="FF7800"/>
              </a:buClr>
              <a:buSzPct val="75000"/>
              <a:buFontTx/>
              <a:buNone/>
              <a:tabLst/>
              <a:defRPr/>
            </a:pPr>
            <a:r>
              <a:rPr kumimoji="1" lang="ja-JP" altLang="en-US" sz="2800" b="0" i="0" u="none" strike="noStrike" kern="1200" cap="none" spc="0" normalizeH="0" baseline="0" noProof="0" dirty="0">
                <a:ln>
                  <a:noFill/>
                </a:ln>
                <a:solidFill>
                  <a:srgbClr val="FF0000"/>
                </a:solidFill>
                <a:effectLst/>
                <a:uLnTx/>
                <a:uFillTx/>
                <a:latin typeface="Arial" pitchFamily="34" charset="0"/>
                <a:ea typeface="ＭＳ Ｐゴシック" pitchFamily="50" charset="-128"/>
                <a:cs typeface="+mn-cs"/>
              </a:rPr>
              <a:t>　</a:t>
            </a:r>
            <a:r>
              <a:rPr kumimoji="1" lang="en-US" altLang="ja-JP" sz="2800" b="0" i="0" u="none" strike="noStrike" kern="1200" cap="none" spc="0" normalizeH="0" baseline="0" noProof="0" dirty="0">
                <a:ln>
                  <a:noFill/>
                </a:ln>
                <a:solidFill>
                  <a:srgbClr val="FF0000"/>
                </a:solidFill>
                <a:effectLst/>
                <a:uLnTx/>
                <a:uFillTx/>
                <a:latin typeface="Arial" pitchFamily="34" charset="0"/>
                <a:ea typeface="ＭＳ Ｐゴシック" pitchFamily="50" charset="-128"/>
                <a:cs typeface="+mn-cs"/>
              </a:rPr>
              <a:t>		</a:t>
            </a:r>
            <a:r>
              <a:rPr kumimoji="1" lang="ja-JP" altLang="en-US" sz="2800" b="0" i="0" u="none" strike="noStrike" kern="1200" cap="none" spc="0" normalizeH="0" baseline="0" noProof="0" dirty="0">
                <a:ln>
                  <a:noFill/>
                </a:ln>
                <a:solidFill>
                  <a:srgbClr val="FF0000"/>
                </a:solidFill>
                <a:effectLst/>
                <a:uLnTx/>
                <a:uFillTx/>
                <a:latin typeface="Arial" pitchFamily="34" charset="0"/>
                <a:ea typeface="ＭＳ Ｐゴシック" pitchFamily="50" charset="-128"/>
                <a:cs typeface="+mn-cs"/>
              </a:rPr>
              <a:t>ヒト パピローマ ウイルス</a:t>
            </a:r>
            <a:endParaRPr kumimoji="1" lang="en-US" altLang="ja-JP" sz="2800" b="0" i="0" u="none" strike="noStrike" kern="1200" cap="none" spc="0" normalizeH="0" baseline="0" noProof="0" dirty="0">
              <a:ln>
                <a:noFill/>
              </a:ln>
              <a:solidFill>
                <a:srgbClr val="FF0000"/>
              </a:solidFill>
              <a:effectLst/>
              <a:uLnTx/>
              <a:uFillTx/>
              <a:latin typeface="Arial" pitchFamily="34" charset="0"/>
              <a:ea typeface="ＭＳ Ｐゴシック" pitchFamily="50" charset="-128"/>
              <a:cs typeface="+mn-cs"/>
            </a:endParaRPr>
          </a:p>
          <a:p>
            <a:pPr marL="290513" marR="0" lvl="0" indent="-290513" algn="l" defTabSz="914400" rtl="0" eaLnBrk="1" fontAlgn="base" latinLnBrk="0" hangingPunct="1">
              <a:lnSpc>
                <a:spcPct val="100000"/>
              </a:lnSpc>
              <a:spcBef>
                <a:spcPct val="100000"/>
              </a:spcBef>
              <a:spcAft>
                <a:spcPct val="0"/>
              </a:spcAft>
              <a:buClr>
                <a:srgbClr val="FF7800"/>
              </a:buClr>
              <a:buSzPct val="75000"/>
              <a:buFont typeface="Wingdings" pitchFamily="2" charset="2"/>
              <a:buBlip>
                <a:blip r:embed="rId3"/>
              </a:buBlip>
              <a:tabLst/>
              <a:defRPr/>
            </a:pPr>
            <a:r>
              <a:rPr kumimoji="1" lang="ja-JP" altLang="en-US" sz="2800" b="0" i="0" u="none" strike="noStrike" kern="1200" cap="none" spc="0" normalizeH="0" baseline="0" noProof="0" dirty="0">
                <a:ln>
                  <a:noFill/>
                </a:ln>
                <a:solidFill>
                  <a:srgbClr val="000056"/>
                </a:solidFill>
                <a:effectLst/>
                <a:uLnTx/>
                <a:uFillTx/>
                <a:latin typeface="Arial" pitchFamily="34" charset="0"/>
                <a:ea typeface="ＭＳ Ｐゴシック" pitchFamily="50" charset="-128"/>
                <a:cs typeface="+mn-cs"/>
              </a:rPr>
              <a:t>　</a:t>
            </a:r>
            <a:endParaRPr kumimoji="1" lang="en-US" altLang="ja-JP" sz="2800" b="0" i="0" u="none" strike="noStrike" kern="1200" cap="none" spc="0" normalizeH="0" baseline="0" noProof="0" dirty="0">
              <a:ln>
                <a:noFill/>
              </a:ln>
              <a:solidFill>
                <a:srgbClr val="000056"/>
              </a:solidFill>
              <a:effectLst/>
              <a:uLnTx/>
              <a:uFillTx/>
              <a:latin typeface="Arial" pitchFamily="34" charset="0"/>
              <a:ea typeface="ＭＳ Ｐゴシック" pitchFamily="50" charset="-128"/>
              <a:cs typeface="+mn-cs"/>
            </a:endParaRPr>
          </a:p>
          <a:p>
            <a:pPr marL="290513" marR="0" lvl="0" indent="-290513" algn="l" defTabSz="914400" rtl="0" eaLnBrk="1" fontAlgn="base" latinLnBrk="0" hangingPunct="1">
              <a:lnSpc>
                <a:spcPct val="100000"/>
              </a:lnSpc>
              <a:spcBef>
                <a:spcPct val="100000"/>
              </a:spcBef>
              <a:spcAft>
                <a:spcPct val="0"/>
              </a:spcAft>
              <a:buClr>
                <a:srgbClr val="FF7800"/>
              </a:buClr>
              <a:buSzPct val="75000"/>
              <a:buFontTx/>
              <a:buNone/>
              <a:tabLst/>
              <a:defRPr/>
            </a:pPr>
            <a:r>
              <a:rPr kumimoji="1" lang="ja-JP" altLang="en-US" sz="2800" b="0" i="0" u="none" strike="noStrike" kern="1200" cap="none" spc="0" normalizeH="0" baseline="0" noProof="0" dirty="0">
                <a:ln>
                  <a:noFill/>
                </a:ln>
                <a:solidFill>
                  <a:srgbClr val="000056"/>
                </a:solidFill>
                <a:effectLst/>
                <a:uLnTx/>
                <a:uFillTx/>
                <a:latin typeface="Arial" pitchFamily="34" charset="0"/>
                <a:ea typeface="ＭＳ Ｐゴシック" pitchFamily="50" charset="-128"/>
                <a:cs typeface="+mn-cs"/>
              </a:rPr>
              <a:t>　　　　　　</a:t>
            </a:r>
            <a:endParaRPr kumimoji="1" lang="en-US" altLang="ja-JP" sz="2800" b="0" i="0" u="none" strike="noStrike" kern="1200" cap="none" spc="0" normalizeH="0" baseline="0" noProof="0" dirty="0">
              <a:ln>
                <a:noFill/>
              </a:ln>
              <a:solidFill>
                <a:srgbClr val="000056"/>
              </a:solidFill>
              <a:effectLst/>
              <a:uLnTx/>
              <a:uFillTx/>
              <a:latin typeface="Arial" pitchFamily="34" charset="0"/>
              <a:ea typeface="ＭＳ Ｐゴシック" pitchFamily="50" charset="-128"/>
              <a:cs typeface="+mn-cs"/>
            </a:endParaRPr>
          </a:p>
          <a:p>
            <a:pPr marL="290513" marR="0" lvl="0" indent="-290513" algn="l" defTabSz="914400" rtl="0" eaLnBrk="1" fontAlgn="base" latinLnBrk="0" hangingPunct="1">
              <a:lnSpc>
                <a:spcPct val="100000"/>
              </a:lnSpc>
              <a:spcBef>
                <a:spcPct val="100000"/>
              </a:spcBef>
              <a:spcAft>
                <a:spcPct val="0"/>
              </a:spcAft>
              <a:buClr>
                <a:srgbClr val="FF7800"/>
              </a:buClr>
              <a:buSzPct val="75000"/>
              <a:buFontTx/>
              <a:buNone/>
              <a:tabLst/>
              <a:defRPr/>
            </a:pPr>
            <a:r>
              <a:rPr kumimoji="1" lang="ja-JP" altLang="en-US" sz="2800" b="0" i="0" u="none" strike="noStrike" kern="1200" cap="none" spc="0" normalizeH="0" baseline="0" noProof="0" dirty="0">
                <a:ln>
                  <a:noFill/>
                </a:ln>
                <a:solidFill>
                  <a:srgbClr val="000056"/>
                </a:solidFill>
                <a:effectLst/>
                <a:uLnTx/>
                <a:uFillTx/>
                <a:latin typeface="Arial" pitchFamily="34" charset="0"/>
                <a:ea typeface="ＭＳ Ｐゴシック" pitchFamily="50" charset="-128"/>
                <a:cs typeface="+mn-cs"/>
              </a:rPr>
              <a:t>　　　　　　　　　　</a:t>
            </a:r>
            <a:endParaRPr kumimoji="1" lang="en-US" altLang="ja-JP" sz="2800" b="0" i="0" u="none" strike="noStrike" kern="1200" cap="none" spc="0" normalizeH="0" baseline="0" noProof="0" dirty="0">
              <a:ln>
                <a:noFill/>
              </a:ln>
              <a:solidFill>
                <a:srgbClr val="000056"/>
              </a:solidFill>
              <a:effectLst/>
              <a:uLnTx/>
              <a:uFillTx/>
              <a:latin typeface="Arial" pitchFamily="34" charset="0"/>
              <a:ea typeface="ＭＳ Ｐゴシック" pitchFamily="50" charset="-128"/>
              <a:cs typeface="+mn-cs"/>
            </a:endParaRPr>
          </a:p>
          <a:p>
            <a:pPr marL="290513" marR="0" lvl="0" indent="-290513" algn="l" defTabSz="914400" rtl="0" eaLnBrk="1" fontAlgn="base" latinLnBrk="0" hangingPunct="1">
              <a:lnSpc>
                <a:spcPct val="100000"/>
              </a:lnSpc>
              <a:spcBef>
                <a:spcPct val="100000"/>
              </a:spcBef>
              <a:spcAft>
                <a:spcPct val="0"/>
              </a:spcAft>
              <a:buClr>
                <a:srgbClr val="FF7800"/>
              </a:buClr>
              <a:buSzPct val="75000"/>
              <a:buFont typeface="Wingdings" pitchFamily="2" charset="2"/>
              <a:buBlip>
                <a:blip r:embed="rId3"/>
              </a:buBlip>
              <a:tabLst/>
              <a:defRPr/>
            </a:pPr>
            <a:r>
              <a:rPr kumimoji="1" lang="ja-JP" altLang="en-US" sz="2800" b="0" i="0" u="none" strike="noStrike" kern="1200" cap="none" spc="0" normalizeH="0" baseline="0" noProof="0" dirty="0">
                <a:ln>
                  <a:noFill/>
                </a:ln>
                <a:solidFill>
                  <a:srgbClr val="000056"/>
                </a:solidFill>
                <a:effectLst/>
                <a:uLnTx/>
                <a:uFillTx/>
                <a:latin typeface="Arial" pitchFamily="34" charset="0"/>
                <a:ea typeface="ＭＳ Ｐゴシック" pitchFamily="50" charset="-128"/>
                <a:cs typeface="+mn-cs"/>
              </a:rPr>
              <a:t>このため</a:t>
            </a:r>
            <a:r>
              <a:rPr kumimoji="1" lang="ja-JP" altLang="en-US" sz="2800" b="0" i="0" u="none" strike="noStrike" kern="1200" cap="none" spc="0" normalizeH="0" baseline="0" noProof="0" dirty="0">
                <a:ln>
                  <a:noFill/>
                </a:ln>
                <a:solidFill>
                  <a:srgbClr val="FF0000"/>
                </a:solidFill>
                <a:effectLst/>
                <a:uLnTx/>
                <a:uFillTx/>
                <a:latin typeface="Arial" pitchFamily="34" charset="0"/>
                <a:ea typeface="ＭＳ Ｐゴシック" pitchFamily="50" charset="-128"/>
                <a:cs typeface="+mn-cs"/>
              </a:rPr>
              <a:t>性行動</a:t>
            </a:r>
            <a:r>
              <a:rPr kumimoji="1" lang="ja-JP" altLang="en-US" sz="2800" b="0" i="0" u="none" strike="noStrike" kern="1200" cap="none" spc="0" normalizeH="0" baseline="0" noProof="0" dirty="0">
                <a:ln>
                  <a:noFill/>
                </a:ln>
                <a:solidFill>
                  <a:srgbClr val="000056"/>
                </a:solidFill>
                <a:effectLst/>
                <a:uLnTx/>
                <a:uFillTx/>
                <a:latin typeface="Arial" pitchFamily="34" charset="0"/>
                <a:ea typeface="ＭＳ Ｐゴシック" pitchFamily="50" charset="-128"/>
                <a:cs typeface="+mn-cs"/>
              </a:rPr>
              <a:t>のあるすべての女性が子宮頸がんになる可能性を持っている</a:t>
            </a:r>
            <a:endParaRPr kumimoji="1" lang="en-US" altLang="ja-JP" sz="2800" b="0" i="0" u="none" strike="noStrike" kern="1200" cap="none" spc="0" normalizeH="0" baseline="0" noProof="0" dirty="0">
              <a:ln>
                <a:noFill/>
              </a:ln>
              <a:solidFill>
                <a:srgbClr val="000056"/>
              </a:solidFill>
              <a:effectLst/>
              <a:uLnTx/>
              <a:uFillTx/>
              <a:latin typeface="Arial" pitchFamily="34" charset="0"/>
              <a:ea typeface="ＭＳ Ｐゴシック" pitchFamily="50" charset="-128"/>
              <a:cs typeface="+mn-cs"/>
            </a:endParaRPr>
          </a:p>
        </p:txBody>
      </p:sp>
      <p:sp>
        <p:nvSpPr>
          <p:cNvPr id="22532" name="タイトル 5"/>
          <p:cNvSpPr>
            <a:spLocks noGrp="1"/>
          </p:cNvSpPr>
          <p:nvPr>
            <p:ph type="title"/>
          </p:nvPr>
        </p:nvSpPr>
        <p:spPr>
          <a:xfrm>
            <a:off x="323528" y="260648"/>
            <a:ext cx="8604250" cy="1052513"/>
          </a:xfrm>
        </p:spPr>
        <p:txBody>
          <a:bodyPr>
            <a:normAutofit fontScale="90000"/>
          </a:bodyPr>
          <a:lstStyle/>
          <a:p>
            <a:r>
              <a:rPr kumimoji="1" lang="ja-JP" altLang="en-US" dirty="0">
                <a:solidFill>
                  <a:schemeClr val="tx1"/>
                </a:solidFill>
                <a:ea typeface="ＭＳ Ｐゴシック" pitchFamily="50" charset="-128"/>
              </a:rPr>
              <a:t>ヒト パピローマ ウイルス（</a:t>
            </a:r>
            <a:r>
              <a:rPr kumimoji="1" lang="en-US" altLang="ja-JP" dirty="0">
                <a:solidFill>
                  <a:schemeClr val="tx1"/>
                </a:solidFill>
                <a:ea typeface="ＭＳ Ｐゴシック" pitchFamily="50" charset="-128"/>
              </a:rPr>
              <a:t>HPV)</a:t>
            </a:r>
            <a:r>
              <a:rPr kumimoji="1" lang="ja-JP" altLang="en-US" dirty="0">
                <a:solidFill>
                  <a:schemeClr val="tx1"/>
                </a:solidFill>
                <a:ea typeface="ＭＳ Ｐゴシック" pitchFamily="50" charset="-128"/>
              </a:rPr>
              <a:t>とは？</a:t>
            </a:r>
          </a:p>
        </p:txBody>
      </p:sp>
      <p:pic>
        <p:nvPicPr>
          <p:cNvPr id="22533" name="コンテンツ プレースホルダ 3" descr="Jul17_21.JPG"/>
          <p:cNvPicPr>
            <a:picLocks noGrp="1" noChangeAspect="1"/>
          </p:cNvPicPr>
          <p:nvPr>
            <p:ph idx="1"/>
          </p:nvPr>
        </p:nvPicPr>
        <p:blipFill>
          <a:blip r:embed="rId4" cstate="print"/>
          <a:srcRect t="881"/>
          <a:stretch>
            <a:fillRect/>
          </a:stretch>
        </p:blipFill>
        <p:spPr>
          <a:xfrm>
            <a:off x="899592" y="2924944"/>
            <a:ext cx="5994400" cy="2893690"/>
          </a:xfrm>
        </p:spPr>
      </p:pic>
      <p:sp>
        <p:nvSpPr>
          <p:cNvPr id="6" name="下矢印 5"/>
          <p:cNvSpPr>
            <a:spLocks noChangeArrowheads="1"/>
          </p:cNvSpPr>
          <p:nvPr/>
        </p:nvSpPr>
        <p:spPr bwMode="auto">
          <a:xfrm>
            <a:off x="3491880" y="5301208"/>
            <a:ext cx="598487" cy="545852"/>
          </a:xfrm>
          <a:prstGeom prst="downArrow">
            <a:avLst>
              <a:gd name="adj1" fmla="val 50000"/>
              <a:gd name="adj2" fmla="val 50025"/>
            </a:avLst>
          </a:prstGeom>
          <a:solidFill>
            <a:schemeClr val="accent1"/>
          </a:solidFill>
          <a:ln w="15875" algn="ctr">
            <a:solidFill>
              <a:srgbClr val="000000"/>
            </a:solidFill>
            <a:round/>
            <a:headEnd/>
            <a:tailEnd/>
          </a:ln>
        </p:spPr>
        <p:txBody>
          <a:bodyPr wrap="none" lIns="82296" tIns="36576" rIns="82296" bIns="36576"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endParaRPr>
          </a:p>
        </p:txBody>
      </p:sp>
      <p:pic>
        <p:nvPicPr>
          <p:cNvPr id="22535" name="図 6" descr="Jul17_18.JPG"/>
          <p:cNvPicPr>
            <a:picLocks noChangeAspect="1"/>
          </p:cNvPicPr>
          <p:nvPr/>
        </p:nvPicPr>
        <p:blipFill>
          <a:blip r:embed="rId5" cstate="print"/>
          <a:srcRect t="1290"/>
          <a:stretch>
            <a:fillRect/>
          </a:stretch>
        </p:blipFill>
        <p:spPr bwMode="auto">
          <a:xfrm>
            <a:off x="6459538" y="1340768"/>
            <a:ext cx="2506662" cy="2378745"/>
          </a:xfrm>
          <a:prstGeom prst="rect">
            <a:avLst/>
          </a:prstGeom>
          <a:noFill/>
          <a:ln w="9525">
            <a:noFill/>
            <a:miter lim="800000"/>
            <a:headEnd/>
            <a:tailEnd/>
          </a:ln>
        </p:spPr>
      </p:pic>
      <p:sp>
        <p:nvSpPr>
          <p:cNvPr id="8" name="右矢印 7"/>
          <p:cNvSpPr>
            <a:spLocks noChangeArrowheads="1"/>
          </p:cNvSpPr>
          <p:nvPr/>
        </p:nvSpPr>
        <p:spPr bwMode="auto">
          <a:xfrm>
            <a:off x="6275388" y="4476750"/>
            <a:ext cx="487362" cy="441325"/>
          </a:xfrm>
          <a:prstGeom prst="rightArrow">
            <a:avLst>
              <a:gd name="adj1" fmla="val 50000"/>
              <a:gd name="adj2" fmla="val 49873"/>
            </a:avLst>
          </a:prstGeom>
          <a:solidFill>
            <a:srgbClr val="FF0000"/>
          </a:solidFill>
          <a:ln w="15875" algn="ctr">
            <a:solidFill>
              <a:srgbClr val="000000"/>
            </a:solidFill>
            <a:round/>
            <a:headEnd/>
            <a:tailEnd/>
          </a:ln>
        </p:spPr>
        <p:txBody>
          <a:bodyPr wrap="none" lIns="82296" tIns="36576" rIns="82296" bIns="36576"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endParaRPr>
          </a:p>
        </p:txBody>
      </p:sp>
      <p:sp>
        <p:nvSpPr>
          <p:cNvPr id="9" name="テキスト ボックス 8"/>
          <p:cNvSpPr txBox="1">
            <a:spLocks noChangeArrowheads="1"/>
          </p:cNvSpPr>
          <p:nvPr/>
        </p:nvSpPr>
        <p:spPr bwMode="auto">
          <a:xfrm>
            <a:off x="6876256" y="4437112"/>
            <a:ext cx="1939925" cy="646112"/>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感染しても</a:t>
            </a:r>
            <a:r>
              <a:rPr kumimoji="1" lang="en-US" altLang="ja-JP"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9</a:t>
            </a:r>
            <a:r>
              <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割は</a:t>
            </a:r>
            <a:endParaRPr kumimoji="1" lang="en-US" altLang="ja-JP"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自然に治る</a:t>
            </a:r>
          </a:p>
        </p:txBody>
      </p:sp>
    </p:spTree>
    <p:extLst>
      <p:ext uri="{BB962C8B-B14F-4D97-AF65-F5344CB8AC3E}">
        <p14:creationId xmlns:p14="http://schemas.microsoft.com/office/powerpoint/2010/main" val="2930593653"/>
      </p:ext>
    </p:extLst>
  </p:cSld>
  <p:clrMapOvr>
    <a:masterClrMapping/>
  </p:clrMapOvr>
  <p:transition>
    <p:wipe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子宮頚がんは、20代30代で多く、子宮体がんは50代以後多いことを表すグラフです"/>
          <p:cNvPicPr>
            <a:picLocks noChangeAspect="1" noChangeArrowheads="1"/>
          </p:cNvPicPr>
          <p:nvPr/>
        </p:nvPicPr>
        <p:blipFill>
          <a:blip r:embed="rId2" cstate="print"/>
          <a:srcRect/>
          <a:stretch>
            <a:fillRect/>
          </a:stretch>
        </p:blipFill>
        <p:spPr bwMode="auto">
          <a:xfrm>
            <a:off x="179512" y="1124744"/>
            <a:ext cx="8805132" cy="4834518"/>
          </a:xfrm>
          <a:prstGeom prst="rect">
            <a:avLst/>
          </a:prstGeom>
          <a:noFill/>
        </p:spPr>
      </p:pic>
      <p:sp>
        <p:nvSpPr>
          <p:cNvPr id="3" name="タイトル 2"/>
          <p:cNvSpPr>
            <a:spLocks noGrp="1"/>
          </p:cNvSpPr>
          <p:nvPr>
            <p:ph type="title"/>
          </p:nvPr>
        </p:nvSpPr>
        <p:spPr>
          <a:xfrm>
            <a:off x="467544" y="188640"/>
            <a:ext cx="8229600" cy="1143000"/>
          </a:xfrm>
        </p:spPr>
        <p:txBody>
          <a:bodyPr>
            <a:normAutofit fontScale="90000"/>
          </a:bodyPr>
          <a:lstStyle/>
          <a:p>
            <a:r>
              <a:rPr lang="ja-JP" altLang="en-US" sz="3600" dirty="0"/>
              <a:t>子宮頸がん・子宮体がんの年齢別罹患率</a:t>
            </a:r>
            <a:endParaRPr kumimoji="1" lang="ja-JP" altLang="en-US" sz="3600" dirty="0"/>
          </a:p>
        </p:txBody>
      </p:sp>
      <p:sp>
        <p:nvSpPr>
          <p:cNvPr id="4" name="テキスト ボックス 3"/>
          <p:cNvSpPr txBox="1"/>
          <p:nvPr/>
        </p:nvSpPr>
        <p:spPr>
          <a:xfrm>
            <a:off x="1979712" y="6093296"/>
            <a:ext cx="6792244"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人口</a:t>
            </a:r>
            <a:r>
              <a:rPr kumimoji="1" lang="en-US" altLang="ja-JP"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10</a:t>
            </a:r>
            <a:r>
              <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万対（</a:t>
            </a:r>
            <a:r>
              <a:rPr kumimoji="1" lang="en-US" altLang="ja-JP"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2006</a:t>
            </a:r>
            <a:r>
              <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年）　国立がん研究センターがん対策情報センター</a:t>
            </a:r>
          </a:p>
        </p:txBody>
      </p:sp>
      <p:sp>
        <p:nvSpPr>
          <p:cNvPr id="2" name="テキスト ボックス 1"/>
          <p:cNvSpPr txBox="1"/>
          <p:nvPr/>
        </p:nvSpPr>
        <p:spPr>
          <a:xfrm>
            <a:off x="7452320" y="2636912"/>
            <a:ext cx="1296144"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0" i="0" u="none" strike="noStrike" kern="1200" cap="none" spc="0" normalizeH="0" baseline="0" noProof="0" dirty="0">
                <a:ln>
                  <a:noFill/>
                </a:ln>
                <a:solidFill>
                  <a:srgbClr val="0F6FC6"/>
                </a:solidFill>
                <a:effectLst/>
                <a:uLnTx/>
                <a:uFillTx/>
                <a:latin typeface="Arial" pitchFamily="34" charset="0"/>
                <a:ea typeface="ＭＳ Ｐゴシック" pitchFamily="50" charset="-128"/>
                <a:cs typeface="+mn-cs"/>
              </a:rPr>
              <a:t>12,100</a:t>
            </a:r>
            <a:r>
              <a:rPr kumimoji="1" lang="ja-JP" altLang="en-US" sz="1800" b="0" i="0" u="none" strike="noStrike" kern="1200" cap="none" spc="0" normalizeH="0" baseline="0" noProof="0" dirty="0">
                <a:ln>
                  <a:noFill/>
                </a:ln>
                <a:solidFill>
                  <a:srgbClr val="0F6FC6"/>
                </a:solidFill>
                <a:effectLst/>
                <a:uLnTx/>
                <a:uFillTx/>
                <a:latin typeface="Arial" pitchFamily="34" charset="0"/>
                <a:ea typeface="ＭＳ Ｐゴシック" pitchFamily="50" charset="-128"/>
                <a:cs typeface="+mn-cs"/>
              </a:rPr>
              <a:t>人</a:t>
            </a:r>
          </a:p>
        </p:txBody>
      </p:sp>
      <p:sp>
        <p:nvSpPr>
          <p:cNvPr id="6" name="テキスト ボックス 5"/>
          <p:cNvSpPr txBox="1"/>
          <p:nvPr/>
        </p:nvSpPr>
        <p:spPr>
          <a:xfrm>
            <a:off x="7236296" y="4005064"/>
            <a:ext cx="1512168"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C00000"/>
                </a:solidFill>
                <a:effectLst/>
                <a:uLnTx/>
                <a:uFillTx/>
                <a:latin typeface="Arial" pitchFamily="34" charset="0"/>
                <a:ea typeface="ＭＳ Ｐゴシック" pitchFamily="50" charset="-128"/>
                <a:cs typeface="+mn-cs"/>
              </a:rPr>
              <a:t>18,200</a:t>
            </a:r>
            <a:r>
              <a:rPr kumimoji="1" lang="ja-JP" altLang="en-US" sz="2400" b="0" i="0" u="none" strike="noStrike" kern="1200" cap="none" spc="0" normalizeH="0" baseline="0" noProof="0" dirty="0">
                <a:ln>
                  <a:noFill/>
                </a:ln>
                <a:solidFill>
                  <a:srgbClr val="C00000"/>
                </a:solidFill>
                <a:effectLst/>
                <a:uLnTx/>
                <a:uFillTx/>
                <a:latin typeface="Arial" pitchFamily="34" charset="0"/>
                <a:ea typeface="ＭＳ Ｐゴシック" pitchFamily="50" charset="-128"/>
                <a:cs typeface="+mn-cs"/>
              </a:rPr>
              <a:t>人</a:t>
            </a:r>
          </a:p>
        </p:txBody>
      </p:sp>
      <p:sp>
        <p:nvSpPr>
          <p:cNvPr id="5" name="テキスト ボックス 4"/>
          <p:cNvSpPr txBox="1"/>
          <p:nvPr/>
        </p:nvSpPr>
        <p:spPr>
          <a:xfrm>
            <a:off x="6804248" y="2204864"/>
            <a:ext cx="2217274"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罹患数推計値</a:t>
            </a:r>
            <a:r>
              <a:rPr kumimoji="1" lang="ja-JP" altLang="en-US" sz="105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r>
              <a:rPr kumimoji="1" lang="en-US" altLang="ja-JP" sz="105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2016</a:t>
            </a:r>
            <a:r>
              <a:rPr kumimoji="1" lang="ja-JP" altLang="en-US" sz="105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年）</a:t>
            </a:r>
            <a:endPar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Tree>
    <p:extLst>
      <p:ext uri="{BB962C8B-B14F-4D97-AF65-F5344CB8AC3E}">
        <p14:creationId xmlns:p14="http://schemas.microsoft.com/office/powerpoint/2010/main" val="3216803046"/>
      </p:ext>
    </p:extLst>
  </p:cSld>
  <p:clrMapOvr>
    <a:masterClrMapping/>
  </p:clrMapOvr>
  <p:transition>
    <p:wipe dir="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Line 4"/>
          <p:cNvSpPr>
            <a:spLocks noChangeShapeType="1"/>
          </p:cNvSpPr>
          <p:nvPr/>
        </p:nvSpPr>
        <p:spPr bwMode="auto">
          <a:xfrm flipV="1">
            <a:off x="2771775" y="4292600"/>
            <a:ext cx="0" cy="504825"/>
          </a:xfrm>
          <a:prstGeom prst="line">
            <a:avLst/>
          </a:prstGeom>
          <a:noFill/>
          <a:ln w="38100">
            <a:solidFill>
              <a:srgbClr val="E5FA1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endParaRPr>
          </a:p>
        </p:txBody>
      </p:sp>
      <p:sp>
        <p:nvSpPr>
          <p:cNvPr id="13317" name="Rectangle 5"/>
          <p:cNvSpPr>
            <a:spLocks noGrp="1" noChangeArrowheads="1"/>
          </p:cNvSpPr>
          <p:nvPr>
            <p:ph type="title"/>
          </p:nvPr>
        </p:nvSpPr>
        <p:spPr>
          <a:xfrm>
            <a:off x="-214346" y="0"/>
            <a:ext cx="5143536" cy="1143000"/>
          </a:xfrm>
        </p:spPr>
        <p:txBody>
          <a:bodyPr>
            <a:normAutofit fontScale="90000"/>
          </a:bodyPr>
          <a:lstStyle/>
          <a:p>
            <a:pPr eaLnBrk="1" hangingPunct="1"/>
            <a:r>
              <a:rPr lang="ja-JP" altLang="en-US" sz="4000" dirty="0">
                <a:solidFill>
                  <a:schemeClr val="tx1"/>
                </a:solidFill>
              </a:rPr>
              <a:t>子宮体がんの画像診断</a:t>
            </a:r>
          </a:p>
        </p:txBody>
      </p:sp>
      <p:pic>
        <p:nvPicPr>
          <p:cNvPr id="13318" name="Picture 6" descr="Axi T2"/>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rcRect t="11073" b="14764"/>
          <a:stretch>
            <a:fillRect/>
          </a:stretch>
        </p:blipFill>
        <p:spPr>
          <a:xfrm>
            <a:off x="4932363" y="3786187"/>
            <a:ext cx="3529012" cy="2613025"/>
          </a:xfrm>
        </p:spPr>
      </p:pic>
      <p:pic>
        <p:nvPicPr>
          <p:cNvPr id="13319" name="Picture 7" descr="CE Axi"/>
          <p:cNvPicPr>
            <a:picLocks noGrp="1" noChangeAspect="1" noChangeArrowheads="1"/>
          </p:cNvPicPr>
          <p:nvPr>
            <p:ph sz="quarter" idx="3"/>
          </p:nvPr>
        </p:nvPicPr>
        <p:blipFill>
          <a:blip r:embed="rId5" cstate="print">
            <a:extLst>
              <a:ext uri="{28A0092B-C50C-407E-A947-70E740481C1C}">
                <a14:useLocalDpi xmlns:a14="http://schemas.microsoft.com/office/drawing/2010/main" val="0"/>
              </a:ext>
            </a:extLst>
          </a:blip>
          <a:srcRect t="11073" b="14764"/>
          <a:stretch>
            <a:fillRect/>
          </a:stretch>
        </p:blipFill>
        <p:spPr>
          <a:xfrm>
            <a:off x="4932363" y="620713"/>
            <a:ext cx="3529012" cy="2616200"/>
          </a:xfrm>
        </p:spPr>
      </p:pic>
      <p:sp>
        <p:nvSpPr>
          <p:cNvPr id="13320" name="Text Box 8"/>
          <p:cNvSpPr txBox="1">
            <a:spLocks noChangeArrowheads="1"/>
          </p:cNvSpPr>
          <p:nvPr/>
        </p:nvSpPr>
        <p:spPr bwMode="auto">
          <a:xfrm>
            <a:off x="571472" y="1000108"/>
            <a:ext cx="1643074"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342900" marR="0" lvl="0" indent="-342900" algn="l" defTabSz="914400" rtl="0" eaLnBrk="1" fontAlgn="base" latinLnBrk="0" hangingPunct="1">
              <a:lnSpc>
                <a:spcPct val="80000"/>
              </a:lnSpc>
              <a:spcBef>
                <a:spcPct val="50000"/>
              </a:spcBef>
              <a:spcAft>
                <a:spcPct val="0"/>
              </a:spcAft>
              <a:buClr>
                <a:srgbClr val="4F81BD"/>
              </a:buClr>
              <a:buSzPct val="65000"/>
              <a:buFont typeface="Wingdings" pitchFamily="2" charset="2"/>
              <a:buNone/>
              <a:tabLst/>
              <a:defRPr/>
            </a:pPr>
            <a:r>
              <a:rPr kumimoji="1" lang="en-US" altLang="ja-JP" sz="2600" b="0" i="0" u="none" strike="noStrike" kern="1200" cap="none" spc="0" normalizeH="0" baseline="0" noProof="0">
                <a:ln>
                  <a:noFill/>
                </a:ln>
                <a:solidFill>
                  <a:srgbClr val="0000FF"/>
                </a:solidFill>
                <a:effectLst/>
                <a:uLnTx/>
                <a:uFillTx/>
                <a:latin typeface="Arial" charset="0"/>
                <a:ea typeface="ＭＳ Ｐゴシック" charset="-128"/>
                <a:cs typeface="+mn-cs"/>
              </a:rPr>
              <a:t>PET/CT</a:t>
            </a:r>
            <a:endParaRPr kumimoji="1" lang="en-US" altLang="ja-JP" sz="2600" b="0" i="0" u="none" strike="noStrike" kern="1200" cap="none" spc="0" normalizeH="0" baseline="0" noProof="0" dirty="0">
              <a:ln>
                <a:noFill/>
              </a:ln>
              <a:solidFill>
                <a:srgbClr val="0000FF"/>
              </a:solidFill>
              <a:effectLst/>
              <a:uLnTx/>
              <a:uFillTx/>
              <a:latin typeface="Arial" charset="0"/>
              <a:ea typeface="ＭＳ Ｐゴシック" charset="-128"/>
              <a:cs typeface="+mn-cs"/>
            </a:endParaRPr>
          </a:p>
        </p:txBody>
      </p:sp>
      <p:sp>
        <p:nvSpPr>
          <p:cNvPr id="13321" name="Text Box 9"/>
          <p:cNvSpPr txBox="1">
            <a:spLocks noChangeArrowheads="1"/>
          </p:cNvSpPr>
          <p:nvPr/>
        </p:nvSpPr>
        <p:spPr bwMode="auto">
          <a:xfrm>
            <a:off x="4859338" y="260350"/>
            <a:ext cx="302577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342900" marR="0" lvl="0" indent="-342900" algn="l" defTabSz="914400" rtl="0" eaLnBrk="1" fontAlgn="base" latinLnBrk="0" hangingPunct="1">
              <a:lnSpc>
                <a:spcPct val="80000"/>
              </a:lnSpc>
              <a:spcBef>
                <a:spcPct val="50000"/>
              </a:spcBef>
              <a:spcAft>
                <a:spcPct val="0"/>
              </a:spcAft>
              <a:buClr>
                <a:srgbClr val="4F81BD"/>
              </a:buClr>
              <a:buSzPct val="65000"/>
              <a:buFont typeface="Wingdings" pitchFamily="2" charset="2"/>
              <a:buNone/>
              <a:tabLst/>
              <a:defRPr/>
            </a:pPr>
            <a:r>
              <a:rPr kumimoji="1" lang="ja-JP" altLang="en-US" sz="2600" b="0" i="0" u="none" strike="noStrike" kern="1200" cap="none" spc="0" normalizeH="0" baseline="0" noProof="0" dirty="0">
                <a:ln>
                  <a:noFill/>
                </a:ln>
                <a:solidFill>
                  <a:srgbClr val="0000FF"/>
                </a:solidFill>
                <a:effectLst/>
                <a:uLnTx/>
                <a:uFillTx/>
                <a:latin typeface="Arial" charset="0"/>
                <a:ea typeface="ＭＳ Ｐゴシック" charset="-128"/>
                <a:cs typeface="+mn-cs"/>
              </a:rPr>
              <a:t>造影</a:t>
            </a:r>
            <a:r>
              <a:rPr kumimoji="1" lang="en-US" altLang="ja-JP" sz="2600" b="0" i="0" u="none" strike="noStrike" kern="1200" cap="none" spc="0" normalizeH="0" baseline="0" noProof="0" dirty="0">
                <a:ln>
                  <a:noFill/>
                </a:ln>
                <a:solidFill>
                  <a:srgbClr val="0000FF"/>
                </a:solidFill>
                <a:effectLst/>
                <a:uLnTx/>
                <a:uFillTx/>
                <a:latin typeface="Arial" charset="0"/>
                <a:ea typeface="ＭＳ Ｐゴシック" charset="-128"/>
                <a:cs typeface="+mn-cs"/>
              </a:rPr>
              <a:t>MRI</a:t>
            </a:r>
          </a:p>
        </p:txBody>
      </p:sp>
      <p:sp>
        <p:nvSpPr>
          <p:cNvPr id="13322" name="Text Box 10"/>
          <p:cNvSpPr txBox="1">
            <a:spLocks noChangeArrowheads="1"/>
          </p:cNvSpPr>
          <p:nvPr/>
        </p:nvSpPr>
        <p:spPr bwMode="auto">
          <a:xfrm>
            <a:off x="4932363" y="3429000"/>
            <a:ext cx="1584325"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342900" marR="0" lvl="0" indent="-342900" algn="l" defTabSz="914400" rtl="0" eaLnBrk="1" fontAlgn="base" latinLnBrk="0" hangingPunct="1">
              <a:lnSpc>
                <a:spcPct val="80000"/>
              </a:lnSpc>
              <a:spcBef>
                <a:spcPct val="50000"/>
              </a:spcBef>
              <a:spcAft>
                <a:spcPct val="0"/>
              </a:spcAft>
              <a:buClr>
                <a:srgbClr val="4F81BD"/>
              </a:buClr>
              <a:buSzPct val="65000"/>
              <a:buFont typeface="Wingdings" pitchFamily="2" charset="2"/>
              <a:buNone/>
              <a:tabLst/>
              <a:defRPr/>
            </a:pPr>
            <a:r>
              <a:rPr kumimoji="1" lang="en-US" altLang="ja-JP" sz="2600" b="0" i="0" u="none" strike="noStrike" kern="1200" cap="none" spc="0" normalizeH="0" baseline="0" noProof="0" dirty="0">
                <a:ln>
                  <a:noFill/>
                </a:ln>
                <a:solidFill>
                  <a:srgbClr val="0000FF"/>
                </a:solidFill>
                <a:effectLst/>
                <a:uLnTx/>
                <a:uFillTx/>
                <a:latin typeface="Arial" charset="0"/>
                <a:ea typeface="ＭＳ Ｐゴシック" charset="-128"/>
                <a:cs typeface="+mn-cs"/>
              </a:rPr>
              <a:t>T2</a:t>
            </a:r>
            <a:r>
              <a:rPr kumimoji="1" lang="ja-JP" altLang="en-US" sz="2600" b="0" i="0" u="none" strike="noStrike" kern="1200" cap="none" spc="0" normalizeH="0" baseline="0" noProof="0" dirty="0">
                <a:ln>
                  <a:noFill/>
                </a:ln>
                <a:solidFill>
                  <a:srgbClr val="0000FF"/>
                </a:solidFill>
                <a:effectLst/>
                <a:uLnTx/>
                <a:uFillTx/>
                <a:latin typeface="Arial" charset="0"/>
                <a:ea typeface="ＭＳ Ｐゴシック" charset="-128"/>
                <a:cs typeface="+mn-cs"/>
              </a:rPr>
              <a:t>強調像</a:t>
            </a:r>
            <a:endParaRPr kumimoji="1" lang="en-US" altLang="ja-JP" sz="2600" b="0" i="0" u="none" strike="noStrike" kern="1200" cap="none" spc="0" normalizeH="0" baseline="0" noProof="0" dirty="0">
              <a:ln>
                <a:noFill/>
              </a:ln>
              <a:solidFill>
                <a:srgbClr val="0000FF"/>
              </a:solidFill>
              <a:effectLst/>
              <a:uLnTx/>
              <a:uFillTx/>
              <a:latin typeface="Arial" charset="0"/>
              <a:ea typeface="ＭＳ Ｐゴシック" charset="-128"/>
              <a:cs typeface="+mn-cs"/>
            </a:endParaRPr>
          </a:p>
        </p:txBody>
      </p:sp>
      <p:sp>
        <p:nvSpPr>
          <p:cNvPr id="13323" name="Line 11"/>
          <p:cNvSpPr>
            <a:spLocks noChangeShapeType="1"/>
          </p:cNvSpPr>
          <p:nvPr/>
        </p:nvSpPr>
        <p:spPr bwMode="auto">
          <a:xfrm flipH="1" flipV="1">
            <a:off x="7164388" y="2492375"/>
            <a:ext cx="287337" cy="288925"/>
          </a:xfrm>
          <a:prstGeom prst="line">
            <a:avLst/>
          </a:prstGeom>
          <a:noFill/>
          <a:ln w="38100">
            <a:solidFill>
              <a:srgbClr val="E5FA1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endParaRPr>
          </a:p>
        </p:txBody>
      </p:sp>
      <p:sp>
        <p:nvSpPr>
          <p:cNvPr id="13324" name="Line 12"/>
          <p:cNvSpPr>
            <a:spLocks noChangeShapeType="1"/>
          </p:cNvSpPr>
          <p:nvPr/>
        </p:nvSpPr>
        <p:spPr bwMode="auto">
          <a:xfrm flipH="1" flipV="1">
            <a:off x="7164388" y="5373688"/>
            <a:ext cx="287337" cy="287337"/>
          </a:xfrm>
          <a:prstGeom prst="line">
            <a:avLst/>
          </a:prstGeom>
          <a:noFill/>
          <a:ln w="38100">
            <a:solidFill>
              <a:srgbClr val="E5FA1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endParaRPr>
          </a:p>
        </p:txBody>
      </p:sp>
      <p:graphicFrame>
        <p:nvGraphicFramePr>
          <p:cNvPr id="13328" name="Object 16"/>
          <p:cNvGraphicFramePr>
            <a:graphicFrameLocks noChangeAspect="1"/>
          </p:cNvGraphicFramePr>
          <p:nvPr/>
        </p:nvGraphicFramePr>
        <p:xfrm>
          <a:off x="1357290" y="1517088"/>
          <a:ext cx="2643206" cy="5340912"/>
        </p:xfrm>
        <a:graphic>
          <a:graphicData uri="http://schemas.openxmlformats.org/presentationml/2006/ole">
            <mc:AlternateContent xmlns:mc="http://schemas.openxmlformats.org/markup-compatibility/2006">
              <mc:Choice xmlns:v="urn:schemas-microsoft-com:vml" Requires="v">
                <p:oleObj spid="_x0000_s555116" name="ビットマップ イメージ" r:id="rId6" imgW="2695951" imgH="5249008" progId="PBrush">
                  <p:embed/>
                </p:oleObj>
              </mc:Choice>
              <mc:Fallback>
                <p:oleObj name="ビットマップ イメージ" r:id="rId6" imgW="2695951" imgH="5249008" progId="PBrush">
                  <p:embed/>
                  <p:pic>
                    <p:nvPicPr>
                      <p:cNvPr id="13328"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7290" y="1517088"/>
                        <a:ext cx="2643206" cy="5340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14" name="Object 2"/>
          <p:cNvGraphicFramePr>
            <a:graphicFrameLocks noGrp="1" noChangeAspect="1"/>
          </p:cNvGraphicFramePr>
          <p:nvPr>
            <p:ph sz="half" idx="1"/>
          </p:nvPr>
        </p:nvGraphicFramePr>
        <p:xfrm>
          <a:off x="928662" y="1428736"/>
          <a:ext cx="3468688" cy="2735262"/>
        </p:xfrm>
        <a:graphic>
          <a:graphicData uri="http://schemas.openxmlformats.org/presentationml/2006/ole">
            <mc:AlternateContent xmlns:mc="http://schemas.openxmlformats.org/markup-compatibility/2006">
              <mc:Choice xmlns:v="urn:schemas-microsoft-com:vml" Requires="v">
                <p:oleObj spid="_x0000_s555117" name="ビットマップ イメージ" r:id="rId8" imgW="2676899" imgH="2400635" progId="PBrush">
                  <p:embed/>
                </p:oleObj>
              </mc:Choice>
              <mc:Fallback>
                <p:oleObj name="ビットマップ イメージ" r:id="rId8" imgW="2676899" imgH="2400635" progId="PBrush">
                  <p:embed/>
                  <p:pic>
                    <p:nvPicPr>
                      <p:cNvPr id="13314" name="Object 2"/>
                      <p:cNvPicPr>
                        <a:picLocks noGrp="1" noChangeAspect="1" noChangeArrowheads="1"/>
                      </p:cNvPicPr>
                      <p:nvPr/>
                    </p:nvPicPr>
                    <p:blipFill>
                      <a:blip r:embed="rId9">
                        <a:lum bright="10000"/>
                        <a:extLst>
                          <a:ext uri="{28A0092B-C50C-407E-A947-70E740481C1C}">
                            <a14:useLocalDpi xmlns:a14="http://schemas.microsoft.com/office/drawing/2010/main" val="0"/>
                          </a:ext>
                        </a:extLst>
                      </a:blip>
                      <a:srcRect t="7498" b="4498"/>
                      <a:stretch>
                        <a:fillRect/>
                      </a:stretch>
                    </p:blipFill>
                    <p:spPr bwMode="auto">
                      <a:xfrm>
                        <a:off x="928662" y="1428736"/>
                        <a:ext cx="3468688" cy="2735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Line 5"/>
          <p:cNvSpPr>
            <a:spLocks noChangeShapeType="1"/>
          </p:cNvSpPr>
          <p:nvPr/>
        </p:nvSpPr>
        <p:spPr bwMode="auto">
          <a:xfrm>
            <a:off x="1706550" y="5137167"/>
            <a:ext cx="360362" cy="142875"/>
          </a:xfrm>
          <a:prstGeom prst="line">
            <a:avLst/>
          </a:prstGeom>
          <a:noFill/>
          <a:ln w="28575">
            <a:solidFill>
              <a:srgbClr val="1C1C1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endParaRPr>
          </a:p>
        </p:txBody>
      </p:sp>
      <p:sp>
        <p:nvSpPr>
          <p:cNvPr id="15" name="Line 6"/>
          <p:cNvSpPr>
            <a:spLocks noChangeShapeType="1"/>
          </p:cNvSpPr>
          <p:nvPr/>
        </p:nvSpPr>
        <p:spPr bwMode="auto">
          <a:xfrm flipH="1">
            <a:off x="2928926" y="5857892"/>
            <a:ext cx="288925" cy="144463"/>
          </a:xfrm>
          <a:prstGeom prst="line">
            <a:avLst/>
          </a:prstGeom>
          <a:noFill/>
          <a:ln w="28575">
            <a:solidFill>
              <a:srgbClr val="1C1C1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endParaRPr>
          </a:p>
        </p:txBody>
      </p:sp>
      <p:sp>
        <p:nvSpPr>
          <p:cNvPr id="16" name="テキスト ボックス 15"/>
          <p:cNvSpPr txBox="1"/>
          <p:nvPr/>
        </p:nvSpPr>
        <p:spPr>
          <a:xfrm>
            <a:off x="0" y="4714884"/>
            <a:ext cx="1643042" cy="584775"/>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偶然発見された</a:t>
            </a:r>
            <a:endParaRPr kumimoji="1" lang="en-US" altLang="ja-JP" sz="16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大腸がん</a:t>
            </a:r>
          </a:p>
        </p:txBody>
      </p:sp>
      <p:sp>
        <p:nvSpPr>
          <p:cNvPr id="17" name="テキスト ボックス 16"/>
          <p:cNvSpPr txBox="1"/>
          <p:nvPr/>
        </p:nvSpPr>
        <p:spPr>
          <a:xfrm>
            <a:off x="3143240" y="5572140"/>
            <a:ext cx="1214446" cy="338554"/>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子宮体がん</a:t>
            </a:r>
          </a:p>
        </p:txBody>
      </p:sp>
    </p:spTree>
    <p:extLst>
      <p:ext uri="{BB962C8B-B14F-4D97-AF65-F5344CB8AC3E}">
        <p14:creationId xmlns:p14="http://schemas.microsoft.com/office/powerpoint/2010/main" val="12329198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1" nodeType="clickEffect">
                                  <p:stCondLst>
                                    <p:cond delay="0"/>
                                  </p:stCondLst>
                                  <p:childTnLst>
                                    <p:animEffect transition="out" filter="box(in)">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5" grpId="1"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922114"/>
          </a:xfrm>
        </p:spPr>
        <p:txBody>
          <a:bodyPr/>
          <a:lstStyle/>
          <a:p>
            <a:r>
              <a:rPr kumimoji="1" lang="ja-JP" altLang="en-US" dirty="0"/>
              <a:t>肝臓がん</a:t>
            </a:r>
          </a:p>
        </p:txBody>
      </p:sp>
      <p:pic>
        <p:nvPicPr>
          <p:cNvPr id="5" name="コンテンツ プレースホルダー 4"/>
          <p:cNvPicPr>
            <a:picLocks noGrp="1" noChangeAspect="1"/>
          </p:cNvPicPr>
          <p:nvPr>
            <p:ph idx="1"/>
          </p:nvPr>
        </p:nvPicPr>
        <p:blipFill rotWithShape="1">
          <a:blip r:embed="rId3"/>
          <a:srcRect l="56675" t="24036" r="20625" b="11820"/>
          <a:stretch/>
        </p:blipFill>
        <p:spPr>
          <a:xfrm>
            <a:off x="323528" y="1052736"/>
            <a:ext cx="8568952" cy="5493831"/>
          </a:xfrm>
          <a:prstGeom prst="rect">
            <a:avLst/>
          </a:prstGeom>
        </p:spPr>
      </p:pic>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3982EF-C2C1-4EE6-9368-E61A68687344}" type="slidenum">
              <a:rPr kumimoji="1" lang="ja-JP" altLang="en-US" sz="1200" b="0" i="0" u="none" strike="noStrike" kern="1200" cap="none" spc="0" normalizeH="0" baseline="0" noProof="0" smtClean="0">
                <a:ln>
                  <a:noFill/>
                </a:ln>
                <a:solidFill>
                  <a:srgbClr val="71705B"/>
                </a:solidFill>
                <a:effectLst/>
                <a:uLnTx/>
                <a:uFillTx/>
                <a:latin typeface="Arial"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1" lang="en-US" altLang="ja-JP" sz="1200" b="0" i="0" u="none" strike="noStrike" kern="1200" cap="none" spc="0" normalizeH="0" baseline="0" noProof="0">
              <a:ln>
                <a:noFill/>
              </a:ln>
              <a:solidFill>
                <a:srgbClr val="71705B"/>
              </a:solidFill>
              <a:effectLst/>
              <a:uLnTx/>
              <a:uFillTx/>
              <a:latin typeface="Arial" pitchFamily="34" charset="0"/>
              <a:ea typeface="ＭＳ Ｐゴシック" pitchFamily="50" charset="-128"/>
              <a:cs typeface="+mn-cs"/>
            </a:endParaRPr>
          </a:p>
        </p:txBody>
      </p:sp>
      <p:sp>
        <p:nvSpPr>
          <p:cNvPr id="6" name="円/楕円 3"/>
          <p:cNvSpPr/>
          <p:nvPr/>
        </p:nvSpPr>
        <p:spPr>
          <a:xfrm>
            <a:off x="4572000" y="3356992"/>
            <a:ext cx="1080120" cy="34565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 name="タイトル 2"/>
          <p:cNvSpPr txBox="1">
            <a:spLocks/>
          </p:cNvSpPr>
          <p:nvPr/>
        </p:nvSpPr>
        <p:spPr>
          <a:xfrm>
            <a:off x="1547664" y="980728"/>
            <a:ext cx="9145016"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164770"/>
                </a:solidFill>
                <a:effectLst>
                  <a:outerShdw blurRad="50800" dist="38100" dir="2700000" algn="tl" rotWithShape="0">
                    <a:prstClr val="white">
                      <a:lumMod val="75000"/>
                      <a:alpha val="40000"/>
                    </a:prstClr>
                  </a:outerShdw>
                </a:effectLst>
                <a:uLnTx/>
                <a:uFillTx/>
                <a:latin typeface="Calibri"/>
                <a:ea typeface="ＭＳ Ｐゴシック" panose="020B0600070205080204" pitchFamily="50" charset="-128"/>
                <a:cs typeface="Segoe UI" pitchFamily="34" charset="0"/>
              </a:rPr>
              <a:t>各種がんの罹患数と死亡数</a:t>
            </a:r>
          </a:p>
        </p:txBody>
      </p:sp>
      <p:cxnSp>
        <p:nvCxnSpPr>
          <p:cNvPr id="8" name="直線コネクタ 7"/>
          <p:cNvCxnSpPr/>
          <p:nvPr/>
        </p:nvCxnSpPr>
        <p:spPr>
          <a:xfrm>
            <a:off x="5652120" y="1844824"/>
            <a:ext cx="129614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7164288" y="1844824"/>
            <a:ext cx="1296144"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タイトル 2"/>
          <p:cNvSpPr txBox="1">
            <a:spLocks/>
          </p:cNvSpPr>
          <p:nvPr/>
        </p:nvSpPr>
        <p:spPr>
          <a:xfrm>
            <a:off x="3203848" y="1556792"/>
            <a:ext cx="7560840"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en-US" altLang="ja-JP" sz="2800" dirty="0"/>
              <a:t>6</a:t>
            </a:r>
            <a:r>
              <a:rPr lang="ja-JP" altLang="en-US" sz="2800" dirty="0"/>
              <a:t>位   　　</a:t>
            </a:r>
            <a:r>
              <a:rPr lang="en-US" altLang="ja-JP" sz="2800" dirty="0"/>
              <a:t>5</a:t>
            </a:r>
            <a:r>
              <a:rPr lang="ja-JP" altLang="en-US" sz="2800" dirty="0"/>
              <a:t>位</a:t>
            </a:r>
          </a:p>
        </p:txBody>
      </p:sp>
    </p:spTree>
    <p:extLst>
      <p:ext uri="{BB962C8B-B14F-4D97-AF65-F5344CB8AC3E}">
        <p14:creationId xmlns:p14="http://schemas.microsoft.com/office/powerpoint/2010/main" val="369837920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肝臓がんの予防</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a:t>肝炎ウイルスの検査をする</a:t>
            </a:r>
            <a:endParaRPr kumimoji="1" lang="en-US" altLang="ja-JP" dirty="0"/>
          </a:p>
          <a:p>
            <a:r>
              <a:rPr lang="ja-JP" altLang="en-US" dirty="0"/>
              <a:t>腫瘍マーカー（</a:t>
            </a:r>
            <a:r>
              <a:rPr lang="en-US" altLang="ja-JP" dirty="0"/>
              <a:t>AFP</a:t>
            </a:r>
            <a:r>
              <a:rPr lang="ja-JP" altLang="en-US" dirty="0"/>
              <a:t>・</a:t>
            </a:r>
            <a:r>
              <a:rPr lang="en-US" altLang="ja-JP" dirty="0"/>
              <a:t>PIVKA-II</a:t>
            </a:r>
            <a:r>
              <a:rPr lang="ja-JP" altLang="en-US" dirty="0"/>
              <a:t>）</a:t>
            </a:r>
            <a:endParaRPr lang="en-US" altLang="ja-JP" dirty="0"/>
          </a:p>
          <a:p>
            <a:r>
              <a:rPr lang="ja-JP" altLang="en-US" dirty="0"/>
              <a:t>定期的な画像診断</a:t>
            </a:r>
            <a:endParaRPr lang="en-US" altLang="ja-JP" dirty="0"/>
          </a:p>
          <a:p>
            <a:endParaRPr lang="en-US" altLang="ja-JP" dirty="0"/>
          </a:p>
          <a:p>
            <a:r>
              <a:rPr lang="ja-JP" altLang="en-US" dirty="0"/>
              <a:t>アルコール多飲に注意</a:t>
            </a:r>
            <a:endParaRPr lang="en-US" altLang="ja-JP" dirty="0"/>
          </a:p>
          <a:p>
            <a:r>
              <a:rPr lang="ja-JP" altLang="en-US" dirty="0"/>
              <a:t>脂肪肝に注意</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r>
              <a:rPr lang="en-US" altLang="ja-JP"/>
              <a:t>1</a:t>
            </a:r>
            <a:endParaRPr lang="en-US" altLang="ja-JP" dirty="0"/>
          </a:p>
        </p:txBody>
      </p:sp>
      <p:pic>
        <p:nvPicPr>
          <p:cNvPr id="5" name="図 4" descr="肝疾患の進行"/>
          <p:cNvPicPr/>
          <p:nvPr/>
        </p:nvPicPr>
        <p:blipFill>
          <a:blip r:embed="rId2">
            <a:extLst>
              <a:ext uri="{28A0092B-C50C-407E-A947-70E740481C1C}">
                <a14:useLocalDpi xmlns:a14="http://schemas.microsoft.com/office/drawing/2010/main" val="0"/>
              </a:ext>
            </a:extLst>
          </a:blip>
          <a:srcRect/>
          <a:stretch>
            <a:fillRect/>
          </a:stretch>
        </p:blipFill>
        <p:spPr bwMode="auto">
          <a:xfrm>
            <a:off x="5004048" y="2636912"/>
            <a:ext cx="3960440" cy="3125202"/>
          </a:xfrm>
          <a:prstGeom prst="rect">
            <a:avLst/>
          </a:prstGeom>
          <a:noFill/>
          <a:ln>
            <a:noFill/>
          </a:ln>
        </p:spPr>
      </p:pic>
    </p:spTree>
    <p:extLst>
      <p:ext uri="{BB962C8B-B14F-4D97-AF65-F5344CB8AC3E}">
        <p14:creationId xmlns:p14="http://schemas.microsoft.com/office/powerpoint/2010/main" val="2179461034"/>
      </p:ext>
    </p:extLst>
  </p:cSld>
  <p:clrMapOvr>
    <a:masterClrMapping/>
  </p:clrMapOvr>
  <p:transition>
    <p:wipe dir="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a:t>超音波検査　</a:t>
            </a:r>
            <a:r>
              <a:rPr kumimoji="1" lang="ja-JP" altLang="en-US" sz="3200" dirty="0"/>
              <a:t>大腸がん 多発性肝転移</a:t>
            </a:r>
            <a:endParaRPr kumimoji="1" lang="ja-JP" altLang="en-US" dirty="0"/>
          </a:p>
        </p:txBody>
      </p:sp>
      <p:pic>
        <p:nvPicPr>
          <p:cNvPr id="4" name="コンテンツ プレースホルダー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3568" y="1297130"/>
            <a:ext cx="3298483" cy="2906152"/>
          </a:xfrm>
        </p:spPr>
      </p:pic>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1297130"/>
            <a:ext cx="3240360" cy="2906152"/>
          </a:xfrm>
          <a:prstGeom prst="rect">
            <a:avLst/>
          </a:prstGeom>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96136" y="4203282"/>
            <a:ext cx="3347864" cy="2710821"/>
          </a:xfrm>
          <a:prstGeom prst="rect">
            <a:avLst/>
          </a:prstGeom>
        </p:spPr>
      </p:pic>
      <p:sp>
        <p:nvSpPr>
          <p:cNvPr id="7" name="テキスト ボックス 6"/>
          <p:cNvSpPr txBox="1"/>
          <p:nvPr/>
        </p:nvSpPr>
        <p:spPr>
          <a:xfrm>
            <a:off x="179512" y="4653136"/>
            <a:ext cx="5218095"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rPr>
              <a:t>1</a:t>
            </a:r>
            <a:r>
              <a:rPr kumimoji="1" lang="ja-JP" altLang="en-US" sz="2000" b="1" i="0" u="none" strike="noStrike" kern="1200" cap="none" spc="0" normalizeH="0" baseline="0" noProof="0" dirty="0" err="1">
                <a:ln>
                  <a:noFill/>
                </a:ln>
                <a:solidFill>
                  <a:prstClr val="black"/>
                </a:solidFill>
                <a:effectLst/>
                <a:uLnTx/>
                <a:uFillTx/>
                <a:latin typeface="HGｺﾞｼｯｸE"/>
                <a:ea typeface="HGｺﾞｼｯｸE" panose="020B0909000000000000" pitchFamily="49" charset="-128"/>
                <a:cs typeface="+mn-cs"/>
              </a:rPr>
              <a:t>．</a:t>
            </a:r>
            <a:r>
              <a:rPr kumimoji="1" lang="ja-JP" altLang="en-US"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rPr>
              <a:t>リアルタイム性がある</a:t>
            </a:r>
            <a:endParaRPr kumimoji="1" lang="en-US" altLang="ja-JP"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rPr>
              <a:t>2</a:t>
            </a:r>
            <a:r>
              <a:rPr kumimoji="1" lang="ja-JP" altLang="en-US" sz="2000" b="1" i="0" u="none" strike="noStrike" kern="1200" cap="none" spc="0" normalizeH="0" baseline="0" noProof="0" dirty="0" err="1">
                <a:ln>
                  <a:noFill/>
                </a:ln>
                <a:solidFill>
                  <a:prstClr val="black"/>
                </a:solidFill>
                <a:effectLst/>
                <a:uLnTx/>
                <a:uFillTx/>
                <a:latin typeface="HGｺﾞｼｯｸE"/>
                <a:ea typeface="HGｺﾞｼｯｸE" panose="020B0909000000000000" pitchFamily="49" charset="-128"/>
                <a:cs typeface="+mn-cs"/>
              </a:rPr>
              <a:t>．</a:t>
            </a:r>
            <a:r>
              <a:rPr kumimoji="1" lang="ja-JP" altLang="en-US"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rPr>
              <a:t>軟部組織の分解能は極めて高い</a:t>
            </a:r>
            <a:endParaRPr kumimoji="1" lang="en-US" altLang="ja-JP"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rPr>
              <a:t>3</a:t>
            </a:r>
            <a:r>
              <a:rPr kumimoji="1" lang="ja-JP" altLang="en-US" sz="2000" b="1" i="0" u="none" strike="noStrike" kern="1200" cap="none" spc="0" normalizeH="0" baseline="0" noProof="0" dirty="0" err="1">
                <a:ln>
                  <a:noFill/>
                </a:ln>
                <a:solidFill>
                  <a:prstClr val="black"/>
                </a:solidFill>
                <a:effectLst/>
                <a:uLnTx/>
                <a:uFillTx/>
                <a:latin typeface="HGｺﾞｼｯｸE"/>
                <a:ea typeface="HGｺﾞｼｯｸE" panose="020B0909000000000000" pitchFamily="49" charset="-128"/>
                <a:cs typeface="+mn-cs"/>
              </a:rPr>
              <a:t>．</a:t>
            </a:r>
            <a:r>
              <a:rPr kumimoji="1" lang="ja-JP" altLang="en-US"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rPr>
              <a:t>放射線被ばくや痛みがなく，簡便である</a:t>
            </a:r>
            <a:endParaRPr kumimoji="1" lang="en-US" altLang="ja-JP"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rPr>
              <a:t>4</a:t>
            </a:r>
            <a:r>
              <a:rPr kumimoji="1" lang="ja-JP" altLang="en-US" sz="2000" b="1" i="0" u="none" strike="noStrike" kern="1200" cap="none" spc="0" normalizeH="0" baseline="0" noProof="0" dirty="0" err="1">
                <a:ln>
                  <a:noFill/>
                </a:ln>
                <a:solidFill>
                  <a:prstClr val="black"/>
                </a:solidFill>
                <a:effectLst/>
                <a:uLnTx/>
                <a:uFillTx/>
                <a:latin typeface="HGｺﾞｼｯｸE"/>
                <a:ea typeface="HGｺﾞｼｯｸE" panose="020B0909000000000000" pitchFamily="49" charset="-128"/>
                <a:cs typeface="+mn-cs"/>
              </a:rPr>
              <a:t>．</a:t>
            </a:r>
            <a:r>
              <a:rPr kumimoji="1" lang="ja-JP" altLang="en-US"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rPr>
              <a:t>骨と空気に弱い</a:t>
            </a:r>
            <a:endParaRPr kumimoji="1" lang="en-US" altLang="ja-JP"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rPr>
              <a:t>5</a:t>
            </a:r>
            <a:r>
              <a:rPr kumimoji="1" lang="ja-JP" altLang="en-US" sz="2000" b="1" i="0" u="none" strike="noStrike" kern="1200" cap="none" spc="0" normalizeH="0" baseline="0" noProof="0" dirty="0" err="1">
                <a:ln>
                  <a:noFill/>
                </a:ln>
                <a:solidFill>
                  <a:prstClr val="black"/>
                </a:solidFill>
                <a:effectLst/>
                <a:uLnTx/>
                <a:uFillTx/>
                <a:latin typeface="HGｺﾞｼｯｸE"/>
                <a:ea typeface="HGｺﾞｼｯｸE" panose="020B0909000000000000" pitchFamily="49" charset="-128"/>
                <a:cs typeface="+mn-cs"/>
              </a:rPr>
              <a:t>．</a:t>
            </a:r>
            <a:r>
              <a:rPr kumimoji="1" lang="ja-JP" altLang="en-US"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rPr>
              <a:t>一断面の画像視野が狭い</a:t>
            </a:r>
            <a:endParaRPr kumimoji="1" lang="en-US" altLang="ja-JP"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rPr>
              <a:t>6</a:t>
            </a:r>
            <a:r>
              <a:rPr kumimoji="1" lang="ja-JP" altLang="en-US" sz="2000" b="1" i="0" u="none" strike="noStrike" kern="1200" cap="none" spc="0" normalizeH="0" baseline="0" noProof="0" dirty="0" err="1">
                <a:ln>
                  <a:noFill/>
                </a:ln>
                <a:solidFill>
                  <a:prstClr val="black"/>
                </a:solidFill>
                <a:effectLst/>
                <a:uLnTx/>
                <a:uFillTx/>
                <a:latin typeface="HGｺﾞｼｯｸE"/>
                <a:ea typeface="HGｺﾞｼｯｸE" panose="020B0909000000000000" pitchFamily="49" charset="-128"/>
                <a:cs typeface="+mn-cs"/>
              </a:rPr>
              <a:t>．</a:t>
            </a:r>
            <a:r>
              <a:rPr kumimoji="1" lang="ja-JP" altLang="en-US" sz="2000" b="1"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rPr>
              <a:t>検者の経験により，検査結果に差が出る</a:t>
            </a:r>
            <a:endParaRPr kumimoji="1" lang="ja-JP" altLang="en-US" sz="2000" b="0" i="0" u="none" strike="noStrike" kern="1200" cap="none" spc="0" normalizeH="0" baseline="0" noProof="0" dirty="0">
              <a:ln>
                <a:noFill/>
              </a:ln>
              <a:solidFill>
                <a:prstClr val="black"/>
              </a:solidFill>
              <a:effectLst/>
              <a:uLnTx/>
              <a:uFillTx/>
              <a:latin typeface="HGｺﾞｼｯｸE"/>
              <a:ea typeface="HGｺﾞｼｯｸE" panose="020B0909000000000000" pitchFamily="49" charset="-128"/>
              <a:cs typeface="+mn-cs"/>
            </a:endParaRPr>
          </a:p>
        </p:txBody>
      </p:sp>
    </p:spTree>
    <p:extLst>
      <p:ext uri="{BB962C8B-B14F-4D97-AF65-F5344CB8AC3E}">
        <p14:creationId xmlns:p14="http://schemas.microsoft.com/office/powerpoint/2010/main" val="128228055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4" name="グループ化 21"/>
          <p:cNvGrpSpPr>
            <a:grpSpLocks/>
          </p:cNvGrpSpPr>
          <p:nvPr/>
        </p:nvGrpSpPr>
        <p:grpSpPr bwMode="auto">
          <a:xfrm>
            <a:off x="96838" y="1846263"/>
            <a:ext cx="8939212" cy="2830512"/>
            <a:chOff x="96839" y="1846264"/>
            <a:chExt cx="8939211" cy="2830511"/>
          </a:xfrm>
        </p:grpSpPr>
        <p:pic>
          <p:nvPicPr>
            <p:cNvPr id="64527" name="Picture 3" descr="id990725604"/>
            <p:cNvPicPr>
              <a:picLocks noChangeAspect="1" noChangeArrowheads="1"/>
            </p:cNvPicPr>
            <p:nvPr/>
          </p:nvPicPr>
          <p:blipFill>
            <a:blip r:embed="rId15" cstate="print">
              <a:extLst>
                <a:ext uri="{28A0092B-C50C-407E-A947-70E740481C1C}">
                  <a14:useLocalDpi xmlns:a14="http://schemas.microsoft.com/office/drawing/2010/main" val="0"/>
                </a:ext>
              </a:extLst>
            </a:blip>
            <a:srcRect l="10725" t="13475" r="40337" b="25548"/>
            <a:stretch>
              <a:fillRect/>
            </a:stretch>
          </p:blipFill>
          <p:spPr bwMode="auto">
            <a:xfrm>
              <a:off x="6732589" y="1846264"/>
              <a:ext cx="2303461" cy="2830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8" name="Picture 4" descr="id990725601"/>
            <p:cNvPicPr>
              <a:picLocks noChangeAspect="1" noChangeArrowheads="1"/>
            </p:cNvPicPr>
            <p:nvPr/>
          </p:nvPicPr>
          <p:blipFill>
            <a:blip r:embed="rId16" cstate="print">
              <a:extLst>
                <a:ext uri="{28A0092B-C50C-407E-A947-70E740481C1C}">
                  <a14:useLocalDpi xmlns:a14="http://schemas.microsoft.com/office/drawing/2010/main" val="0"/>
                </a:ext>
              </a:extLst>
            </a:blip>
            <a:srcRect l="9747" t="13954" r="39798" b="27121"/>
            <a:stretch>
              <a:fillRect/>
            </a:stretch>
          </p:blipFill>
          <p:spPr bwMode="auto">
            <a:xfrm>
              <a:off x="96839" y="1919289"/>
              <a:ext cx="2374899" cy="2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9" name="Picture 5" descr="id990725602"/>
            <p:cNvPicPr>
              <a:picLocks noChangeAspect="1" noChangeArrowheads="1"/>
            </p:cNvPicPr>
            <p:nvPr/>
          </p:nvPicPr>
          <p:blipFill>
            <a:blip r:embed="rId17" cstate="print">
              <a:extLst>
                <a:ext uri="{28A0092B-C50C-407E-A947-70E740481C1C}">
                  <a14:useLocalDpi xmlns:a14="http://schemas.microsoft.com/office/drawing/2010/main" val="0"/>
                </a:ext>
              </a:extLst>
            </a:blip>
            <a:srcRect l="10725" t="15288" r="41855" b="25786"/>
            <a:stretch>
              <a:fillRect/>
            </a:stretch>
          </p:blipFill>
          <p:spPr bwMode="auto">
            <a:xfrm>
              <a:off x="2328863" y="1919289"/>
              <a:ext cx="2232024" cy="2735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30" name="Picture 6" descr="id990725603"/>
            <p:cNvPicPr>
              <a:picLocks noChangeAspect="1" noChangeArrowheads="1"/>
            </p:cNvPicPr>
            <p:nvPr/>
          </p:nvPicPr>
          <p:blipFill>
            <a:blip r:embed="rId18" cstate="print">
              <a:extLst>
                <a:ext uri="{28A0092B-C50C-407E-A947-70E740481C1C}">
                  <a14:useLocalDpi xmlns:a14="http://schemas.microsoft.com/office/drawing/2010/main" val="0"/>
                </a:ext>
              </a:extLst>
            </a:blip>
            <a:srcRect l="10725" t="12756" r="41855" b="27086"/>
            <a:stretch>
              <a:fillRect/>
            </a:stretch>
          </p:blipFill>
          <p:spPr bwMode="auto">
            <a:xfrm>
              <a:off x="4560888" y="1846264"/>
              <a:ext cx="2232024" cy="2792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683" name="Text Box 7"/>
          <p:cNvSpPr txBox="1">
            <a:spLocks noChangeArrowheads="1"/>
          </p:cNvSpPr>
          <p:nvPr>
            <p:custDataLst>
              <p:tags r:id="rId2"/>
            </p:custDataLst>
          </p:nvPr>
        </p:nvSpPr>
        <p:spPr bwMode="auto">
          <a:xfrm>
            <a:off x="6731000" y="7092950"/>
            <a:ext cx="1841500" cy="152400"/>
          </a:xfrm>
          <a:prstGeom prst="rect">
            <a:avLst/>
          </a:prstGeom>
          <a:noFill/>
          <a:ln w="0">
            <a:noFill/>
            <a:miter lim="800000"/>
            <a:headEnd/>
            <a:tailEnd/>
          </a:ln>
        </p:spPr>
        <p:txBody>
          <a:bodyPr lIns="0" tIns="0" rIns="0" bIns="0" anchor="b"/>
          <a:lstStyle/>
          <a:p>
            <a:pPr marL="0" marR="0" lvl="0" indent="0" algn="r" defTabSz="914400" rtl="0" eaLnBrk="0" fontAlgn="auto" latinLnBrk="0" hangingPunct="0">
              <a:lnSpc>
                <a:spcPct val="100000"/>
              </a:lnSpc>
              <a:spcBef>
                <a:spcPts val="0"/>
              </a:spcBef>
              <a:spcAft>
                <a:spcPts val="0"/>
              </a:spcAft>
              <a:buClrTx/>
              <a:buSzTx/>
              <a:buFontTx/>
              <a:buNone/>
              <a:tabLst/>
              <a:defRPr/>
            </a:pPr>
            <a:endParaRPr kumimoji="0" lang="ja-JP" altLang="en-US" sz="1000" b="0" i="0" u="none" strike="noStrike" kern="1200" cap="none" spc="0" normalizeH="0" baseline="0" noProof="1">
              <a:ln>
                <a:noFill/>
              </a:ln>
              <a:solidFill>
                <a:srgbClr val="011643"/>
              </a:solidFill>
              <a:effectLst/>
              <a:uLnTx/>
              <a:uFillTx/>
              <a:latin typeface="Gill Sans MT"/>
              <a:ea typeface="HGｺﾞｼｯｸE" panose="020B0909000000000000" pitchFamily="49" charset="-128"/>
              <a:cs typeface="+mn-cs"/>
            </a:endParaRPr>
          </a:p>
        </p:txBody>
      </p:sp>
      <p:sp>
        <p:nvSpPr>
          <p:cNvPr id="71684" name="Text Box 8"/>
          <p:cNvSpPr txBox="1">
            <a:spLocks noChangeArrowheads="1"/>
          </p:cNvSpPr>
          <p:nvPr>
            <p:custDataLst>
              <p:tags r:id="rId3"/>
            </p:custDataLst>
          </p:nvPr>
        </p:nvSpPr>
        <p:spPr bwMode="auto">
          <a:xfrm>
            <a:off x="8763000" y="7092950"/>
            <a:ext cx="190500" cy="152400"/>
          </a:xfrm>
          <a:prstGeom prst="rect">
            <a:avLst/>
          </a:prstGeom>
          <a:noFill/>
          <a:ln w="0">
            <a:noFill/>
            <a:miter lim="800000"/>
            <a:headEnd/>
            <a:tailEnd/>
          </a:ln>
        </p:spPr>
        <p:txBody>
          <a:bodyPr lIns="0" tIns="0" rIns="0" bIns="0"/>
          <a:lstStyle/>
          <a:p>
            <a:pPr marL="0" marR="0" lvl="0" indent="0" algn="r" defTabSz="914400" rtl="0" eaLnBrk="0" fontAlgn="auto" latinLnBrk="0" hangingPunct="0">
              <a:lnSpc>
                <a:spcPct val="100000"/>
              </a:lnSpc>
              <a:spcBef>
                <a:spcPts val="0"/>
              </a:spcBef>
              <a:spcAft>
                <a:spcPts val="0"/>
              </a:spcAft>
              <a:buClrTx/>
              <a:buSzTx/>
              <a:buFontTx/>
              <a:buNone/>
              <a:tabLst/>
              <a:defRPr/>
            </a:pPr>
            <a:r>
              <a:rPr kumimoji="0" lang="ja-JP" altLang="ja-JP" sz="1000" b="0" i="0" u="none" strike="noStrike" kern="1200" cap="none" spc="0" normalizeH="0" baseline="0" noProof="1">
                <a:ln>
                  <a:noFill/>
                </a:ln>
                <a:solidFill>
                  <a:srgbClr val="011643"/>
                </a:solidFill>
                <a:effectLst/>
                <a:uLnTx/>
                <a:uFillTx/>
                <a:latin typeface="Gill Sans MT"/>
                <a:ea typeface="HGｺﾞｼｯｸE" panose="020B0909000000000000" pitchFamily="49" charset="-128"/>
                <a:cs typeface="+mn-cs"/>
              </a:rPr>
              <a:t>28</a:t>
            </a:r>
          </a:p>
        </p:txBody>
      </p:sp>
      <p:sp>
        <p:nvSpPr>
          <p:cNvPr id="71685" name="Text Box 9"/>
          <p:cNvSpPr txBox="1">
            <a:spLocks noChangeArrowheads="1"/>
          </p:cNvSpPr>
          <p:nvPr>
            <p:custDataLst>
              <p:tags r:id="rId4"/>
            </p:custDataLst>
          </p:nvPr>
        </p:nvSpPr>
        <p:spPr bwMode="auto">
          <a:xfrm>
            <a:off x="247650" y="7092950"/>
            <a:ext cx="4445000" cy="152400"/>
          </a:xfrm>
          <a:prstGeom prst="rect">
            <a:avLst/>
          </a:prstGeom>
          <a:noFill/>
          <a:ln w="0">
            <a:noFill/>
            <a:miter lim="800000"/>
            <a:headEnd/>
            <a:tailEnd/>
          </a:ln>
        </p:spPr>
        <p:txBody>
          <a:bodyPr lIns="0" tIns="0" rIns="0" bIns="0" anchor="b"/>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ja-JP" altLang="en-US" sz="1000" b="0" i="0" u="none" strike="noStrike" kern="1200" cap="none" spc="0" normalizeH="0" baseline="0" noProof="1">
                <a:ln>
                  <a:noFill/>
                </a:ln>
                <a:solidFill>
                  <a:srgbClr val="011643"/>
                </a:solidFill>
                <a:effectLst/>
                <a:uLnTx/>
                <a:uFillTx/>
                <a:latin typeface="Gill Sans MT"/>
                <a:ea typeface="HGｺﾞｼｯｸE" panose="020B0909000000000000" pitchFamily="49" charset="-128"/>
                <a:cs typeface="+mn-cs"/>
              </a:rPr>
              <a:t>   </a:t>
            </a:r>
          </a:p>
        </p:txBody>
      </p:sp>
      <p:sp>
        <p:nvSpPr>
          <p:cNvPr id="71686" name="Text Box 10"/>
          <p:cNvSpPr txBox="1">
            <a:spLocks noChangeArrowheads="1"/>
          </p:cNvSpPr>
          <p:nvPr>
            <p:custDataLst>
              <p:tags r:id="rId5"/>
            </p:custDataLst>
          </p:nvPr>
        </p:nvSpPr>
        <p:spPr bwMode="auto">
          <a:xfrm>
            <a:off x="250825" y="642938"/>
            <a:ext cx="8658225" cy="707886"/>
          </a:xfrm>
          <a:prstGeom prst="rect">
            <a:avLst/>
          </a:prstGeom>
          <a:noFill/>
          <a:ln w="9525">
            <a:noFill/>
            <a:miter lim="800000"/>
            <a:headEnd/>
            <a:tailEnd/>
          </a:ln>
        </p:spPr>
        <p:txBody>
          <a:bodyPr>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ja-JP" altLang="en-US" sz="4000" b="0" i="0" u="none" strike="noStrike" kern="1200" cap="none" spc="0" normalizeH="0" baseline="0" noProof="0" dirty="0">
                <a:ln>
                  <a:noFill/>
                </a:ln>
                <a:solidFill>
                  <a:srgbClr val="E30746"/>
                </a:solidFill>
                <a:effectLst/>
                <a:uLnTx/>
                <a:uFillTx/>
                <a:latin typeface="Gill Sans MT"/>
                <a:ea typeface="HGｺﾞｼｯｸE" panose="020B0909000000000000" pitchFamily="49" charset="-128"/>
                <a:cs typeface="+mn-cs"/>
              </a:rPr>
              <a:t>肝</a:t>
            </a:r>
            <a:r>
              <a:rPr kumimoji="0" lang="ja-JP" altLang="en-US" sz="4000" dirty="0">
                <a:solidFill>
                  <a:srgbClr val="E30746"/>
                </a:solidFill>
                <a:latin typeface="Gill Sans MT"/>
                <a:ea typeface="HGｺﾞｼｯｸE" panose="020B0909000000000000" pitchFamily="49" charset="-128"/>
              </a:rPr>
              <a:t>臓</a:t>
            </a:r>
            <a:r>
              <a:rPr kumimoji="0" lang="ja-JP" altLang="en-US" sz="4000" b="0" i="0" u="none" strike="noStrike" kern="1200" cap="none" spc="0" normalizeH="0" baseline="0" noProof="0" dirty="0">
                <a:ln>
                  <a:noFill/>
                </a:ln>
                <a:solidFill>
                  <a:srgbClr val="E30746"/>
                </a:solidFill>
                <a:effectLst/>
                <a:uLnTx/>
                <a:uFillTx/>
                <a:latin typeface="Gill Sans MT"/>
                <a:ea typeface="HGｺﾞｼｯｸE" panose="020B0909000000000000" pitchFamily="49" charset="-128"/>
                <a:cs typeface="+mn-cs"/>
              </a:rPr>
              <a:t>がん</a:t>
            </a:r>
            <a:r>
              <a:rPr kumimoji="0" lang="ja-JP" altLang="en-US" sz="3200" b="0" i="0" u="none" strike="noStrike" kern="1200" cap="none" spc="0" normalizeH="0" baseline="0" noProof="0" dirty="0">
                <a:ln>
                  <a:noFill/>
                </a:ln>
                <a:solidFill>
                  <a:srgbClr val="E30746"/>
                </a:solidFill>
                <a:effectLst/>
                <a:uLnTx/>
                <a:uFillTx/>
                <a:latin typeface="Gill Sans MT"/>
                <a:ea typeface="HGｺﾞｼｯｸE" panose="020B0909000000000000" pitchFamily="49" charset="-128"/>
                <a:cs typeface="+mn-cs"/>
              </a:rPr>
              <a:t>の</a:t>
            </a:r>
            <a:r>
              <a:rPr kumimoji="0" lang="en-US" altLang="ja-JP" sz="4000" b="0" i="0" u="none" strike="noStrike" kern="1200" cap="none" spc="0" normalizeH="0" baseline="0" noProof="0" dirty="0">
                <a:ln>
                  <a:noFill/>
                </a:ln>
                <a:solidFill>
                  <a:srgbClr val="E30746"/>
                </a:solidFill>
                <a:effectLst/>
                <a:uLnTx/>
                <a:uFillTx/>
                <a:latin typeface="Gill Sans MT"/>
                <a:ea typeface="HGｺﾞｼｯｸE" panose="020B0909000000000000" pitchFamily="49" charset="-128"/>
                <a:cs typeface="+mn-cs"/>
              </a:rPr>
              <a:t>CT</a:t>
            </a:r>
            <a:r>
              <a:rPr kumimoji="0" lang="ja-JP" altLang="en-US" sz="4000" b="0" i="0" u="none" strike="noStrike" kern="1200" cap="none" spc="0" normalizeH="0" baseline="0" noProof="0" dirty="0">
                <a:ln>
                  <a:noFill/>
                </a:ln>
                <a:solidFill>
                  <a:srgbClr val="E30746"/>
                </a:solidFill>
                <a:effectLst/>
                <a:uLnTx/>
                <a:uFillTx/>
                <a:latin typeface="Gill Sans MT"/>
                <a:ea typeface="HGｺﾞｼｯｸE" panose="020B0909000000000000" pitchFamily="49" charset="-128"/>
                <a:cs typeface="+mn-cs"/>
              </a:rPr>
              <a:t>像</a:t>
            </a:r>
          </a:p>
        </p:txBody>
      </p:sp>
      <p:sp>
        <p:nvSpPr>
          <p:cNvPr id="71687" name="Line 11"/>
          <p:cNvSpPr>
            <a:spLocks noChangeShapeType="1"/>
          </p:cNvSpPr>
          <p:nvPr>
            <p:custDataLst>
              <p:tags r:id="rId6"/>
            </p:custDataLst>
          </p:nvPr>
        </p:nvSpPr>
        <p:spPr bwMode="auto">
          <a:xfrm flipH="1" flipV="1">
            <a:off x="2771775" y="2444750"/>
            <a:ext cx="85725" cy="381000"/>
          </a:xfrm>
          <a:prstGeom prst="line">
            <a:avLst/>
          </a:prstGeom>
          <a:noFill/>
          <a:ln w="76200">
            <a:solidFill>
              <a:srgbClr val="FF0000"/>
            </a:solidFill>
            <a:round/>
            <a:headEnd type="triangle" w="med" len="me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Gill Sans MT"/>
              <a:ea typeface="HGｺﾞｼｯｸE" panose="020B0909000000000000" pitchFamily="49" charset="-128"/>
              <a:cs typeface="+mn-cs"/>
            </a:endParaRPr>
          </a:p>
        </p:txBody>
      </p:sp>
      <p:sp>
        <p:nvSpPr>
          <p:cNvPr id="71688" name="Line 12"/>
          <p:cNvSpPr>
            <a:spLocks noChangeShapeType="1"/>
          </p:cNvSpPr>
          <p:nvPr>
            <p:custDataLst>
              <p:tags r:id="rId7"/>
            </p:custDataLst>
          </p:nvPr>
        </p:nvSpPr>
        <p:spPr bwMode="auto">
          <a:xfrm flipH="1" flipV="1">
            <a:off x="5076825" y="2473325"/>
            <a:ext cx="85725" cy="381000"/>
          </a:xfrm>
          <a:prstGeom prst="line">
            <a:avLst/>
          </a:prstGeom>
          <a:noFill/>
          <a:ln w="76200">
            <a:solidFill>
              <a:srgbClr val="FF0000"/>
            </a:solidFill>
            <a:round/>
            <a:headEnd type="triangle" w="med" len="me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Gill Sans MT"/>
              <a:ea typeface="HGｺﾞｼｯｸE" panose="020B0909000000000000" pitchFamily="49" charset="-128"/>
              <a:cs typeface="+mn-cs"/>
            </a:endParaRPr>
          </a:p>
        </p:txBody>
      </p:sp>
      <p:sp>
        <p:nvSpPr>
          <p:cNvPr id="71689" name="Line 13"/>
          <p:cNvSpPr>
            <a:spLocks noChangeShapeType="1"/>
          </p:cNvSpPr>
          <p:nvPr>
            <p:custDataLst>
              <p:tags r:id="rId8"/>
            </p:custDataLst>
          </p:nvPr>
        </p:nvSpPr>
        <p:spPr bwMode="auto">
          <a:xfrm flipH="1" flipV="1">
            <a:off x="7272338" y="2473325"/>
            <a:ext cx="85725" cy="381000"/>
          </a:xfrm>
          <a:prstGeom prst="line">
            <a:avLst/>
          </a:prstGeom>
          <a:noFill/>
          <a:ln w="76200">
            <a:solidFill>
              <a:srgbClr val="FF0000"/>
            </a:solidFill>
            <a:round/>
            <a:headEnd type="triangle" w="med" len="me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Gill Sans MT"/>
              <a:ea typeface="HGｺﾞｼｯｸE" panose="020B0909000000000000" pitchFamily="49" charset="-128"/>
              <a:cs typeface="+mn-cs"/>
            </a:endParaRPr>
          </a:p>
        </p:txBody>
      </p:sp>
      <p:sp>
        <p:nvSpPr>
          <p:cNvPr id="71690" name="Text Box 14"/>
          <p:cNvSpPr txBox="1">
            <a:spLocks noChangeArrowheads="1"/>
          </p:cNvSpPr>
          <p:nvPr>
            <p:custDataLst>
              <p:tags r:id="rId9"/>
            </p:custDataLst>
          </p:nvPr>
        </p:nvSpPr>
        <p:spPr bwMode="auto">
          <a:xfrm>
            <a:off x="825500" y="4752975"/>
            <a:ext cx="803425" cy="461665"/>
          </a:xfrm>
          <a:prstGeom prst="rect">
            <a:avLst/>
          </a:prstGeom>
          <a:noFill/>
          <a:ln w="9525">
            <a:noFill/>
            <a:miter lim="800000"/>
            <a:headEnd/>
            <a:tailEnd/>
          </a:ln>
        </p:spPr>
        <p:txBody>
          <a:bodyPr wrap="none">
            <a:spAutoFit/>
          </a:body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E30746"/>
                </a:solidFill>
                <a:effectLst/>
                <a:uLnTx/>
                <a:uFillTx/>
                <a:latin typeface="Gill Sans MT"/>
                <a:ea typeface="HGｺﾞｼｯｸE" panose="020B0909000000000000" pitchFamily="49" charset="-128"/>
                <a:cs typeface="+mn-cs"/>
              </a:rPr>
              <a:t>単純</a:t>
            </a:r>
          </a:p>
        </p:txBody>
      </p:sp>
      <p:sp>
        <p:nvSpPr>
          <p:cNvPr id="71691" name="Text Box 15"/>
          <p:cNvSpPr txBox="1">
            <a:spLocks noChangeArrowheads="1"/>
          </p:cNvSpPr>
          <p:nvPr>
            <p:custDataLst>
              <p:tags r:id="rId10"/>
            </p:custDataLst>
          </p:nvPr>
        </p:nvSpPr>
        <p:spPr bwMode="auto">
          <a:xfrm>
            <a:off x="2968625" y="4752975"/>
            <a:ext cx="1112805" cy="461665"/>
          </a:xfrm>
          <a:prstGeom prst="rect">
            <a:avLst/>
          </a:prstGeom>
          <a:noFill/>
          <a:ln w="9525">
            <a:noFill/>
            <a:miter lim="800000"/>
            <a:headEnd/>
            <a:tailEnd/>
          </a:ln>
        </p:spPr>
        <p:txBody>
          <a:bodyPr wrap="none">
            <a:spAutoFit/>
          </a:body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E30746"/>
                </a:solidFill>
                <a:effectLst/>
                <a:uLnTx/>
                <a:uFillTx/>
                <a:latin typeface="Gill Sans MT"/>
                <a:ea typeface="HGｺﾞｼｯｸE" panose="020B0909000000000000" pitchFamily="49" charset="-128"/>
                <a:cs typeface="+mn-cs"/>
              </a:rPr>
              <a:t>動脈相</a:t>
            </a:r>
          </a:p>
        </p:txBody>
      </p:sp>
      <p:sp>
        <p:nvSpPr>
          <p:cNvPr id="71692" name="Text Box 16"/>
          <p:cNvSpPr txBox="1">
            <a:spLocks noChangeArrowheads="1"/>
          </p:cNvSpPr>
          <p:nvPr>
            <p:custDataLst>
              <p:tags r:id="rId11"/>
            </p:custDataLst>
          </p:nvPr>
        </p:nvSpPr>
        <p:spPr bwMode="auto">
          <a:xfrm>
            <a:off x="5273675" y="4752975"/>
            <a:ext cx="1112805" cy="461665"/>
          </a:xfrm>
          <a:prstGeom prst="rect">
            <a:avLst/>
          </a:prstGeom>
          <a:noFill/>
          <a:ln w="9525">
            <a:noFill/>
            <a:miter lim="800000"/>
            <a:headEnd/>
            <a:tailEnd/>
          </a:ln>
        </p:spPr>
        <p:txBody>
          <a:bodyPr wrap="none">
            <a:spAutoFit/>
          </a:body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ja-JP" altLang="en-US" sz="2400" b="1" i="0" u="none" strike="noStrike" kern="1200" cap="none" spc="0" normalizeH="0" baseline="0" noProof="0">
                <a:ln>
                  <a:noFill/>
                </a:ln>
                <a:solidFill>
                  <a:srgbClr val="E30746"/>
                </a:solidFill>
                <a:effectLst/>
                <a:uLnTx/>
                <a:uFillTx/>
                <a:latin typeface="Gill Sans MT"/>
                <a:ea typeface="HGｺﾞｼｯｸE" panose="020B0909000000000000" pitchFamily="49" charset="-128"/>
                <a:cs typeface="+mn-cs"/>
              </a:rPr>
              <a:t>門脈相</a:t>
            </a:r>
          </a:p>
        </p:txBody>
      </p:sp>
      <p:sp>
        <p:nvSpPr>
          <p:cNvPr id="71693" name="Text Box 17"/>
          <p:cNvSpPr txBox="1">
            <a:spLocks noChangeArrowheads="1"/>
          </p:cNvSpPr>
          <p:nvPr>
            <p:custDataLst>
              <p:tags r:id="rId12"/>
            </p:custDataLst>
          </p:nvPr>
        </p:nvSpPr>
        <p:spPr bwMode="auto">
          <a:xfrm>
            <a:off x="7505700" y="4752975"/>
            <a:ext cx="1112805" cy="461665"/>
          </a:xfrm>
          <a:prstGeom prst="rect">
            <a:avLst/>
          </a:prstGeom>
          <a:noFill/>
          <a:ln w="9525">
            <a:noFill/>
            <a:miter lim="800000"/>
            <a:headEnd/>
            <a:tailEnd/>
          </a:ln>
        </p:spPr>
        <p:txBody>
          <a:bodyPr wrap="none">
            <a:spAutoFit/>
          </a:body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ja-JP" altLang="en-US" sz="2400" b="1" i="0" u="none" strike="noStrike" kern="1200" cap="none" spc="0" normalizeH="0" baseline="0" noProof="0">
                <a:ln>
                  <a:noFill/>
                </a:ln>
                <a:solidFill>
                  <a:srgbClr val="E30746"/>
                </a:solidFill>
                <a:effectLst/>
                <a:uLnTx/>
                <a:uFillTx/>
                <a:latin typeface="Gill Sans MT"/>
                <a:ea typeface="HGｺﾞｼｯｸE" panose="020B0909000000000000" pitchFamily="49" charset="-128"/>
                <a:cs typeface="+mn-cs"/>
              </a:rPr>
              <a:t>平衡相</a:t>
            </a:r>
          </a:p>
        </p:txBody>
      </p:sp>
      <p:sp>
        <p:nvSpPr>
          <p:cNvPr id="386066" name="Text Box 18"/>
          <p:cNvSpPr txBox="1">
            <a:spLocks noChangeArrowheads="1"/>
          </p:cNvSpPr>
          <p:nvPr>
            <p:custDataLst>
              <p:tags r:id="rId13"/>
            </p:custDataLst>
          </p:nvPr>
        </p:nvSpPr>
        <p:spPr bwMode="auto">
          <a:xfrm>
            <a:off x="971550" y="5516563"/>
            <a:ext cx="7416800" cy="1052596"/>
          </a:xfrm>
          <a:prstGeom prst="rect">
            <a:avLst/>
          </a:prstGeom>
          <a:noFill/>
          <a:ln w="9525">
            <a:noFill/>
            <a:miter lim="800000"/>
            <a:headEnd/>
            <a:tailEnd/>
          </a:ln>
          <a:effectLst/>
        </p:spPr>
        <p:txBody>
          <a:bodyPr>
            <a:spAutoFit/>
          </a:bodyPr>
          <a:lstStyle/>
          <a:p>
            <a:pPr marL="0" marR="0" lvl="0" indent="0" algn="l" defTabSz="914400" rtl="0" eaLnBrk="0" fontAlgn="auto" latinLnBrk="0" hangingPunct="0">
              <a:lnSpc>
                <a:spcPct val="130000"/>
              </a:lnSpc>
              <a:spcBef>
                <a:spcPts val="0"/>
              </a:spcBef>
              <a:spcAft>
                <a:spcPts val="0"/>
              </a:spcAft>
              <a:buClrTx/>
              <a:buSzTx/>
              <a:buFontTx/>
              <a:buNone/>
              <a:tabLst/>
              <a:defRPr/>
            </a:pPr>
            <a:r>
              <a:rPr kumimoji="0" lang="ja-JP" altLang="en-U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HGｺﾞｼｯｸE" panose="020B0909000000000000" pitchFamily="49" charset="-128"/>
                <a:cs typeface="+mn-cs"/>
              </a:rPr>
              <a:t>*慢性肝障害のある患者さんで上記の所見があれば</a:t>
            </a:r>
            <a:endParaRPr kumimoji="0" lang="en-US" altLang="ja-JP"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HGｺﾞｼｯｸE" panose="020B0909000000000000" pitchFamily="49" charset="-128"/>
              <a:cs typeface="+mn-cs"/>
            </a:endParaRPr>
          </a:p>
          <a:p>
            <a:pPr marL="0" marR="0" lvl="0" indent="0" algn="l" defTabSz="914400" rtl="0" eaLnBrk="0" fontAlgn="auto" latinLnBrk="0" hangingPunct="0">
              <a:lnSpc>
                <a:spcPct val="130000"/>
              </a:lnSpc>
              <a:spcBef>
                <a:spcPts val="0"/>
              </a:spcBef>
              <a:spcAft>
                <a:spcPts val="0"/>
              </a:spcAft>
              <a:buClrTx/>
              <a:buSzTx/>
              <a:buFontTx/>
              <a:buNone/>
              <a:tabLst/>
              <a:defRPr/>
            </a:pPr>
            <a:r>
              <a:rPr kumimoji="0" lang="ja-JP" altLang="en-U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HGｺﾞｼｯｸE" panose="020B0909000000000000" pitchFamily="49" charset="-128"/>
                <a:cs typeface="+mn-cs"/>
              </a:rPr>
              <a:t>　肝細胞がんと診断できる</a:t>
            </a:r>
          </a:p>
        </p:txBody>
      </p:sp>
    </p:spTree>
    <p:custDataLst>
      <p:tags r:id="rId1"/>
    </p:custDataLst>
    <p:extLst>
      <p:ext uri="{BB962C8B-B14F-4D97-AF65-F5344CB8AC3E}">
        <p14:creationId xmlns:p14="http://schemas.microsoft.com/office/powerpoint/2010/main" val="4266817510"/>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a:t>肝がん スクリーニング</a:t>
            </a:r>
            <a:r>
              <a:rPr lang="en-US" altLang="ja-JP" dirty="0"/>
              <a:t/>
            </a:r>
            <a:br>
              <a:rPr lang="en-US" altLang="ja-JP" dirty="0"/>
            </a:br>
            <a:r>
              <a:rPr lang="ja-JP" altLang="en-US" dirty="0"/>
              <a:t>新たな</a:t>
            </a:r>
            <a:r>
              <a:rPr lang="en-US" altLang="ja-JP" dirty="0"/>
              <a:t>MRI</a:t>
            </a:r>
            <a:r>
              <a:rPr lang="ja-JP" altLang="en-US" dirty="0"/>
              <a:t>造影剤</a:t>
            </a:r>
            <a:endParaRPr kumimoji="1" lang="ja-JP" altLang="en-US" dirty="0"/>
          </a:p>
        </p:txBody>
      </p:sp>
      <p:pic>
        <p:nvPicPr>
          <p:cNvPr id="4" name="コンテンツ プレースホルダー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3965" t="6192" r="4310" b="10532"/>
          <a:stretch/>
        </p:blipFill>
        <p:spPr>
          <a:xfrm>
            <a:off x="16534" y="1412776"/>
            <a:ext cx="9192958" cy="4769280"/>
          </a:xfrm>
        </p:spPr>
      </p:pic>
      <p:sp>
        <p:nvSpPr>
          <p:cNvPr id="5" name="テキスト ボックス 4"/>
          <p:cNvSpPr txBox="1"/>
          <p:nvPr/>
        </p:nvSpPr>
        <p:spPr>
          <a:xfrm>
            <a:off x="5940152" y="1412776"/>
            <a:ext cx="267015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E30746"/>
                </a:solidFill>
                <a:effectLst/>
                <a:uLnTx/>
                <a:uFillTx/>
                <a:latin typeface="Gill Sans MT"/>
                <a:ea typeface="HGｺﾞｼｯｸE" panose="020B0909000000000000" pitchFamily="49" charset="-128"/>
                <a:cs typeface="+mn-cs"/>
              </a:rPr>
              <a:t>「</a:t>
            </a:r>
            <a:r>
              <a:rPr kumimoji="1" lang="en-US" altLang="ja-JP" sz="1800" b="1" i="0" u="none" strike="noStrike" kern="1200" cap="none" spc="0" normalizeH="0" baseline="0" noProof="0" dirty="0">
                <a:ln>
                  <a:noFill/>
                </a:ln>
                <a:solidFill>
                  <a:srgbClr val="E30746"/>
                </a:solidFill>
                <a:effectLst/>
                <a:uLnTx/>
                <a:uFillTx/>
                <a:latin typeface="Gill Sans MT"/>
                <a:ea typeface="HGｺﾞｼｯｸE" panose="020B0909000000000000" pitchFamily="49" charset="-128"/>
                <a:cs typeface="+mn-cs"/>
              </a:rPr>
              <a:t>EOB</a:t>
            </a:r>
            <a:r>
              <a:rPr kumimoji="1" lang="ja-JP" altLang="en-US" sz="1800" b="1" i="0" u="none" strike="noStrike" kern="1200" cap="none" spc="0" normalizeH="0" baseline="0" noProof="0" dirty="0">
                <a:ln>
                  <a:noFill/>
                </a:ln>
                <a:solidFill>
                  <a:srgbClr val="E30746"/>
                </a:solidFill>
                <a:effectLst/>
                <a:uLnTx/>
                <a:uFillTx/>
                <a:latin typeface="Gill Sans MT"/>
                <a:ea typeface="HGｺﾞｼｯｸE" panose="020B0909000000000000" pitchFamily="49" charset="-128"/>
                <a:cs typeface="+mn-cs"/>
              </a:rPr>
              <a:t>・プリモビスト」</a:t>
            </a:r>
          </a:p>
        </p:txBody>
      </p:sp>
    </p:spTree>
    <p:extLst>
      <p:ext uri="{BB962C8B-B14F-4D97-AF65-F5344CB8AC3E}">
        <p14:creationId xmlns:p14="http://schemas.microsoft.com/office/powerpoint/2010/main" val="1338541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922114"/>
          </a:xfrm>
        </p:spPr>
        <p:txBody>
          <a:bodyPr/>
          <a:lstStyle/>
          <a:p>
            <a:r>
              <a:rPr kumimoji="1" lang="ja-JP" altLang="en-US" dirty="0"/>
              <a:t>大腸がん</a:t>
            </a:r>
          </a:p>
        </p:txBody>
      </p:sp>
      <p:pic>
        <p:nvPicPr>
          <p:cNvPr id="5" name="コンテンツ プレースホルダー 4"/>
          <p:cNvPicPr>
            <a:picLocks noGrp="1" noChangeAspect="1"/>
          </p:cNvPicPr>
          <p:nvPr>
            <p:ph idx="1"/>
          </p:nvPr>
        </p:nvPicPr>
        <p:blipFill rotWithShape="1">
          <a:blip r:embed="rId2"/>
          <a:srcRect l="56675" t="24036" r="20625" b="11820"/>
          <a:stretch/>
        </p:blipFill>
        <p:spPr>
          <a:xfrm>
            <a:off x="323528" y="1052736"/>
            <a:ext cx="8568952" cy="5493831"/>
          </a:xfrm>
          <a:prstGeom prst="rect">
            <a:avLst/>
          </a:prstGeom>
        </p:spPr>
      </p:pic>
      <p:sp>
        <p:nvSpPr>
          <p:cNvPr id="4" name="スライド番号プレースホルダー 3"/>
          <p:cNvSpPr>
            <a:spLocks noGrp="1"/>
          </p:cNvSpPr>
          <p:nvPr>
            <p:ph type="sldNum" sz="quarter" idx="12"/>
          </p:nvPr>
        </p:nvSpPr>
        <p:spPr/>
        <p:txBody>
          <a:bodyPr/>
          <a:lstStyle/>
          <a:p>
            <a:pPr>
              <a:defRPr/>
            </a:pPr>
            <a:fld id="{853982EF-C2C1-4EE6-9368-E61A68687344}" type="slidenum">
              <a:rPr lang="ja-JP" altLang="en-US" smtClean="0"/>
              <a:pPr>
                <a:defRPr/>
              </a:pPr>
              <a:t>8</a:t>
            </a:fld>
            <a:endParaRPr lang="en-US" altLang="ja-JP"/>
          </a:p>
        </p:txBody>
      </p:sp>
      <p:sp>
        <p:nvSpPr>
          <p:cNvPr id="6" name="円/楕円 3"/>
          <p:cNvSpPr/>
          <p:nvPr/>
        </p:nvSpPr>
        <p:spPr>
          <a:xfrm>
            <a:off x="1835696" y="980728"/>
            <a:ext cx="1136555" cy="554461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 name="タイトル 2"/>
          <p:cNvSpPr txBox="1">
            <a:spLocks/>
          </p:cNvSpPr>
          <p:nvPr/>
        </p:nvSpPr>
        <p:spPr>
          <a:xfrm>
            <a:off x="1547664" y="980728"/>
            <a:ext cx="9145016"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ja-JP" altLang="en-US" sz="2800" dirty="0"/>
              <a:t>各種がんの罹患数と死亡数</a:t>
            </a:r>
          </a:p>
        </p:txBody>
      </p:sp>
      <p:cxnSp>
        <p:nvCxnSpPr>
          <p:cNvPr id="8" name="直線コネクタ 7"/>
          <p:cNvCxnSpPr/>
          <p:nvPr/>
        </p:nvCxnSpPr>
        <p:spPr>
          <a:xfrm>
            <a:off x="5652120" y="1844824"/>
            <a:ext cx="129614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7164288" y="1844824"/>
            <a:ext cx="1296144"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タイトル 2"/>
          <p:cNvSpPr txBox="1">
            <a:spLocks/>
          </p:cNvSpPr>
          <p:nvPr/>
        </p:nvSpPr>
        <p:spPr>
          <a:xfrm>
            <a:off x="3275856" y="1628800"/>
            <a:ext cx="7560840"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en-US" altLang="ja-JP" sz="2800" dirty="0"/>
              <a:t>1</a:t>
            </a:r>
            <a:r>
              <a:rPr lang="ja-JP" altLang="en-US" sz="2800" dirty="0"/>
              <a:t>位 　　</a:t>
            </a:r>
            <a:r>
              <a:rPr lang="en-US" altLang="ja-JP" sz="2800" dirty="0"/>
              <a:t>2</a:t>
            </a:r>
            <a:r>
              <a:rPr lang="ja-JP" altLang="en-US" sz="2800" dirty="0"/>
              <a:t>位</a:t>
            </a:r>
          </a:p>
        </p:txBody>
      </p:sp>
    </p:spTree>
    <p:extLst>
      <p:ext uri="{BB962C8B-B14F-4D97-AF65-F5344CB8AC3E}">
        <p14:creationId xmlns:p14="http://schemas.microsoft.com/office/powerpoint/2010/main" val="5886541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922114"/>
          </a:xfrm>
        </p:spPr>
        <p:txBody>
          <a:bodyPr/>
          <a:lstStyle/>
          <a:p>
            <a:r>
              <a:rPr kumimoji="1" lang="ja-JP" altLang="en-US" dirty="0"/>
              <a:t>膵臓がん</a:t>
            </a:r>
            <a:r>
              <a:rPr kumimoji="1" lang="en-US" altLang="ja-JP" dirty="0"/>
              <a:t>/</a:t>
            </a:r>
            <a:r>
              <a:rPr kumimoji="1" lang="ja-JP" altLang="en-US" dirty="0"/>
              <a:t>胆道がん</a:t>
            </a:r>
          </a:p>
        </p:txBody>
      </p:sp>
      <p:pic>
        <p:nvPicPr>
          <p:cNvPr id="5" name="コンテンツ プレースホルダー 4"/>
          <p:cNvPicPr>
            <a:picLocks noGrp="1" noChangeAspect="1"/>
          </p:cNvPicPr>
          <p:nvPr>
            <p:ph idx="1"/>
          </p:nvPr>
        </p:nvPicPr>
        <p:blipFill rotWithShape="1">
          <a:blip r:embed="rId3"/>
          <a:srcRect l="56675" t="24036" r="20625" b="8703"/>
          <a:stretch/>
        </p:blipFill>
        <p:spPr>
          <a:xfrm>
            <a:off x="323528" y="1052736"/>
            <a:ext cx="8568952" cy="5760814"/>
          </a:xfrm>
          <a:prstGeom prst="rect">
            <a:avLst/>
          </a:prstGeom>
        </p:spPr>
      </p:pic>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3982EF-C2C1-4EE6-9368-E61A68687344}" type="slidenum">
              <a:rPr kumimoji="1" lang="ja-JP" altLang="en-US" sz="1200" b="0" i="0" u="none" strike="noStrike" kern="1200" cap="none" spc="0" normalizeH="0" baseline="0" noProof="0" smtClean="0">
                <a:ln>
                  <a:noFill/>
                </a:ln>
                <a:solidFill>
                  <a:srgbClr val="71705B"/>
                </a:solidFill>
                <a:effectLst/>
                <a:uLnTx/>
                <a:uFillTx/>
                <a:latin typeface="Arial" pitchFamily="34"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80</a:t>
            </a:fld>
            <a:endParaRPr kumimoji="1" lang="en-US" altLang="ja-JP" sz="1200" b="0" i="0" u="none" strike="noStrike" kern="1200" cap="none" spc="0" normalizeH="0" baseline="0" noProof="0">
              <a:ln>
                <a:noFill/>
              </a:ln>
              <a:solidFill>
                <a:srgbClr val="71705B"/>
              </a:solidFill>
              <a:effectLst/>
              <a:uLnTx/>
              <a:uFillTx/>
              <a:latin typeface="Arial" pitchFamily="34" charset="0"/>
              <a:ea typeface="ＭＳ Ｐゴシック" pitchFamily="50" charset="-128"/>
              <a:cs typeface="+mn-cs"/>
            </a:endParaRPr>
          </a:p>
        </p:txBody>
      </p:sp>
      <p:sp>
        <p:nvSpPr>
          <p:cNvPr id="6" name="円/楕円 3"/>
          <p:cNvSpPr/>
          <p:nvPr/>
        </p:nvSpPr>
        <p:spPr>
          <a:xfrm>
            <a:off x="5076056" y="3356992"/>
            <a:ext cx="1080120" cy="34565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 name="タイトル 2"/>
          <p:cNvSpPr txBox="1">
            <a:spLocks/>
          </p:cNvSpPr>
          <p:nvPr/>
        </p:nvSpPr>
        <p:spPr>
          <a:xfrm>
            <a:off x="1547664" y="980728"/>
            <a:ext cx="9145016"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164770"/>
                </a:solidFill>
                <a:effectLst>
                  <a:outerShdw blurRad="50800" dist="38100" dir="2700000" algn="tl" rotWithShape="0">
                    <a:prstClr val="white">
                      <a:lumMod val="75000"/>
                      <a:alpha val="40000"/>
                    </a:prstClr>
                  </a:outerShdw>
                </a:effectLst>
                <a:uLnTx/>
                <a:uFillTx/>
                <a:latin typeface="Calibri"/>
                <a:ea typeface="ＭＳ Ｐゴシック" panose="020B0600070205080204" pitchFamily="50" charset="-128"/>
                <a:cs typeface="Segoe UI" pitchFamily="34" charset="0"/>
              </a:rPr>
              <a:t>各種がんの罹患数と死亡数</a:t>
            </a:r>
          </a:p>
        </p:txBody>
      </p:sp>
      <p:cxnSp>
        <p:nvCxnSpPr>
          <p:cNvPr id="8" name="直線コネクタ 7"/>
          <p:cNvCxnSpPr/>
          <p:nvPr/>
        </p:nvCxnSpPr>
        <p:spPr>
          <a:xfrm>
            <a:off x="5652120" y="1844824"/>
            <a:ext cx="129614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7164288" y="1844824"/>
            <a:ext cx="1296144"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円/楕円 3"/>
          <p:cNvSpPr/>
          <p:nvPr/>
        </p:nvSpPr>
        <p:spPr>
          <a:xfrm>
            <a:off x="7236296" y="3356992"/>
            <a:ext cx="1080120" cy="34565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1" name="タイトル 2"/>
          <p:cNvSpPr txBox="1">
            <a:spLocks/>
          </p:cNvSpPr>
          <p:nvPr/>
        </p:nvSpPr>
        <p:spPr>
          <a:xfrm>
            <a:off x="3203848" y="1556792"/>
            <a:ext cx="6120680"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ja-JP" altLang="en-US" sz="2800" dirty="0"/>
              <a:t>膵臓がん　</a:t>
            </a:r>
            <a:r>
              <a:rPr lang="en-US" altLang="ja-JP" sz="2800" dirty="0"/>
              <a:t>7</a:t>
            </a:r>
            <a:r>
              <a:rPr lang="ja-JP" altLang="en-US" sz="2800" dirty="0"/>
              <a:t>位   　　</a:t>
            </a:r>
            <a:r>
              <a:rPr lang="en-US" altLang="ja-JP" sz="2800" dirty="0"/>
              <a:t>4</a:t>
            </a:r>
            <a:r>
              <a:rPr lang="ja-JP" altLang="en-US" sz="2800" dirty="0"/>
              <a:t>位</a:t>
            </a:r>
          </a:p>
        </p:txBody>
      </p:sp>
      <p:sp>
        <p:nvSpPr>
          <p:cNvPr id="12" name="タイトル 2"/>
          <p:cNvSpPr txBox="1">
            <a:spLocks/>
          </p:cNvSpPr>
          <p:nvPr/>
        </p:nvSpPr>
        <p:spPr>
          <a:xfrm>
            <a:off x="3419872" y="1988840"/>
            <a:ext cx="6120680" cy="1143000"/>
          </a:xfrm>
          <a:prstGeom prst="rect">
            <a:avLst/>
          </a:prstGeom>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kumimoji="1" sz="4400" b="1" kern="1200">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a:lvl2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2pPr>
            <a:lvl3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3pPr>
            <a:lvl4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4pPr>
            <a:lvl5pPr algn="ctr" rtl="0" eaLnBrk="0" fontAlgn="base" hangingPunct="0">
              <a:spcBef>
                <a:spcPct val="0"/>
              </a:spcBef>
              <a:spcAft>
                <a:spcPct val="0"/>
              </a:spcAft>
              <a:defRPr kumimoji="1" sz="4400" b="1">
                <a:solidFill>
                  <a:srgbClr val="164770"/>
                </a:solidFill>
                <a:latin typeface="Century Gothic" pitchFamily="34" charset="0"/>
                <a:cs typeface="Segoe UI" pitchFamily="34" charset="0"/>
              </a:defRPr>
            </a:lvl5pPr>
            <a:lvl6pPr marL="457200" algn="ctr" rtl="0" fontAlgn="base">
              <a:spcBef>
                <a:spcPct val="0"/>
              </a:spcBef>
              <a:spcAft>
                <a:spcPct val="0"/>
              </a:spcAft>
              <a:defRPr kumimoji="1" sz="4400" b="1">
                <a:solidFill>
                  <a:srgbClr val="164770"/>
                </a:solidFill>
                <a:latin typeface="Century Gothic" pitchFamily="34" charset="0"/>
              </a:defRPr>
            </a:lvl6pPr>
            <a:lvl7pPr marL="914400" algn="ctr" rtl="0" fontAlgn="base">
              <a:spcBef>
                <a:spcPct val="0"/>
              </a:spcBef>
              <a:spcAft>
                <a:spcPct val="0"/>
              </a:spcAft>
              <a:defRPr kumimoji="1" sz="4400" b="1">
                <a:solidFill>
                  <a:srgbClr val="164770"/>
                </a:solidFill>
                <a:latin typeface="Century Gothic" pitchFamily="34" charset="0"/>
              </a:defRPr>
            </a:lvl7pPr>
            <a:lvl8pPr marL="1371600" algn="ctr" rtl="0" fontAlgn="base">
              <a:spcBef>
                <a:spcPct val="0"/>
              </a:spcBef>
              <a:spcAft>
                <a:spcPct val="0"/>
              </a:spcAft>
              <a:defRPr kumimoji="1" sz="4400" b="1">
                <a:solidFill>
                  <a:srgbClr val="164770"/>
                </a:solidFill>
                <a:latin typeface="Century Gothic" pitchFamily="34" charset="0"/>
              </a:defRPr>
            </a:lvl8pPr>
            <a:lvl9pPr marL="1828800" algn="ctr" rtl="0" fontAlgn="base">
              <a:spcBef>
                <a:spcPct val="0"/>
              </a:spcBef>
              <a:spcAft>
                <a:spcPct val="0"/>
              </a:spcAft>
              <a:defRPr kumimoji="1" sz="4400" b="1">
                <a:solidFill>
                  <a:srgbClr val="164770"/>
                </a:solidFill>
                <a:latin typeface="Century Gothic" pitchFamily="34" charset="0"/>
              </a:defRPr>
            </a:lvl9pPr>
          </a:lstStyle>
          <a:p>
            <a:r>
              <a:rPr lang="ja-JP" altLang="en-US" sz="2800" dirty="0"/>
              <a:t>胆道がん　</a:t>
            </a:r>
            <a:r>
              <a:rPr lang="en-US" altLang="ja-JP" sz="2800" dirty="0"/>
              <a:t>11</a:t>
            </a:r>
            <a:r>
              <a:rPr lang="ja-JP" altLang="en-US" sz="2800" dirty="0"/>
              <a:t>位   　　</a:t>
            </a:r>
            <a:r>
              <a:rPr lang="en-US" altLang="ja-JP" sz="2800" dirty="0"/>
              <a:t>6</a:t>
            </a:r>
            <a:r>
              <a:rPr lang="ja-JP" altLang="en-US" sz="2800" dirty="0"/>
              <a:t>位</a:t>
            </a:r>
          </a:p>
        </p:txBody>
      </p:sp>
    </p:spTree>
    <p:extLst>
      <p:ext uri="{BB962C8B-B14F-4D97-AF65-F5344CB8AC3E}">
        <p14:creationId xmlns:p14="http://schemas.microsoft.com/office/powerpoint/2010/main" val="393960329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968" y="3356992"/>
            <a:ext cx="4499992" cy="2916829"/>
          </a:xfrm>
          <a:prstGeom prst="rect">
            <a:avLst/>
          </a:prstGeom>
          <a:ln>
            <a:solidFill>
              <a:schemeClr val="tx1">
                <a:lumMod val="65000"/>
                <a:lumOff val="35000"/>
              </a:schemeClr>
            </a:solidFill>
          </a:ln>
          <a:scene3d>
            <a:camera prst="orthographicFront"/>
            <a:lightRig rig="threePt" dir="t"/>
          </a:scene3d>
          <a:sp3d>
            <a:bevelT prst="slope"/>
          </a:sp3d>
        </p:spPr>
      </p:pic>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536" y="836712"/>
            <a:ext cx="4784080" cy="3139553"/>
          </a:xfrm>
          <a:prstGeom prst="rect">
            <a:avLst/>
          </a:prstGeom>
          <a:ln>
            <a:solidFill>
              <a:schemeClr val="tx1">
                <a:lumMod val="65000"/>
                <a:lumOff val="35000"/>
              </a:schemeClr>
            </a:solidFill>
          </a:ln>
          <a:scene3d>
            <a:camera prst="orthographicFront"/>
            <a:lightRig rig="threePt" dir="t"/>
          </a:scene3d>
          <a:sp3d>
            <a:bevelT prst="slope"/>
          </a:sp3d>
        </p:spPr>
      </p:pic>
      <p:sp>
        <p:nvSpPr>
          <p:cNvPr id="4" name="テキスト ボックス 3"/>
          <p:cNvSpPr txBox="1"/>
          <p:nvPr/>
        </p:nvSpPr>
        <p:spPr>
          <a:xfrm>
            <a:off x="323528" y="4509120"/>
            <a:ext cx="3888431" cy="1631216"/>
          </a:xfrm>
          <a:prstGeom prst="rect">
            <a:avLst/>
          </a:prstGeom>
          <a:noFill/>
        </p:spPr>
        <p:txBody>
          <a:bodyPr wrap="square" rtlCol="0">
            <a:spAutoFit/>
          </a:bodyPr>
          <a:lstStyle/>
          <a:p>
            <a:r>
              <a:rPr lang="ja-JP" altLang="en-US" sz="2000" dirty="0"/>
              <a:t>歌手で女優、タレントの</a:t>
            </a:r>
            <a:r>
              <a:rPr lang="ja-JP" altLang="en-US" sz="2000" b="1" dirty="0"/>
              <a:t>川島なお美</a:t>
            </a:r>
            <a:r>
              <a:rPr lang="ja-JP" altLang="en-US" sz="2000" dirty="0"/>
              <a:t>さんは</a:t>
            </a:r>
            <a:r>
              <a:rPr lang="en-US" altLang="ja-JP" sz="2000" dirty="0"/>
              <a:t>2015</a:t>
            </a:r>
            <a:r>
              <a:rPr lang="ja-JP" altLang="en-US" sz="2000" dirty="0"/>
              <a:t>年</a:t>
            </a:r>
            <a:r>
              <a:rPr lang="en-US" altLang="ja-JP" sz="2000" dirty="0"/>
              <a:t>9</a:t>
            </a:r>
            <a:r>
              <a:rPr lang="ja-JP" altLang="en-US" sz="2000" dirty="0"/>
              <a:t>月</a:t>
            </a:r>
            <a:r>
              <a:rPr lang="en-US" altLang="ja-JP" sz="2000" dirty="0"/>
              <a:t>24</a:t>
            </a:r>
            <a:r>
              <a:rPr lang="ja-JP" altLang="en-US" sz="2000" dirty="0"/>
              <a:t>日、</a:t>
            </a:r>
            <a:r>
              <a:rPr lang="ja-JP" altLang="en-US" sz="2000" b="1" dirty="0">
                <a:solidFill>
                  <a:srgbClr val="FF0000"/>
                </a:solidFill>
                <a:effectLst>
                  <a:outerShdw blurRad="38100" dist="38100" dir="2700000" algn="tl">
                    <a:srgbClr val="000000">
                      <a:alpha val="43137"/>
                    </a:srgbClr>
                  </a:outerShdw>
                </a:effectLst>
              </a:rPr>
              <a:t>胆管がん</a:t>
            </a:r>
            <a:r>
              <a:rPr lang="ja-JP" altLang="en-US" sz="2000" dirty="0"/>
              <a:t>のため亡くなった。</a:t>
            </a:r>
            <a:r>
              <a:rPr lang="en-US" altLang="ja-JP" sz="2000" dirty="0"/>
              <a:t> 54</a:t>
            </a:r>
            <a:r>
              <a:rPr lang="ja-JP" altLang="en-US" sz="2000" dirty="0"/>
              <a:t>歳だった。</a:t>
            </a:r>
            <a:endParaRPr lang="en-US" altLang="ja-JP" sz="2000" dirty="0"/>
          </a:p>
          <a:p>
            <a:r>
              <a:rPr lang="en-US" altLang="ja-JP" sz="2000" dirty="0"/>
              <a:t>2013</a:t>
            </a:r>
            <a:r>
              <a:rPr lang="ja-JP" altLang="en-US" sz="2000" dirty="0"/>
              <a:t>年夏に腫瘍が見つかり、</a:t>
            </a:r>
            <a:r>
              <a:rPr lang="en-US" altLang="ja-JP" sz="2000" dirty="0"/>
              <a:t>2014</a:t>
            </a:r>
            <a:r>
              <a:rPr lang="ja-JP" altLang="en-US" sz="2000" dirty="0"/>
              <a:t>年</a:t>
            </a:r>
            <a:r>
              <a:rPr lang="en-US" altLang="ja-JP" sz="2000" dirty="0"/>
              <a:t>1</a:t>
            </a:r>
            <a:r>
              <a:rPr lang="ja-JP" altLang="en-US" sz="2000" dirty="0"/>
              <a:t>月に手術を受けた。</a:t>
            </a:r>
            <a:endParaRPr kumimoji="1" lang="ja-JP" altLang="en-US" sz="2000" dirty="0"/>
          </a:p>
        </p:txBody>
      </p:sp>
      <p:sp>
        <p:nvSpPr>
          <p:cNvPr id="5" name="テキスト ボックス 4"/>
          <p:cNvSpPr txBox="1"/>
          <p:nvPr/>
        </p:nvSpPr>
        <p:spPr>
          <a:xfrm>
            <a:off x="5364088" y="1124744"/>
            <a:ext cx="3528392" cy="1938992"/>
          </a:xfrm>
          <a:prstGeom prst="rect">
            <a:avLst/>
          </a:prstGeom>
          <a:noFill/>
        </p:spPr>
        <p:txBody>
          <a:bodyPr wrap="square" rtlCol="0">
            <a:spAutoFit/>
          </a:bodyPr>
          <a:lstStyle/>
          <a:p>
            <a:r>
              <a:rPr lang="ja-JP" altLang="en-US" sz="2000" dirty="0"/>
              <a:t>元横綱千代の富士の</a:t>
            </a:r>
            <a:r>
              <a:rPr lang="ja-JP" altLang="en-US" sz="2000" b="1" dirty="0"/>
              <a:t>九重親方</a:t>
            </a:r>
            <a:r>
              <a:rPr lang="ja-JP" altLang="en-US" sz="2000" dirty="0"/>
              <a:t>が</a:t>
            </a:r>
            <a:r>
              <a:rPr lang="en-US" altLang="ja-JP" sz="2000" dirty="0"/>
              <a:t>2016</a:t>
            </a:r>
            <a:r>
              <a:rPr lang="ja-JP" altLang="en-US" sz="2000" dirty="0"/>
              <a:t>年</a:t>
            </a:r>
            <a:r>
              <a:rPr lang="en-US" altLang="ja-JP" sz="2000" dirty="0"/>
              <a:t>7</a:t>
            </a:r>
            <a:r>
              <a:rPr lang="ja-JP" altLang="en-US" sz="2000" dirty="0"/>
              <a:t>月</a:t>
            </a:r>
            <a:r>
              <a:rPr lang="en-US" altLang="ja-JP" sz="2000" dirty="0"/>
              <a:t>31</a:t>
            </a:r>
            <a:r>
              <a:rPr lang="ja-JP" altLang="en-US" sz="2000" dirty="0"/>
              <a:t>日、</a:t>
            </a:r>
            <a:r>
              <a:rPr lang="ja-JP" altLang="en-US" sz="2000" b="1" dirty="0">
                <a:solidFill>
                  <a:srgbClr val="FF0000"/>
                </a:solidFill>
                <a:effectLst>
                  <a:outerShdw blurRad="38100" dist="38100" dir="2700000" algn="tl">
                    <a:srgbClr val="000000">
                      <a:alpha val="43137"/>
                    </a:srgbClr>
                  </a:outerShdw>
                </a:effectLst>
              </a:rPr>
              <a:t>膵臓がん</a:t>
            </a:r>
            <a:r>
              <a:rPr lang="ja-JP" altLang="en-US" sz="2000" dirty="0"/>
              <a:t>のため都内の病院で死去した。</a:t>
            </a:r>
            <a:r>
              <a:rPr lang="en-US" altLang="ja-JP" sz="2000" dirty="0"/>
              <a:t>61</a:t>
            </a:r>
            <a:r>
              <a:rPr lang="ja-JP" altLang="en-US" sz="2000" dirty="0"/>
              <a:t>歳だった。</a:t>
            </a:r>
            <a:endParaRPr lang="en-US" altLang="ja-JP" sz="2000" dirty="0"/>
          </a:p>
          <a:p>
            <a:r>
              <a:rPr kumimoji="1" lang="en-US" altLang="ja-JP" sz="2000" dirty="0"/>
              <a:t>2015</a:t>
            </a:r>
            <a:r>
              <a:rPr kumimoji="1" lang="ja-JP" altLang="en-US" sz="2000" dirty="0"/>
              <a:t>年</a:t>
            </a:r>
            <a:r>
              <a:rPr kumimoji="1" lang="en-US" altLang="ja-JP" sz="2000" dirty="0"/>
              <a:t>6</a:t>
            </a:r>
            <a:r>
              <a:rPr kumimoji="1" lang="ja-JP" altLang="en-US" sz="2000" dirty="0"/>
              <a:t>月に、腫瘍</a:t>
            </a:r>
            <a:r>
              <a:rPr lang="ja-JP" altLang="en-US" sz="2000" dirty="0"/>
              <a:t>が見つかり</a:t>
            </a:r>
            <a:r>
              <a:rPr kumimoji="1" lang="ja-JP" altLang="en-US" sz="2000" dirty="0"/>
              <a:t>、手術を受けた。</a:t>
            </a:r>
          </a:p>
        </p:txBody>
      </p:sp>
      <p:sp>
        <p:nvSpPr>
          <p:cNvPr id="6" name="タイトル 5"/>
          <p:cNvSpPr>
            <a:spLocks noGrp="1"/>
          </p:cNvSpPr>
          <p:nvPr>
            <p:ph type="title"/>
          </p:nvPr>
        </p:nvSpPr>
        <p:spPr>
          <a:xfrm>
            <a:off x="436770" y="10722"/>
            <a:ext cx="8229600" cy="636100"/>
          </a:xfrm>
        </p:spPr>
        <p:txBody>
          <a:bodyPr>
            <a:normAutofit fontScale="90000"/>
          </a:bodyPr>
          <a:lstStyle/>
          <a:p>
            <a:r>
              <a:rPr kumimoji="1" lang="ja-JP" altLang="en-US" sz="4000" dirty="0"/>
              <a:t>有名人の</a:t>
            </a:r>
            <a:r>
              <a:rPr kumimoji="1" lang="ja-JP" altLang="en-US" dirty="0"/>
              <a:t>「膵臓がん・胆管がん」</a:t>
            </a:r>
          </a:p>
        </p:txBody>
      </p:sp>
      <p:sp>
        <p:nvSpPr>
          <p:cNvPr id="7" name="スライド番号プレースホルダー 6"/>
          <p:cNvSpPr>
            <a:spLocks noGrp="1"/>
          </p:cNvSpPr>
          <p:nvPr>
            <p:ph type="sldNum" sz="quarter" idx="12"/>
          </p:nvPr>
        </p:nvSpPr>
        <p:spPr/>
        <p:txBody>
          <a:bodyPr/>
          <a:lstStyle/>
          <a:p>
            <a:pPr>
              <a:defRPr/>
            </a:pPr>
            <a:fld id="{03B1FBCE-A39D-4ABE-A6EB-1EADAB3B8901}" type="slidenum">
              <a:rPr lang="ja-JP" altLang="en-US" smtClean="0"/>
              <a:pPr>
                <a:defRPr/>
              </a:pPr>
              <a:t>81</a:t>
            </a:fld>
            <a:endParaRPr lang="en-US" altLang="ja-JP"/>
          </a:p>
        </p:txBody>
      </p:sp>
    </p:spTree>
    <p:extLst>
      <p:ext uri="{BB962C8B-B14F-4D97-AF65-F5344CB8AC3E}">
        <p14:creationId xmlns:p14="http://schemas.microsoft.com/office/powerpoint/2010/main" val="11753185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a:bodyPr>
          <a:lstStyle/>
          <a:p>
            <a:pPr algn="l">
              <a:defRPr/>
            </a:pPr>
            <a:r>
              <a:rPr lang="ja-JP" altLang="en-US" dirty="0">
                <a:effectLst>
                  <a:outerShdw blurRad="38100" dist="38100" dir="2700000" algn="tl">
                    <a:srgbClr val="000000">
                      <a:alpha val="43137"/>
                    </a:srgbClr>
                  </a:outerShdw>
                </a:effectLst>
              </a:rPr>
              <a:t>超音波内視鏡検査</a:t>
            </a:r>
            <a:endParaRPr lang="en-US" altLang="ja-JP" dirty="0">
              <a:effectLst>
                <a:outerShdw blurRad="38100" dist="38100" dir="2700000" algn="tl">
                  <a:srgbClr val="000000">
                    <a:alpha val="43137"/>
                  </a:srgbClr>
                </a:outerShdw>
              </a:effectLst>
              <a:latin typeface="+mj-ea"/>
            </a:endParaRPr>
          </a:p>
        </p:txBody>
      </p:sp>
      <p:sp>
        <p:nvSpPr>
          <p:cNvPr id="19459" name="Rectangle 27"/>
          <p:cNvSpPr>
            <a:spLocks noChangeArrowheads="1"/>
          </p:cNvSpPr>
          <p:nvPr/>
        </p:nvSpPr>
        <p:spPr bwMode="auto">
          <a:xfrm>
            <a:off x="5113338" y="4219575"/>
            <a:ext cx="1073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ja-JP" altLang="en-US" sz="1400">
                <a:solidFill>
                  <a:schemeClr val="accent2"/>
                </a:solidFill>
              </a:rPr>
              <a:t>超音波機能</a:t>
            </a:r>
          </a:p>
        </p:txBody>
      </p:sp>
      <p:graphicFrame>
        <p:nvGraphicFramePr>
          <p:cNvPr id="19462" name="オブジェクト 2"/>
          <p:cNvGraphicFramePr>
            <a:graphicFrameLocks noChangeAspect="1"/>
          </p:cNvGraphicFramePr>
          <p:nvPr/>
        </p:nvGraphicFramePr>
        <p:xfrm>
          <a:off x="5649913" y="1384300"/>
          <a:ext cx="2484437" cy="1639888"/>
        </p:xfrm>
        <a:graphic>
          <a:graphicData uri="http://schemas.openxmlformats.org/presentationml/2006/ole">
            <mc:AlternateContent xmlns:mc="http://schemas.openxmlformats.org/markup-compatibility/2006">
              <mc:Choice xmlns:v="urn:schemas-microsoft-com:vml" Requires="v">
                <p:oleObj spid="_x0000_s548919" name="Image" r:id="rId3" imgW="3090678" imgH="2039116" progId="">
                  <p:embed/>
                </p:oleObj>
              </mc:Choice>
              <mc:Fallback>
                <p:oleObj name="Image" r:id="rId3" imgW="3090678" imgH="2039116" progId="">
                  <p:embed/>
                  <p:pic>
                    <p:nvPicPr>
                      <p:cNvPr id="19462" name="オブジェクト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9913" y="1384300"/>
                        <a:ext cx="2484437" cy="163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 name="図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08104" y="3212976"/>
            <a:ext cx="2924175" cy="350012"/>
          </a:xfrm>
          <a:prstGeom prst="rect">
            <a:avLst/>
          </a:prstGeom>
        </p:spPr>
      </p:pic>
      <p:pic>
        <p:nvPicPr>
          <p:cNvPr id="8" name="Picture 9" descr="http://syoukaki-oita.com/images/checkup/result04_img0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07" y="1412776"/>
            <a:ext cx="4860032" cy="4118877"/>
          </a:xfrm>
          <a:prstGeom prst="rect">
            <a:avLst/>
          </a:prstGeom>
          <a:noFill/>
          <a:extLst>
            <a:ext uri="{909E8E84-426E-40DD-AFC4-6F175D3DCCD1}">
              <a14:hiddenFill xmlns:a14="http://schemas.microsoft.com/office/drawing/2010/main">
                <a:solidFill>
                  <a:srgbClr val="FFFFFF"/>
                </a:solidFill>
              </a14:hiddenFill>
            </a:ext>
          </a:extLst>
        </p:spPr>
      </p:pic>
      <p:pic>
        <p:nvPicPr>
          <p:cNvPr id="19461" name="Picture 3" descr="C:\Users\恒由\Desktop\GF-UCT26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03540" y="3567381"/>
            <a:ext cx="5416550" cy="326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571319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rcRect l="3200" t="21860" r="25409" b="18811"/>
          <a:stretch>
            <a:fillRect/>
          </a:stretch>
        </p:blipFill>
        <p:spPr>
          <a:xfrm>
            <a:off x="-1" y="1412777"/>
            <a:ext cx="6366723" cy="5445224"/>
          </a:xfrm>
        </p:spPr>
      </p:pic>
      <p:pic>
        <p:nvPicPr>
          <p:cNvPr id="5" name="コンテンツ プレースホルダー 3"/>
          <p:cNvPicPr>
            <a:picLocks noChangeAspect="1"/>
          </p:cNvPicPr>
          <p:nvPr/>
        </p:nvPicPr>
        <p:blipFill rotWithShape="1">
          <a:blip r:embed="rId4" cstate="print">
            <a:extLst>
              <a:ext uri="{28A0092B-C50C-407E-A947-70E740481C1C}">
                <a14:useLocalDpi xmlns:a14="http://schemas.microsoft.com/office/drawing/2010/main" val="0"/>
              </a:ext>
            </a:extLst>
          </a:blip>
          <a:srcRect l="50887" t="52278" r="24557" b="2651"/>
          <a:stretch/>
        </p:blipFill>
        <p:spPr>
          <a:xfrm>
            <a:off x="6300192" y="1700808"/>
            <a:ext cx="2621344" cy="4951428"/>
          </a:xfrm>
          <a:prstGeom prst="rect">
            <a:avLst/>
          </a:prstGeom>
        </p:spPr>
      </p:pic>
      <p:sp>
        <p:nvSpPr>
          <p:cNvPr id="3" name="正方形/長方形 2"/>
          <p:cNvSpPr/>
          <p:nvPr/>
        </p:nvSpPr>
        <p:spPr>
          <a:xfrm>
            <a:off x="6243215" y="351371"/>
            <a:ext cx="883287" cy="294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3"/>
          <p:cNvSpPr txBox="1">
            <a:spLocks/>
          </p:cNvSpPr>
          <p:nvPr/>
        </p:nvSpPr>
        <p:spPr>
          <a:xfrm>
            <a:off x="395536" y="0"/>
            <a:ext cx="8229600" cy="1143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kumimoji="1" sz="4400" b="1" kern="1200" cap="none" spc="50">
                <a:ln w="13500">
                  <a:noFill/>
                  <a:prstDash val="solid"/>
                </a:ln>
                <a:solidFill>
                  <a:srgbClr val="E30746"/>
                </a:solidFill>
                <a:effectLst>
                  <a:outerShdw blurRad="50800" dist="38100" dir="2700000" algn="tl" rotWithShape="0">
                    <a:schemeClr val="bg1">
                      <a:alpha val="80000"/>
                    </a:schemeClr>
                  </a:outerShdw>
                </a:effectLst>
                <a:latin typeface="+mj-lt"/>
                <a:ea typeface="+mj-ea"/>
                <a:cs typeface="+mj-cs"/>
              </a:defRPr>
            </a:lvl1pPr>
          </a:lstStyle>
          <a:p>
            <a:r>
              <a:rPr lang="en-US" altLang="ja-JP" sz="3200" dirty="0"/>
              <a:t>PET-CT</a:t>
            </a:r>
            <a:r>
              <a:rPr lang="ja-JP" altLang="en-US" sz="3200" dirty="0"/>
              <a:t>検査で発見された</a:t>
            </a:r>
            <a:r>
              <a:rPr lang="ja-JP" altLang="en-US" sz="3700" dirty="0"/>
              <a:t>膵臓がん</a:t>
            </a:r>
            <a:endParaRPr lang="ja-JP" altLang="en-US" sz="3200" dirty="0"/>
          </a:p>
        </p:txBody>
      </p:sp>
      <p:pic>
        <p:nvPicPr>
          <p:cNvPr id="7" name="コンテンツ プレースホルダー 3"/>
          <p:cNvPicPr>
            <a:picLocks noChangeAspect="1"/>
          </p:cNvPicPr>
          <p:nvPr/>
        </p:nvPicPr>
        <p:blipFill>
          <a:blip r:embed="rId3" cstate="print">
            <a:extLst>
              <a:ext uri="{28A0092B-C50C-407E-A947-70E740481C1C}">
                <a14:useLocalDpi xmlns:a14="http://schemas.microsoft.com/office/drawing/2010/main" val="0"/>
              </a:ext>
            </a:extLst>
          </a:blip>
          <a:srcRect l="3200" t="6237" r="25409" b="86461"/>
          <a:stretch>
            <a:fillRect/>
          </a:stretch>
        </p:blipFill>
        <p:spPr>
          <a:xfrm>
            <a:off x="0" y="1124744"/>
            <a:ext cx="6372200" cy="670758"/>
          </a:xfrm>
          <a:prstGeom prst="rect">
            <a:avLst/>
          </a:prstGeom>
        </p:spPr>
      </p:pic>
      <p:cxnSp>
        <p:nvCxnSpPr>
          <p:cNvPr id="8" name="直線矢印コネクタ 7"/>
          <p:cNvCxnSpPr/>
          <p:nvPr/>
        </p:nvCxnSpPr>
        <p:spPr>
          <a:xfrm flipV="1">
            <a:off x="5580112" y="4149080"/>
            <a:ext cx="1872208" cy="360040"/>
          </a:xfrm>
          <a:prstGeom prst="straightConnector1">
            <a:avLst/>
          </a:prstGeom>
          <a:ln w="57150">
            <a:solidFill>
              <a:srgbClr val="E30746"/>
            </a:solidFill>
            <a:tailEnd type="arrow"/>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166688" y="1628800"/>
            <a:ext cx="1685078" cy="369332"/>
          </a:xfrm>
          <a:prstGeom prst="rect">
            <a:avLst/>
          </a:prstGeom>
          <a:solidFill>
            <a:schemeClr val="bg1"/>
          </a:solidFill>
        </p:spPr>
        <p:txBody>
          <a:bodyPr wrap="none" rtlCol="0">
            <a:spAutoFit/>
          </a:bodyPr>
          <a:lstStyle/>
          <a:p>
            <a:pPr algn="ctr"/>
            <a:r>
              <a:rPr lang="en-US" altLang="ja-JP" dirty="0"/>
              <a:t>61</a:t>
            </a:r>
            <a:r>
              <a:rPr kumimoji="1" lang="ja-JP" altLang="en-US" dirty="0"/>
              <a:t>歳 </a:t>
            </a:r>
            <a:r>
              <a:rPr lang="ja-JP" altLang="en-US" dirty="0"/>
              <a:t>検診目的</a:t>
            </a:r>
            <a:endParaRPr kumimoji="1" lang="ja-JP" altLang="en-US" dirty="0"/>
          </a:p>
        </p:txBody>
      </p:sp>
      <p:sp>
        <p:nvSpPr>
          <p:cNvPr id="12" name="テキスト ボックス 11"/>
          <p:cNvSpPr txBox="1"/>
          <p:nvPr/>
        </p:nvSpPr>
        <p:spPr>
          <a:xfrm>
            <a:off x="2294170" y="1643710"/>
            <a:ext cx="1685078" cy="369332"/>
          </a:xfrm>
          <a:prstGeom prst="rect">
            <a:avLst/>
          </a:prstGeom>
          <a:solidFill>
            <a:schemeClr val="bg1"/>
          </a:solidFill>
        </p:spPr>
        <p:txBody>
          <a:bodyPr wrap="none" rtlCol="0">
            <a:spAutoFit/>
          </a:bodyPr>
          <a:lstStyle/>
          <a:p>
            <a:pPr algn="ctr"/>
            <a:r>
              <a:rPr lang="en-US" altLang="ja-JP" dirty="0"/>
              <a:t>62</a:t>
            </a:r>
            <a:r>
              <a:rPr kumimoji="1" lang="ja-JP" altLang="en-US" dirty="0"/>
              <a:t>歳 </a:t>
            </a:r>
            <a:r>
              <a:rPr lang="ja-JP" altLang="en-US" dirty="0"/>
              <a:t>検診目的</a:t>
            </a:r>
            <a:endParaRPr kumimoji="1" lang="ja-JP" altLang="en-US" dirty="0"/>
          </a:p>
        </p:txBody>
      </p:sp>
      <p:sp>
        <p:nvSpPr>
          <p:cNvPr id="13" name="テキスト ボックス 12"/>
          <p:cNvSpPr txBox="1"/>
          <p:nvPr/>
        </p:nvSpPr>
        <p:spPr>
          <a:xfrm>
            <a:off x="4321246" y="1643710"/>
            <a:ext cx="2146742" cy="369332"/>
          </a:xfrm>
          <a:prstGeom prst="rect">
            <a:avLst/>
          </a:prstGeom>
          <a:solidFill>
            <a:schemeClr val="bg1"/>
          </a:solidFill>
        </p:spPr>
        <p:txBody>
          <a:bodyPr wrap="none" rtlCol="0">
            <a:spAutoFit/>
          </a:bodyPr>
          <a:lstStyle/>
          <a:p>
            <a:pPr algn="ctr"/>
            <a:r>
              <a:rPr lang="en-US" altLang="ja-JP" dirty="0"/>
              <a:t>66</a:t>
            </a:r>
            <a:r>
              <a:rPr kumimoji="1" lang="ja-JP" altLang="en-US" dirty="0"/>
              <a:t>歳 </a:t>
            </a:r>
            <a:r>
              <a:rPr lang="ja-JP" altLang="en-US" dirty="0"/>
              <a:t>病院から紹介</a:t>
            </a:r>
            <a:endParaRPr kumimoji="1" lang="ja-JP" altLang="en-US" dirty="0"/>
          </a:p>
        </p:txBody>
      </p:sp>
      <p:sp>
        <p:nvSpPr>
          <p:cNvPr id="15" name="テキスト ボックス 14"/>
          <p:cNvSpPr txBox="1"/>
          <p:nvPr/>
        </p:nvSpPr>
        <p:spPr>
          <a:xfrm>
            <a:off x="6372200" y="1124744"/>
            <a:ext cx="1107996" cy="461665"/>
          </a:xfrm>
          <a:prstGeom prst="rect">
            <a:avLst/>
          </a:prstGeom>
          <a:noFill/>
        </p:spPr>
        <p:txBody>
          <a:bodyPr wrap="none" rtlCol="0">
            <a:spAutoFit/>
          </a:bodyPr>
          <a:lstStyle/>
          <a:p>
            <a:r>
              <a:rPr kumimoji="1" lang="ja-JP" altLang="en-US" sz="2400" dirty="0"/>
              <a:t>（医師）</a:t>
            </a:r>
          </a:p>
        </p:txBody>
      </p:sp>
    </p:spTree>
    <p:extLst>
      <p:ext uri="{BB962C8B-B14F-4D97-AF65-F5344CB8AC3E}">
        <p14:creationId xmlns:p14="http://schemas.microsoft.com/office/powerpoint/2010/main" val="137512104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pancreas"/>
          <p:cNvPicPr>
            <a:picLocks noChangeAspect="1" noChangeArrowheads="1"/>
          </p:cNvPicPr>
          <p:nvPr/>
        </p:nvPicPr>
        <p:blipFill>
          <a:blip r:embed="rId2" cstate="print"/>
          <a:srcRect/>
          <a:stretch>
            <a:fillRect/>
          </a:stretch>
        </p:blipFill>
        <p:spPr bwMode="auto">
          <a:xfrm>
            <a:off x="18467" y="2211550"/>
            <a:ext cx="4492064" cy="3462477"/>
          </a:xfrm>
          <a:prstGeom prst="rect">
            <a:avLst/>
          </a:prstGeom>
          <a:noFill/>
        </p:spPr>
      </p:pic>
      <p:sp>
        <p:nvSpPr>
          <p:cNvPr id="5" name="タイトル 4"/>
          <p:cNvSpPr>
            <a:spLocks noGrp="1"/>
          </p:cNvSpPr>
          <p:nvPr>
            <p:ph type="title"/>
          </p:nvPr>
        </p:nvSpPr>
        <p:spPr/>
        <p:txBody>
          <a:bodyPr/>
          <a:lstStyle/>
          <a:p>
            <a:endParaRPr kumimoji="1" lang="ja-JP" altLang="en-US"/>
          </a:p>
        </p:txBody>
      </p:sp>
      <p:sp>
        <p:nvSpPr>
          <p:cNvPr id="6" name="タイトル 4"/>
          <p:cNvSpPr txBox="1">
            <a:spLocks/>
          </p:cNvSpPr>
          <p:nvPr/>
        </p:nvSpPr>
        <p:spPr>
          <a:xfrm>
            <a:off x="539552" y="116632"/>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b="1" kern="1200" cap="none" spc="50">
                <a:ln w="13500">
                  <a:noFill/>
                  <a:prstDash val="solid"/>
                </a:ln>
                <a:solidFill>
                  <a:srgbClr val="E30746"/>
                </a:solidFill>
                <a:effectLst>
                  <a:outerShdw blurRad="50800" dist="38100" dir="2700000" algn="tl" rotWithShape="0">
                    <a:schemeClr val="bg1">
                      <a:alpha val="80000"/>
                    </a:schemeClr>
                  </a:outerShdw>
                </a:effectLst>
                <a:latin typeface="+mj-lt"/>
                <a:ea typeface="+mj-ea"/>
                <a:cs typeface="+mj-cs"/>
              </a:defRPr>
            </a:lvl1pPr>
          </a:lstStyle>
          <a:p>
            <a:r>
              <a:rPr lang="ja-JP" altLang="en-US" dirty="0"/>
              <a:t>膵臓がんの</a:t>
            </a:r>
            <a:r>
              <a:rPr lang="en-US" altLang="ja-JP" sz="4800" dirty="0"/>
              <a:t>MRI</a:t>
            </a:r>
            <a:r>
              <a:rPr lang="ja-JP" altLang="en-US" dirty="0"/>
              <a:t>（</a:t>
            </a:r>
            <a:r>
              <a:rPr lang="en-US" altLang="ja-JP" dirty="0"/>
              <a:t>MRCP</a:t>
            </a:r>
            <a:r>
              <a:rPr lang="ja-JP" altLang="en-US" dirty="0"/>
              <a:t>）</a:t>
            </a:r>
          </a:p>
        </p:txBody>
      </p:sp>
      <p:pic>
        <p:nvPicPr>
          <p:cNvPr id="4" name="コンテンツ プレースホルダー 3"/>
          <p:cNvPicPr>
            <a:picLocks noGrp="1" noChangeAspect="1"/>
          </p:cNvPicPr>
          <p:nvPr>
            <p:ph idx="4294967295"/>
          </p:nvPr>
        </p:nvPicPr>
        <p:blipFill rotWithShape="1">
          <a:blip r:embed="rId3" cstate="print">
            <a:extLst>
              <a:ext uri="{28A0092B-C50C-407E-A947-70E740481C1C}">
                <a14:useLocalDpi xmlns:a14="http://schemas.microsoft.com/office/drawing/2010/main" val="0"/>
              </a:ext>
            </a:extLst>
          </a:blip>
          <a:srcRect l="33456" t="37361" r="34167" b="32221"/>
          <a:stretch/>
        </p:blipFill>
        <p:spPr>
          <a:xfrm>
            <a:off x="4139952" y="1575644"/>
            <a:ext cx="4897542" cy="4734291"/>
          </a:xfrm>
        </p:spPr>
      </p:pic>
      <p:cxnSp>
        <p:nvCxnSpPr>
          <p:cNvPr id="3" name="直線矢印コネクタ 2"/>
          <p:cNvCxnSpPr/>
          <p:nvPr/>
        </p:nvCxnSpPr>
        <p:spPr>
          <a:xfrm flipH="1" flipV="1">
            <a:off x="5940152" y="4437112"/>
            <a:ext cx="381744" cy="813792"/>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77466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70" name="Picture 2" descr="広島県民よ！もう待てぬ。すぐ受けたまえ！がん検診"/>
          <p:cNvPicPr>
            <a:picLocks noGrp="1" noChangeAspect="1" noChangeArrowheads="1"/>
          </p:cNvPicPr>
          <p:nvPr>
            <p:ph idx="1"/>
          </p:nvPr>
        </p:nvPicPr>
        <p:blipFill>
          <a:blip r:embed="rId2" cstate="print"/>
          <a:srcRect/>
          <a:stretch>
            <a:fillRect/>
          </a:stretch>
        </p:blipFill>
        <p:spPr bwMode="auto">
          <a:xfrm>
            <a:off x="0" y="2420888"/>
            <a:ext cx="9144000" cy="3052070"/>
          </a:xfrm>
          <a:prstGeom prst="rect">
            <a:avLst/>
          </a:prstGeom>
          <a:noFill/>
        </p:spPr>
      </p:pic>
      <p:sp>
        <p:nvSpPr>
          <p:cNvPr id="5" name="タイトル 1"/>
          <p:cNvSpPr txBox="1">
            <a:spLocks/>
          </p:cNvSpPr>
          <p:nvPr/>
        </p:nvSpPr>
        <p:spPr>
          <a:xfrm>
            <a:off x="539552" y="1412776"/>
            <a:ext cx="8064896" cy="648072"/>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4000" dirty="0">
                <a:solidFill>
                  <a:srgbClr val="FF0000"/>
                </a:solidFill>
                <a:latin typeface="HGS創英角ﾎﾟｯﾌﾟ体" panose="040B0A00000000000000" pitchFamily="50" charset="-128"/>
                <a:ea typeface="HGS創英角ﾎﾟｯﾌﾟ体" panose="040B0A00000000000000" pitchFamily="50" charset="-128"/>
              </a:rPr>
              <a:t>「がん検診へ行こうよ！」</a:t>
            </a:r>
          </a:p>
        </p:txBody>
      </p:sp>
      <p:sp>
        <p:nvSpPr>
          <p:cNvPr id="6" name="タイトル 1"/>
          <p:cNvSpPr txBox="1">
            <a:spLocks/>
          </p:cNvSpPr>
          <p:nvPr/>
        </p:nvSpPr>
        <p:spPr>
          <a:xfrm>
            <a:off x="517964" y="462420"/>
            <a:ext cx="8172428" cy="648072"/>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200" dirty="0">
                <a:solidFill>
                  <a:prstClr val="black"/>
                </a:solidFill>
                <a:latin typeface="HGP創英ﾌﾟﾚｾﾞﾝｽEB" panose="02020800000000000000" pitchFamily="18" charset="-128"/>
                <a:ea typeface="HGP創英ﾌﾟﾚｾﾞﾝｽEB" panose="02020800000000000000" pitchFamily="18" charset="-128"/>
              </a:rPr>
              <a:t>広島県「がん検診」啓発キャンペーン</a:t>
            </a:r>
          </a:p>
        </p:txBody>
      </p:sp>
      <p:sp>
        <p:nvSpPr>
          <p:cNvPr id="2" name="スライド番号プレースホルダー 1"/>
          <p:cNvSpPr>
            <a:spLocks noGrp="1"/>
          </p:cNvSpPr>
          <p:nvPr>
            <p:ph type="sldNum" sz="quarter" idx="12"/>
          </p:nvPr>
        </p:nvSpPr>
        <p:spPr/>
        <p:txBody>
          <a:bodyPr/>
          <a:lstStyle/>
          <a:p>
            <a:pPr>
              <a:defRPr/>
            </a:pPr>
            <a:fld id="{853982EF-C2C1-4EE6-9368-E61A68687344}" type="slidenum">
              <a:rPr lang="ja-JP" altLang="en-US" smtClean="0"/>
              <a:pPr>
                <a:defRPr/>
              </a:pPr>
              <a:t>85</a:t>
            </a:fld>
            <a:endParaRPr lang="en-US" altLang="ja-JP"/>
          </a:p>
        </p:txBody>
      </p:sp>
    </p:spTree>
    <p:extLst>
      <p:ext uri="{BB962C8B-B14F-4D97-AF65-F5344CB8AC3E}">
        <p14:creationId xmlns:p14="http://schemas.microsoft.com/office/powerpoint/2010/main" val="379310808"/>
      </p:ext>
    </p:extLst>
  </p:cSld>
  <p:clrMapOvr>
    <a:masterClrMapping/>
  </p:clrMapOvr>
  <p:transition>
    <p:wipe dir="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3"/>
          <p:cNvSpPr txBox="1">
            <a:spLocks noChangeArrowheads="1"/>
          </p:cNvSpPr>
          <p:nvPr/>
        </p:nvSpPr>
        <p:spPr bwMode="auto">
          <a:xfrm>
            <a:off x="803275" y="341313"/>
            <a:ext cx="7535863" cy="762000"/>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4400" b="1" i="0" u="none" strike="noStrike" kern="0" cap="none" spc="0" normalizeH="0" baseline="0" noProof="0" dirty="0">
                <a:ln>
                  <a:noFill/>
                </a:ln>
                <a:solidFill>
                  <a:srgbClr val="C00000"/>
                </a:solidFill>
                <a:effectLst/>
                <a:uLnTx/>
                <a:uFillTx/>
                <a:latin typeface="Times New Roman" pitchFamily="18" charset="0"/>
              </a:rPr>
              <a:t>がん予防</a:t>
            </a:r>
            <a:r>
              <a:rPr kumimoji="0" lang="ja-JP" altLang="en-US" sz="3600" b="1" i="0" u="none" strike="noStrike" kern="0" cap="none" spc="0" normalizeH="0" baseline="0" noProof="0" dirty="0">
                <a:ln>
                  <a:noFill/>
                </a:ln>
                <a:solidFill>
                  <a:srgbClr val="C00000"/>
                </a:solidFill>
                <a:effectLst/>
                <a:uLnTx/>
                <a:uFillTx/>
                <a:latin typeface="Times New Roman" pitchFamily="18" charset="0"/>
              </a:rPr>
              <a:t>を </a:t>
            </a:r>
            <a:r>
              <a:rPr kumimoji="0" lang="ja-JP" altLang="en-US" sz="4400" b="1" i="0" u="none" strike="noStrike" kern="0" cap="none" spc="0" normalizeH="0" baseline="0" noProof="0" dirty="0">
                <a:ln>
                  <a:noFill/>
                </a:ln>
                <a:solidFill>
                  <a:srgbClr val="C00000"/>
                </a:solidFill>
                <a:effectLst/>
                <a:uLnTx/>
                <a:uFillTx/>
                <a:latin typeface="Times New Roman" pitchFamily="18" charset="0"/>
              </a:rPr>
              <a:t>推進</a:t>
            </a:r>
            <a:r>
              <a:rPr kumimoji="0" lang="ja-JP" altLang="en-US" sz="3600" b="1" i="0" u="none" strike="noStrike" kern="0" cap="none" spc="0" normalizeH="0" baseline="0" noProof="0" dirty="0">
                <a:ln>
                  <a:noFill/>
                </a:ln>
                <a:solidFill>
                  <a:srgbClr val="C00000"/>
                </a:solidFill>
                <a:effectLst/>
                <a:uLnTx/>
                <a:uFillTx/>
                <a:latin typeface="Times New Roman" pitchFamily="18" charset="0"/>
              </a:rPr>
              <a:t>しよう</a:t>
            </a:r>
            <a:r>
              <a:rPr kumimoji="0" lang="ja-JP" altLang="en-US" sz="3200" b="1" i="0" u="none" strike="noStrike" kern="0" cap="none" spc="0" normalizeH="0" baseline="0" noProof="0" dirty="0">
                <a:ln>
                  <a:noFill/>
                </a:ln>
                <a:solidFill>
                  <a:srgbClr val="C00000"/>
                </a:solidFill>
                <a:effectLst/>
                <a:uLnTx/>
                <a:uFillTx/>
                <a:latin typeface="Times New Roman" pitchFamily="18" charset="0"/>
              </a:rPr>
              <a:t> </a:t>
            </a:r>
            <a:endParaRPr kumimoji="0" lang="ja-JP" altLang="en-US" sz="4000" b="1" i="0" u="none" strike="noStrike" kern="0" cap="none" spc="0" normalizeH="0" baseline="0" noProof="0" dirty="0">
              <a:ln>
                <a:noFill/>
              </a:ln>
              <a:solidFill>
                <a:srgbClr val="C00000"/>
              </a:solidFill>
              <a:effectLst/>
              <a:uLnTx/>
              <a:uFillTx/>
              <a:latin typeface="Times New Roman" pitchFamily="18" charset="0"/>
            </a:endParaRPr>
          </a:p>
        </p:txBody>
      </p:sp>
      <p:sp>
        <p:nvSpPr>
          <p:cNvPr id="21507" name="Rectangle 4"/>
          <p:cNvSpPr>
            <a:spLocks noChangeArrowheads="1"/>
          </p:cNvSpPr>
          <p:nvPr/>
        </p:nvSpPr>
        <p:spPr bwMode="auto">
          <a:xfrm>
            <a:off x="855663" y="2132856"/>
            <a:ext cx="6838950" cy="57943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1" i="0" u="none" strike="noStrike" kern="0" cap="none" spc="0" normalizeH="0" baseline="0" noProof="0" dirty="0">
                <a:ln>
                  <a:noFill/>
                </a:ln>
                <a:solidFill>
                  <a:sysClr val="windowText" lastClr="000000"/>
                </a:solidFill>
                <a:effectLst/>
                <a:uLnTx/>
                <a:uFillTx/>
                <a:latin typeface="Times New Roman" pitchFamily="18" charset="0"/>
              </a:rPr>
              <a:t>一次予防： がんに</a:t>
            </a:r>
            <a:r>
              <a:rPr kumimoji="0" lang="ja-JP" altLang="en-US" sz="3200" b="1" i="0" u="none" strike="noStrike" kern="0" cap="none" spc="0" normalizeH="0" baseline="0" noProof="0" dirty="0">
                <a:ln>
                  <a:noFill/>
                </a:ln>
                <a:solidFill>
                  <a:srgbClr val="C00000"/>
                </a:solidFill>
                <a:effectLst/>
                <a:uLnTx/>
                <a:uFillTx/>
                <a:latin typeface="Times New Roman" pitchFamily="18" charset="0"/>
              </a:rPr>
              <a:t>罹らないようにする</a:t>
            </a:r>
            <a:endParaRPr kumimoji="0" lang="ja-JP" altLang="en-US" sz="3200" b="1" i="0" u="none" strike="noStrike" kern="0" cap="none" spc="0" normalizeH="0" baseline="0" noProof="0" dirty="0">
              <a:ln>
                <a:noFill/>
              </a:ln>
              <a:solidFill>
                <a:sysClr val="windowText" lastClr="000000"/>
              </a:solidFill>
              <a:effectLst/>
              <a:uLnTx/>
              <a:uFillTx/>
              <a:latin typeface="Times New Roman" pitchFamily="18" charset="0"/>
            </a:endParaRPr>
          </a:p>
        </p:txBody>
      </p:sp>
      <p:sp>
        <p:nvSpPr>
          <p:cNvPr id="21508" name="Rectangle 5"/>
          <p:cNvSpPr>
            <a:spLocks noChangeArrowheads="1"/>
          </p:cNvSpPr>
          <p:nvPr/>
        </p:nvSpPr>
        <p:spPr bwMode="auto">
          <a:xfrm>
            <a:off x="855663" y="3679081"/>
            <a:ext cx="6862762" cy="57943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1" i="0" u="none" strike="noStrike" kern="0" cap="none" spc="0" normalizeH="0" baseline="0" noProof="0" dirty="0">
                <a:ln>
                  <a:noFill/>
                </a:ln>
                <a:solidFill>
                  <a:sysClr val="windowText" lastClr="000000"/>
                </a:solidFill>
                <a:effectLst/>
                <a:uLnTx/>
                <a:uFillTx/>
                <a:latin typeface="Times New Roman" pitchFamily="18" charset="0"/>
              </a:rPr>
              <a:t>二次予防： がんで</a:t>
            </a:r>
            <a:r>
              <a:rPr kumimoji="0" lang="ja-JP" altLang="en-US" sz="3200" b="1" i="0" u="none" strike="noStrike" kern="0" cap="none" spc="0" normalizeH="0" baseline="0" noProof="0" dirty="0">
                <a:ln>
                  <a:noFill/>
                </a:ln>
                <a:solidFill>
                  <a:srgbClr val="C00000"/>
                </a:solidFill>
                <a:effectLst/>
                <a:uLnTx/>
                <a:uFillTx/>
                <a:latin typeface="Times New Roman" pitchFamily="18" charset="0"/>
              </a:rPr>
              <a:t>死なないようにする</a:t>
            </a:r>
            <a:endParaRPr kumimoji="0" lang="ja-JP" altLang="en-US" sz="3200" b="1" i="0" u="none" strike="noStrike" kern="0" cap="none" spc="0" normalizeH="0" baseline="0" noProof="0" dirty="0">
              <a:ln>
                <a:noFill/>
              </a:ln>
              <a:solidFill>
                <a:sysClr val="windowText" lastClr="000000"/>
              </a:solidFill>
              <a:effectLst/>
              <a:uLnTx/>
              <a:uFillTx/>
              <a:latin typeface="Times New Roman" pitchFamily="18" charset="0"/>
            </a:endParaRPr>
          </a:p>
        </p:txBody>
      </p:sp>
      <p:sp>
        <p:nvSpPr>
          <p:cNvPr id="21509" name="Rectangle 7"/>
          <p:cNvSpPr>
            <a:spLocks noChangeArrowheads="1"/>
          </p:cNvSpPr>
          <p:nvPr/>
        </p:nvSpPr>
        <p:spPr bwMode="auto">
          <a:xfrm>
            <a:off x="2459038" y="2799606"/>
            <a:ext cx="6335389" cy="52322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800" b="1" i="0" u="none" strike="noStrike" kern="0" cap="none" spc="0" normalizeH="0" baseline="0" noProof="0" dirty="0">
                <a:ln>
                  <a:noFill/>
                </a:ln>
                <a:solidFill>
                  <a:sysClr val="windowText" lastClr="000000"/>
                </a:solidFill>
                <a:effectLst/>
                <a:uLnTx/>
                <a:uFillTx/>
                <a:latin typeface="Times New Roman" pitchFamily="18" charset="0"/>
              </a:rPr>
              <a:t>(</a:t>
            </a:r>
            <a:r>
              <a:rPr kumimoji="0" lang="ja-JP" altLang="en-US" sz="2800" b="1" i="0" u="none" strike="noStrike" kern="0" cap="none" spc="0" normalizeH="0" baseline="0" noProof="0" dirty="0">
                <a:ln>
                  <a:noFill/>
                </a:ln>
                <a:solidFill>
                  <a:sysClr val="windowText" lastClr="000000"/>
                </a:solidFill>
                <a:effectLst/>
                <a:uLnTx/>
                <a:uFillTx/>
                <a:latin typeface="Times New Roman" pitchFamily="18" charset="0"/>
              </a:rPr>
              <a:t>タバコを吸わない，紫外線を避けるなど</a:t>
            </a:r>
            <a:r>
              <a:rPr kumimoji="0" lang="en-US" altLang="ja-JP" sz="2800" b="1" i="0" u="none" strike="noStrike" kern="0" cap="none" spc="0" normalizeH="0" baseline="0" noProof="0" dirty="0">
                <a:ln>
                  <a:noFill/>
                </a:ln>
                <a:solidFill>
                  <a:sysClr val="windowText" lastClr="000000"/>
                </a:solidFill>
                <a:effectLst/>
                <a:uLnTx/>
                <a:uFillTx/>
                <a:latin typeface="Times New Roman" pitchFamily="18" charset="0"/>
              </a:rPr>
              <a:t>)</a:t>
            </a:r>
          </a:p>
        </p:txBody>
      </p:sp>
      <p:sp>
        <p:nvSpPr>
          <p:cNvPr id="21510" name="Rectangle 8"/>
          <p:cNvSpPr>
            <a:spLocks noChangeArrowheads="1"/>
          </p:cNvSpPr>
          <p:nvPr/>
        </p:nvSpPr>
        <p:spPr bwMode="auto">
          <a:xfrm>
            <a:off x="2459038" y="4255344"/>
            <a:ext cx="3459162" cy="51911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800" b="1" i="0" u="none" strike="noStrike" kern="0" cap="none" spc="0" normalizeH="0" baseline="0" noProof="0">
                <a:ln>
                  <a:noFill/>
                </a:ln>
                <a:solidFill>
                  <a:sysClr val="windowText" lastClr="000000"/>
                </a:solidFill>
                <a:effectLst/>
                <a:uLnTx/>
                <a:uFillTx/>
                <a:latin typeface="Times New Roman" pitchFamily="18" charset="0"/>
              </a:rPr>
              <a:t>(</a:t>
            </a:r>
            <a:r>
              <a:rPr kumimoji="0" lang="ja-JP" altLang="en-US" sz="2800" b="1" i="0" u="none" strike="noStrike" kern="0" cap="none" spc="0" normalizeH="0" baseline="0" noProof="0">
                <a:ln>
                  <a:noFill/>
                </a:ln>
                <a:solidFill>
                  <a:sysClr val="windowText" lastClr="000000"/>
                </a:solidFill>
                <a:effectLst/>
                <a:uLnTx/>
                <a:uFillTx/>
                <a:latin typeface="Times New Roman" pitchFamily="18" charset="0"/>
              </a:rPr>
              <a:t>早期発見・早期治療</a:t>
            </a:r>
            <a:r>
              <a:rPr kumimoji="0" lang="en-US" altLang="ja-JP" sz="2800" b="1" i="0" u="none" strike="noStrike" kern="0" cap="none" spc="0" normalizeH="0" baseline="0" noProof="0">
                <a:ln>
                  <a:noFill/>
                </a:ln>
                <a:solidFill>
                  <a:sysClr val="windowText" lastClr="000000"/>
                </a:solidFill>
                <a:effectLst/>
                <a:uLnTx/>
                <a:uFillTx/>
                <a:latin typeface="Times New Roman" pitchFamily="18" charset="0"/>
              </a:rPr>
              <a:t>)</a:t>
            </a:r>
          </a:p>
        </p:txBody>
      </p:sp>
      <p:sp>
        <p:nvSpPr>
          <p:cNvPr id="21512" name="テキスト ボックス 8"/>
          <p:cNvSpPr txBox="1">
            <a:spLocks noChangeArrowheads="1"/>
          </p:cNvSpPr>
          <p:nvPr/>
        </p:nvSpPr>
        <p:spPr bwMode="auto">
          <a:xfrm>
            <a:off x="4000500" y="1918544"/>
            <a:ext cx="646113" cy="36988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err="1">
                <a:ln>
                  <a:noFill/>
                </a:ln>
                <a:solidFill>
                  <a:srgbClr val="C00000"/>
                </a:solidFill>
                <a:effectLst/>
                <a:uLnTx/>
                <a:uFillTx/>
              </a:rPr>
              <a:t>かか</a:t>
            </a:r>
            <a:endParaRPr kumimoji="0" lang="ja-JP" altLang="en-US" sz="1800" b="0" i="0" u="none" strike="noStrike" kern="0" cap="none" spc="0" normalizeH="0" baseline="0" noProof="0" dirty="0">
              <a:ln>
                <a:noFill/>
              </a:ln>
              <a:solidFill>
                <a:srgbClr val="C00000"/>
              </a:solidFill>
              <a:effectLst/>
              <a:uLnTx/>
              <a:uFillTx/>
            </a:endParaRPr>
          </a:p>
        </p:txBody>
      </p:sp>
      <p:sp>
        <p:nvSpPr>
          <p:cNvPr id="2" name="スライド番号プレースホルダー 1"/>
          <p:cNvSpPr>
            <a:spLocks noGrp="1"/>
          </p:cNvSpPr>
          <p:nvPr>
            <p:ph type="sldNum" sz="quarter" idx="12"/>
          </p:nvPr>
        </p:nvSpPr>
        <p:spPr/>
        <p:txBody>
          <a:bodyPr/>
          <a:lstStyle/>
          <a:p>
            <a:pPr>
              <a:defRPr/>
            </a:pPr>
            <a:fld id="{A3F87E3B-88A1-4179-9BF8-C5563C8CB73E}" type="slidenum">
              <a:rPr lang="ja-JP" altLang="en-US" smtClean="0"/>
              <a:pPr>
                <a:defRPr/>
              </a:pPr>
              <a:t>86</a:t>
            </a:fld>
            <a:endParaRPr lang="en-US" altLang="ja-JP"/>
          </a:p>
        </p:txBody>
      </p:sp>
    </p:spTree>
    <p:extLst>
      <p:ext uri="{BB962C8B-B14F-4D97-AF65-F5344CB8AC3E}">
        <p14:creationId xmlns:p14="http://schemas.microsoft.com/office/powerpoint/2010/main" val="2096883269"/>
      </p:ext>
    </p:extLst>
  </p:cSld>
  <p:clrMapOvr>
    <a:masterClrMapping/>
  </p:clrMapOvr>
  <p:transition>
    <p:wipe dir="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2306" name="Rectangle 2"/>
          <p:cNvSpPr>
            <a:spLocks noGrp="1" noChangeArrowheads="1"/>
          </p:cNvSpPr>
          <p:nvPr>
            <p:ph type="title"/>
          </p:nvPr>
        </p:nvSpPr>
        <p:spPr>
          <a:xfrm>
            <a:off x="685800" y="381000"/>
            <a:ext cx="7772400" cy="1143000"/>
          </a:xfrm>
        </p:spPr>
        <p:txBody>
          <a:bodyPr/>
          <a:lstStyle/>
          <a:p>
            <a:pPr>
              <a:defRPr/>
            </a:pPr>
            <a:r>
              <a:rPr lang="ja-JP" altLang="en-US"/>
              <a:t>がん検診（健診）</a:t>
            </a:r>
          </a:p>
        </p:txBody>
      </p:sp>
      <p:sp>
        <p:nvSpPr>
          <p:cNvPr id="25603" name="Rectangle 3"/>
          <p:cNvSpPr>
            <a:spLocks noGrp="1" noChangeArrowheads="1"/>
          </p:cNvSpPr>
          <p:nvPr>
            <p:ph type="body" idx="1"/>
          </p:nvPr>
        </p:nvSpPr>
        <p:spPr>
          <a:xfrm>
            <a:off x="685800" y="1773238"/>
            <a:ext cx="7772400" cy="4322762"/>
          </a:xfrm>
        </p:spPr>
        <p:txBody>
          <a:bodyPr/>
          <a:lstStyle/>
          <a:p>
            <a:pPr marL="533400" indent="-533400">
              <a:lnSpc>
                <a:spcPct val="90000"/>
              </a:lnSpc>
              <a:buFontTx/>
              <a:buAutoNum type="arabicPeriod"/>
            </a:pPr>
            <a:r>
              <a:rPr lang="ja-JP" altLang="en-US" sz="3600" dirty="0"/>
              <a:t>対策型検診　　</a:t>
            </a:r>
            <a:r>
              <a:rPr lang="ja-JP" altLang="en-US" sz="2400" dirty="0">
                <a:solidFill>
                  <a:srgbClr val="C00000"/>
                </a:solidFill>
              </a:rPr>
              <a:t>国民のがん死亡を減らす</a:t>
            </a:r>
            <a:endParaRPr lang="ja-JP" altLang="en-US" sz="3600" dirty="0">
              <a:solidFill>
                <a:srgbClr val="C00000"/>
              </a:solidFill>
            </a:endParaRPr>
          </a:p>
          <a:p>
            <a:pPr marL="914400" lvl="1" indent="-457200">
              <a:lnSpc>
                <a:spcPct val="90000"/>
              </a:lnSpc>
            </a:pPr>
            <a:r>
              <a:rPr lang="ja-JP" altLang="en-US" dirty="0"/>
              <a:t>市町村や職場で行われる「集団検診」</a:t>
            </a:r>
          </a:p>
          <a:p>
            <a:pPr marL="533400" indent="-533400">
              <a:lnSpc>
                <a:spcPct val="90000"/>
              </a:lnSpc>
              <a:buFontTx/>
              <a:buAutoNum type="arabicPeriod" startAt="2"/>
            </a:pPr>
            <a:r>
              <a:rPr lang="ja-JP" altLang="en-US" sz="3600" dirty="0"/>
              <a:t>任意型検診　　</a:t>
            </a:r>
            <a:r>
              <a:rPr lang="ja-JP" altLang="en-US" sz="2400" dirty="0">
                <a:solidFill>
                  <a:srgbClr val="C00000"/>
                </a:solidFill>
              </a:rPr>
              <a:t>個人のがん死亡を防ぐ</a:t>
            </a:r>
          </a:p>
          <a:p>
            <a:pPr marL="914400" lvl="1" indent="-457200">
              <a:lnSpc>
                <a:spcPct val="90000"/>
              </a:lnSpc>
            </a:pPr>
            <a:r>
              <a:rPr lang="ja-JP" altLang="en-US" dirty="0"/>
              <a:t>個人が希望して受診する「人間ドック」</a:t>
            </a:r>
          </a:p>
          <a:p>
            <a:pPr marL="533400" indent="-533400">
              <a:lnSpc>
                <a:spcPct val="90000"/>
              </a:lnSpc>
            </a:pPr>
            <a:endParaRPr lang="ja-JP" altLang="en-US" dirty="0"/>
          </a:p>
          <a:p>
            <a:pPr marL="533400" indent="-533400">
              <a:lnSpc>
                <a:spcPct val="90000"/>
              </a:lnSpc>
            </a:pPr>
            <a:r>
              <a:rPr lang="ja-JP" altLang="en-US" dirty="0"/>
              <a:t>費用負担や目的が異なる</a:t>
            </a:r>
          </a:p>
          <a:p>
            <a:pPr marL="533400" indent="-533400">
              <a:lnSpc>
                <a:spcPct val="90000"/>
              </a:lnSpc>
            </a:pPr>
            <a:r>
              <a:rPr lang="ja-JP" altLang="en-US" dirty="0"/>
              <a:t>検査内容や精度が異なる</a:t>
            </a:r>
          </a:p>
        </p:txBody>
      </p:sp>
    </p:spTree>
    <p:extLst>
      <p:ext uri="{BB962C8B-B14F-4D97-AF65-F5344CB8AC3E}">
        <p14:creationId xmlns:p14="http://schemas.microsoft.com/office/powerpoint/2010/main" val="4219292816"/>
      </p:ext>
    </p:extLst>
  </p:cSld>
  <p:clrMapOvr>
    <a:masterClrMapping/>
  </p:clrMapOvr>
  <p:transition>
    <p:wipe dir="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がん検診受診率５０％を目指すちょるる"/>
          <p:cNvPicPr>
            <a:picLocks noChangeAspect="1" noChangeArrowheads="1"/>
          </p:cNvPicPr>
          <p:nvPr/>
        </p:nvPicPr>
        <p:blipFill>
          <a:blip r:embed="rId3" cstate="print"/>
          <a:srcRect/>
          <a:stretch>
            <a:fillRect/>
          </a:stretch>
        </p:blipFill>
        <p:spPr bwMode="auto">
          <a:xfrm>
            <a:off x="0" y="0"/>
            <a:ext cx="2054219" cy="2204864"/>
          </a:xfrm>
          <a:prstGeom prst="rect">
            <a:avLst/>
          </a:prstGeom>
          <a:noFill/>
        </p:spPr>
      </p:pic>
      <p:sp>
        <p:nvSpPr>
          <p:cNvPr id="2" name="タイトル 1"/>
          <p:cNvSpPr>
            <a:spLocks noGrp="1"/>
          </p:cNvSpPr>
          <p:nvPr>
            <p:ph type="title"/>
          </p:nvPr>
        </p:nvSpPr>
        <p:spPr>
          <a:xfrm>
            <a:off x="1115616" y="274638"/>
            <a:ext cx="7571184" cy="1143000"/>
          </a:xfrm>
        </p:spPr>
        <p:txBody>
          <a:bodyPr>
            <a:normAutofit/>
          </a:bodyPr>
          <a:lstStyle/>
          <a:p>
            <a:r>
              <a:rPr lang="ja-JP" altLang="en-US" dirty="0"/>
              <a:t>がん検診の受診率</a:t>
            </a:r>
            <a:endParaRPr kumimoji="1" lang="ja-JP" altLang="en-US" dirty="0"/>
          </a:p>
        </p:txBody>
      </p:sp>
      <p:graphicFrame>
        <p:nvGraphicFramePr>
          <p:cNvPr id="6" name="グラフ 5"/>
          <p:cNvGraphicFramePr/>
          <p:nvPr>
            <p:extLst/>
          </p:nvPr>
        </p:nvGraphicFramePr>
        <p:xfrm>
          <a:off x="899592" y="2143933"/>
          <a:ext cx="6624736" cy="4066670"/>
        </p:xfrm>
        <a:graphic>
          <a:graphicData uri="http://schemas.openxmlformats.org/drawingml/2006/chart">
            <c:chart xmlns:c="http://schemas.openxmlformats.org/drawingml/2006/chart" xmlns:r="http://schemas.openxmlformats.org/officeDocument/2006/relationships" r:id="rId4"/>
          </a:graphicData>
        </a:graphic>
      </p:graphicFrame>
      <p:pic>
        <p:nvPicPr>
          <p:cNvPr id="8" name="Picture 2" descr="国民生活基礎調査：がん検診受診率（H25）"/>
          <p:cNvPicPr>
            <a:picLocks noChangeAspect="1" noChangeArrowheads="1"/>
          </p:cNvPicPr>
          <p:nvPr/>
        </p:nvPicPr>
        <p:blipFill>
          <a:blip r:embed="rId5" cstate="print"/>
          <a:srcRect l="64684" t="16171"/>
          <a:stretch>
            <a:fillRect/>
          </a:stretch>
        </p:blipFill>
        <p:spPr bwMode="auto">
          <a:xfrm>
            <a:off x="6804248" y="3487178"/>
            <a:ext cx="2339752" cy="2776887"/>
          </a:xfrm>
          <a:prstGeom prst="rect">
            <a:avLst/>
          </a:prstGeom>
          <a:noFill/>
        </p:spPr>
      </p:pic>
      <p:pic>
        <p:nvPicPr>
          <p:cNvPr id="9" name="Picture 4" descr="山口県PR本部長ちょるるオフィシャルサイト">
            <a:hlinkClick r:id="rId6"/>
          </p:cNvPr>
          <p:cNvPicPr>
            <a:picLocks noChangeAspect="1" noChangeArrowheads="1"/>
          </p:cNvPicPr>
          <p:nvPr/>
        </p:nvPicPr>
        <p:blipFill>
          <a:blip r:embed="rId7" cstate="print"/>
          <a:srcRect b="20000"/>
          <a:stretch>
            <a:fillRect/>
          </a:stretch>
        </p:blipFill>
        <p:spPr bwMode="auto">
          <a:xfrm>
            <a:off x="1547664" y="1484784"/>
            <a:ext cx="1823176" cy="659149"/>
          </a:xfrm>
          <a:prstGeom prst="rect">
            <a:avLst/>
          </a:prstGeom>
          <a:noFill/>
        </p:spPr>
      </p:pic>
      <p:pic>
        <p:nvPicPr>
          <p:cNvPr id="10" name="Picture 10" descr="デーモン閣下が「広島県がん検診啓発特使」に就任！"/>
          <p:cNvPicPr>
            <a:picLocks noChangeAspect="1" noChangeArrowheads="1"/>
          </p:cNvPicPr>
          <p:nvPr/>
        </p:nvPicPr>
        <p:blipFill>
          <a:blip r:embed="rId8" cstate="print"/>
          <a:srcRect l="3700" t="22344" r="40879" b="43031"/>
          <a:stretch>
            <a:fillRect/>
          </a:stretch>
        </p:blipFill>
        <p:spPr bwMode="auto">
          <a:xfrm>
            <a:off x="6804248" y="3068960"/>
            <a:ext cx="2088232" cy="432048"/>
          </a:xfrm>
          <a:prstGeom prst="rect">
            <a:avLst/>
          </a:prstGeom>
          <a:noFill/>
        </p:spPr>
      </p:pic>
    </p:spTree>
    <p:extLst>
      <p:ext uri="{BB962C8B-B14F-4D97-AF65-F5344CB8AC3E}">
        <p14:creationId xmlns:p14="http://schemas.microsoft.com/office/powerpoint/2010/main" val="1553796708"/>
      </p:ext>
    </p:extLst>
  </p:cSld>
  <p:clrMapOvr>
    <a:masterClrMapping/>
  </p:clrMapOvr>
  <p:transition>
    <p:wipe dir="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https://images-na.ssl-images-amazon.com/images/I/41Y9WJCWFD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032" y="1196752"/>
            <a:ext cx="2105327" cy="3021239"/>
          </a:xfrm>
          <a:prstGeom prst="rect">
            <a:avLst/>
          </a:prstGeom>
          <a:noFill/>
          <a:ln>
            <a:solidFill>
              <a:schemeClr val="tx1">
                <a:lumMod val="50000"/>
                <a:lumOff val="50000"/>
              </a:schemeClr>
            </a:solidFill>
          </a:ln>
          <a:effectLst>
            <a:outerShdw blurRad="101600" dist="165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654776" y="312875"/>
            <a:ext cx="5861440" cy="667853"/>
          </a:xfrm>
        </p:spPr>
        <p:txBody>
          <a:bodyPr>
            <a:normAutofit fontScale="90000"/>
          </a:bodyPr>
          <a:lstStyle/>
          <a:p>
            <a:r>
              <a:rPr kumimoji="1" lang="ja-JP" altLang="en-US" dirty="0"/>
              <a:t>がん検診 不要論？</a:t>
            </a:r>
          </a:p>
        </p:txBody>
      </p:sp>
      <p:pic>
        <p:nvPicPr>
          <p:cNvPr id="1036" name="Picture 12" descr="https://images-na.ssl-images-amazon.com/images/I/51J4RQnSJ5L.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4956" r="15257"/>
          <a:stretch/>
        </p:blipFill>
        <p:spPr bwMode="auto">
          <a:xfrm>
            <a:off x="2771800" y="2996952"/>
            <a:ext cx="2592288" cy="3714544"/>
          </a:xfrm>
          <a:prstGeom prst="rect">
            <a:avLst/>
          </a:prstGeom>
          <a:noFill/>
          <a:ln>
            <a:solidFill>
              <a:schemeClr val="tx1">
                <a:lumMod val="50000"/>
                <a:lumOff val="50000"/>
              </a:schemeClr>
            </a:solidFill>
          </a:ln>
          <a:effectLst>
            <a:outerShdw blurRad="101600" dist="165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医者を見たら死神と思え」の画像検索結果"/>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1052736"/>
            <a:ext cx="2748578" cy="3887946"/>
          </a:xfrm>
          <a:prstGeom prst="rect">
            <a:avLst/>
          </a:prstGeom>
          <a:noFill/>
          <a:ln>
            <a:solidFill>
              <a:schemeClr val="tx1">
                <a:lumMod val="50000"/>
                <a:lumOff val="50000"/>
              </a:schemeClr>
            </a:solidFill>
          </a:ln>
          <a:effectLst>
            <a:outerShdw blurRad="101600" dist="165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descr="「医者を見たら死神と思え」の画像検索結果"/>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16216" y="3284984"/>
            <a:ext cx="2255404" cy="3308436"/>
          </a:xfrm>
          <a:prstGeom prst="rect">
            <a:avLst/>
          </a:prstGeom>
          <a:noFill/>
          <a:ln>
            <a:solidFill>
              <a:schemeClr val="tx1">
                <a:lumMod val="50000"/>
                <a:lumOff val="50000"/>
              </a:schemeClr>
            </a:solidFill>
          </a:ln>
          <a:effectLst>
            <a:outerShdw blurRad="101600" dist="165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905142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a:xfrm>
            <a:off x="683568" y="2564904"/>
            <a:ext cx="7772400" cy="1470025"/>
          </a:xfrm>
        </p:spPr>
        <p:txBody>
          <a:bodyPr>
            <a:normAutofit fontScale="90000"/>
          </a:bodyPr>
          <a:lstStyle/>
          <a:p>
            <a:r>
              <a:rPr kumimoji="1" lang="ja-JP" altLang="en-US" sz="6000" dirty="0"/>
              <a:t>がん</a:t>
            </a:r>
            <a:r>
              <a:rPr kumimoji="1" lang="ja-JP" altLang="en-US" dirty="0"/>
              <a:t>に罹ったご自分・ご家族を</a:t>
            </a:r>
            <a:r>
              <a:rPr kumimoji="1" lang="en-US" altLang="ja-JP" dirty="0"/>
              <a:t/>
            </a:r>
            <a:br>
              <a:rPr kumimoji="1" lang="en-US" altLang="ja-JP" dirty="0"/>
            </a:br>
            <a:r>
              <a:rPr kumimoji="1" lang="ja-JP" altLang="en-US" dirty="0"/>
              <a:t>想像してみましょう</a:t>
            </a:r>
          </a:p>
        </p:txBody>
      </p:sp>
      <p:sp>
        <p:nvSpPr>
          <p:cNvPr id="4" name="スライド番号プレースホルダ 3"/>
          <p:cNvSpPr>
            <a:spLocks noGrp="1"/>
          </p:cNvSpPr>
          <p:nvPr>
            <p:ph type="sldNum" sz="quarter" idx="12"/>
          </p:nvPr>
        </p:nvSpPr>
        <p:spPr/>
        <p:txBody>
          <a:bodyPr/>
          <a:lstStyle/>
          <a:p>
            <a:pPr>
              <a:defRPr/>
            </a:pPr>
            <a:fld id="{45B7868D-0BC9-4CF6-9968-1B9233AE7F43}" type="slidenum">
              <a:rPr lang="ja-JP" altLang="en-US" smtClean="0"/>
              <a:pPr>
                <a:defRPr/>
              </a:pPr>
              <a:t>9</a:t>
            </a:fld>
            <a:endParaRPr lang="en-US" altLang="ja-JP" dirty="0"/>
          </a:p>
        </p:txBody>
      </p:sp>
      <p:sp>
        <p:nvSpPr>
          <p:cNvPr id="8" name="テキスト ボックス 7"/>
          <p:cNvSpPr txBox="1"/>
          <p:nvPr/>
        </p:nvSpPr>
        <p:spPr>
          <a:xfrm>
            <a:off x="2699792" y="2507146"/>
            <a:ext cx="646331" cy="369332"/>
          </a:xfrm>
          <a:prstGeom prst="rect">
            <a:avLst/>
          </a:prstGeom>
          <a:noFill/>
        </p:spPr>
        <p:txBody>
          <a:bodyPr wrap="none" rtlCol="0">
            <a:spAutoFit/>
          </a:bodyPr>
          <a:lstStyle/>
          <a:p>
            <a:pPr fontAlgn="base">
              <a:spcBef>
                <a:spcPct val="0"/>
              </a:spcBef>
              <a:spcAft>
                <a:spcPct val="0"/>
              </a:spcAft>
            </a:pPr>
            <a:r>
              <a:rPr kumimoji="1" lang="ja-JP" altLang="en-US" dirty="0" err="1">
                <a:solidFill>
                  <a:prstClr val="black"/>
                </a:solidFill>
                <a:latin typeface="Arial" pitchFamily="34" charset="0"/>
                <a:ea typeface="ＭＳ Ｐゴシック" pitchFamily="50" charset="-128"/>
              </a:rPr>
              <a:t>かか</a:t>
            </a:r>
            <a:endParaRPr kumimoji="1" lang="ja-JP" altLang="en-US" dirty="0">
              <a:solidFill>
                <a:prstClr val="black"/>
              </a:solidFill>
              <a:latin typeface="Arial" pitchFamily="34" charset="0"/>
              <a:ea typeface="ＭＳ Ｐゴシック" pitchFamily="50" charset="-128"/>
            </a:endParaRPr>
          </a:p>
        </p:txBody>
      </p:sp>
      <p:sp>
        <p:nvSpPr>
          <p:cNvPr id="11" name="テキスト ボックス 10"/>
          <p:cNvSpPr txBox="1"/>
          <p:nvPr/>
        </p:nvSpPr>
        <p:spPr>
          <a:xfrm>
            <a:off x="971600" y="620688"/>
            <a:ext cx="6942926" cy="584775"/>
          </a:xfrm>
          <a:prstGeom prst="rect">
            <a:avLst/>
          </a:prstGeom>
          <a:noFill/>
        </p:spPr>
        <p:txBody>
          <a:bodyPr wrap="none" rtlCol="0">
            <a:spAutoFit/>
          </a:bodyPr>
          <a:lstStyle/>
          <a:p>
            <a:r>
              <a:rPr lang="ja-JP" altLang="en-US" sz="3200" dirty="0">
                <a:solidFill>
                  <a:schemeClr val="tx2"/>
                </a:solidFill>
              </a:rPr>
              <a:t>身体的な健康は、幸福な生活の基盤！</a:t>
            </a:r>
            <a:endParaRPr lang="en-US" altLang="ja-JP" sz="3200" dirty="0">
              <a:solidFill>
                <a:schemeClr val="tx2"/>
              </a:solidFill>
            </a:endParaRPr>
          </a:p>
        </p:txBody>
      </p:sp>
    </p:spTree>
    <p:extLst>
      <p:ext uri="{BB962C8B-B14F-4D97-AF65-F5344CB8AC3E}">
        <p14:creationId xmlns:p14="http://schemas.microsoft.com/office/powerpoint/2010/main" val="1018184916"/>
      </p:ext>
    </p:extLst>
  </p:cSld>
  <p:clrMapOvr>
    <a:masterClrMapping/>
  </p:clrMapOvr>
  <p:transition>
    <p:wipe dir="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3"/>
          <p:cNvSpPr txBox="1">
            <a:spLocks noChangeArrowheads="1"/>
          </p:cNvSpPr>
          <p:nvPr/>
        </p:nvSpPr>
        <p:spPr bwMode="auto">
          <a:xfrm>
            <a:off x="803275" y="341313"/>
            <a:ext cx="7535863" cy="762000"/>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4400" b="1" i="0" u="none" strike="noStrike" kern="0" cap="none" spc="0" normalizeH="0" baseline="0" noProof="0">
                <a:ln>
                  <a:noFill/>
                </a:ln>
                <a:solidFill>
                  <a:srgbClr val="C00000"/>
                </a:solidFill>
                <a:effectLst/>
                <a:uLnTx/>
                <a:uFillTx/>
                <a:latin typeface="Times New Roman" pitchFamily="18" charset="0"/>
              </a:rPr>
              <a:t>がん予防</a:t>
            </a:r>
            <a:r>
              <a:rPr kumimoji="0" lang="ja-JP" altLang="en-US" sz="4000" b="1" i="0" u="none" strike="noStrike" kern="0" cap="none" spc="0" normalizeH="0" baseline="0" noProof="0">
                <a:ln>
                  <a:noFill/>
                </a:ln>
                <a:solidFill>
                  <a:srgbClr val="C00000"/>
                </a:solidFill>
                <a:effectLst/>
                <a:uLnTx/>
                <a:uFillTx/>
                <a:latin typeface="Times New Roman" pitchFamily="18" charset="0"/>
              </a:rPr>
              <a:t> </a:t>
            </a:r>
          </a:p>
        </p:txBody>
      </p:sp>
      <p:sp>
        <p:nvSpPr>
          <p:cNvPr id="21507" name="Rectangle 4"/>
          <p:cNvSpPr>
            <a:spLocks noChangeArrowheads="1"/>
          </p:cNvSpPr>
          <p:nvPr/>
        </p:nvSpPr>
        <p:spPr bwMode="auto">
          <a:xfrm>
            <a:off x="855663" y="1714500"/>
            <a:ext cx="6838950" cy="57943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1" i="0" u="none" strike="noStrike" kern="0" cap="none" spc="0" normalizeH="0" baseline="0" noProof="0">
                <a:ln>
                  <a:noFill/>
                </a:ln>
                <a:solidFill>
                  <a:sysClr val="windowText" lastClr="000000"/>
                </a:solidFill>
                <a:effectLst/>
                <a:uLnTx/>
                <a:uFillTx/>
                <a:latin typeface="Times New Roman" pitchFamily="18" charset="0"/>
              </a:rPr>
              <a:t>一次予防： がんに</a:t>
            </a:r>
            <a:r>
              <a:rPr kumimoji="0" lang="ja-JP" altLang="en-US" sz="3200" b="1" i="0" u="none" strike="noStrike" kern="0" cap="none" spc="0" normalizeH="0" baseline="0" noProof="0">
                <a:ln>
                  <a:noFill/>
                </a:ln>
                <a:solidFill>
                  <a:srgbClr val="C00000"/>
                </a:solidFill>
                <a:effectLst/>
                <a:uLnTx/>
                <a:uFillTx/>
                <a:latin typeface="Times New Roman" pitchFamily="18" charset="0"/>
              </a:rPr>
              <a:t>罹らないようにする</a:t>
            </a:r>
            <a:r>
              <a:rPr kumimoji="0" lang="ja-JP" altLang="en-US" sz="3200" b="1" i="0" u="none" strike="noStrike" kern="0" cap="none" spc="0" normalizeH="0" baseline="0" noProof="0">
                <a:ln>
                  <a:noFill/>
                </a:ln>
                <a:solidFill>
                  <a:sysClr val="windowText" lastClr="000000"/>
                </a:solidFill>
                <a:effectLst/>
                <a:uLnTx/>
                <a:uFillTx/>
                <a:latin typeface="Times New Roman" pitchFamily="18" charset="0"/>
              </a:rPr>
              <a:t>。</a:t>
            </a:r>
          </a:p>
        </p:txBody>
      </p:sp>
      <p:sp>
        <p:nvSpPr>
          <p:cNvPr id="21508" name="Rectangle 5"/>
          <p:cNvSpPr>
            <a:spLocks noChangeArrowheads="1"/>
          </p:cNvSpPr>
          <p:nvPr/>
        </p:nvSpPr>
        <p:spPr bwMode="auto">
          <a:xfrm>
            <a:off x="855663" y="3260725"/>
            <a:ext cx="6862762" cy="579438"/>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1" i="0" u="none" strike="noStrike" kern="0" cap="none" spc="0" normalizeH="0" baseline="0" noProof="0">
                <a:ln>
                  <a:noFill/>
                </a:ln>
                <a:solidFill>
                  <a:sysClr val="windowText" lastClr="000000"/>
                </a:solidFill>
                <a:effectLst/>
                <a:uLnTx/>
                <a:uFillTx/>
                <a:latin typeface="Times New Roman" pitchFamily="18" charset="0"/>
              </a:rPr>
              <a:t>二次予防： がんで</a:t>
            </a:r>
            <a:r>
              <a:rPr kumimoji="0" lang="ja-JP" altLang="en-US" sz="3200" b="1" i="0" u="none" strike="noStrike" kern="0" cap="none" spc="0" normalizeH="0" baseline="0" noProof="0">
                <a:ln>
                  <a:noFill/>
                </a:ln>
                <a:solidFill>
                  <a:srgbClr val="C00000"/>
                </a:solidFill>
                <a:effectLst/>
                <a:uLnTx/>
                <a:uFillTx/>
                <a:latin typeface="Times New Roman" pitchFamily="18" charset="0"/>
              </a:rPr>
              <a:t>死なないようにする</a:t>
            </a:r>
            <a:r>
              <a:rPr kumimoji="0" lang="ja-JP" altLang="en-US" sz="3200" b="1" i="0" u="none" strike="noStrike" kern="0" cap="none" spc="0" normalizeH="0" baseline="0" noProof="0">
                <a:ln>
                  <a:noFill/>
                </a:ln>
                <a:solidFill>
                  <a:sysClr val="windowText" lastClr="000000"/>
                </a:solidFill>
                <a:effectLst/>
                <a:uLnTx/>
                <a:uFillTx/>
                <a:latin typeface="Times New Roman" pitchFamily="18" charset="0"/>
              </a:rPr>
              <a:t>。</a:t>
            </a:r>
          </a:p>
        </p:txBody>
      </p:sp>
      <p:sp>
        <p:nvSpPr>
          <p:cNvPr id="21509" name="Rectangle 7"/>
          <p:cNvSpPr>
            <a:spLocks noChangeArrowheads="1"/>
          </p:cNvSpPr>
          <p:nvPr/>
        </p:nvSpPr>
        <p:spPr bwMode="auto">
          <a:xfrm>
            <a:off x="2459038" y="2381250"/>
            <a:ext cx="6335389" cy="52322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800" b="1" i="0" u="none" strike="noStrike" kern="0" cap="none" spc="0" normalizeH="0" baseline="0" noProof="0" dirty="0">
                <a:ln>
                  <a:noFill/>
                </a:ln>
                <a:solidFill>
                  <a:sysClr val="windowText" lastClr="000000"/>
                </a:solidFill>
                <a:effectLst/>
                <a:uLnTx/>
                <a:uFillTx/>
                <a:latin typeface="Times New Roman" pitchFamily="18" charset="0"/>
              </a:rPr>
              <a:t>(</a:t>
            </a:r>
            <a:r>
              <a:rPr kumimoji="0" lang="ja-JP" altLang="en-US" sz="2800" b="1" i="0" u="none" strike="noStrike" kern="0" cap="none" spc="0" normalizeH="0" baseline="0" noProof="0" dirty="0">
                <a:ln>
                  <a:noFill/>
                </a:ln>
                <a:solidFill>
                  <a:sysClr val="windowText" lastClr="000000"/>
                </a:solidFill>
                <a:effectLst/>
                <a:uLnTx/>
                <a:uFillTx/>
                <a:latin typeface="Times New Roman" pitchFamily="18" charset="0"/>
              </a:rPr>
              <a:t>タバコを吸わない，紫外線を避けるなど</a:t>
            </a:r>
            <a:r>
              <a:rPr kumimoji="0" lang="en-US" altLang="ja-JP" sz="2800" b="1" i="0" u="none" strike="noStrike" kern="0" cap="none" spc="0" normalizeH="0" baseline="0" noProof="0" dirty="0">
                <a:ln>
                  <a:noFill/>
                </a:ln>
                <a:solidFill>
                  <a:sysClr val="windowText" lastClr="000000"/>
                </a:solidFill>
                <a:effectLst/>
                <a:uLnTx/>
                <a:uFillTx/>
                <a:latin typeface="Times New Roman" pitchFamily="18" charset="0"/>
              </a:rPr>
              <a:t>)</a:t>
            </a:r>
          </a:p>
        </p:txBody>
      </p:sp>
      <p:sp>
        <p:nvSpPr>
          <p:cNvPr id="21510" name="Rectangle 8"/>
          <p:cNvSpPr>
            <a:spLocks noChangeArrowheads="1"/>
          </p:cNvSpPr>
          <p:nvPr/>
        </p:nvSpPr>
        <p:spPr bwMode="auto">
          <a:xfrm>
            <a:off x="2459038" y="3836988"/>
            <a:ext cx="3459162" cy="51911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800" b="1" i="0" u="none" strike="noStrike" kern="0" cap="none" spc="0" normalizeH="0" baseline="0" noProof="0">
                <a:ln>
                  <a:noFill/>
                </a:ln>
                <a:solidFill>
                  <a:sysClr val="windowText" lastClr="000000"/>
                </a:solidFill>
                <a:effectLst/>
                <a:uLnTx/>
                <a:uFillTx/>
                <a:latin typeface="Times New Roman" pitchFamily="18" charset="0"/>
              </a:rPr>
              <a:t>(</a:t>
            </a:r>
            <a:r>
              <a:rPr kumimoji="0" lang="ja-JP" altLang="en-US" sz="2800" b="1" i="0" u="none" strike="noStrike" kern="0" cap="none" spc="0" normalizeH="0" baseline="0" noProof="0">
                <a:ln>
                  <a:noFill/>
                </a:ln>
                <a:solidFill>
                  <a:sysClr val="windowText" lastClr="000000"/>
                </a:solidFill>
                <a:effectLst/>
                <a:uLnTx/>
                <a:uFillTx/>
                <a:latin typeface="Times New Roman" pitchFamily="18" charset="0"/>
              </a:rPr>
              <a:t>早期発見・早期治療</a:t>
            </a:r>
            <a:r>
              <a:rPr kumimoji="0" lang="en-US" altLang="ja-JP" sz="2800" b="1" i="0" u="none" strike="noStrike" kern="0" cap="none" spc="0" normalizeH="0" baseline="0" noProof="0">
                <a:ln>
                  <a:noFill/>
                </a:ln>
                <a:solidFill>
                  <a:sysClr val="windowText" lastClr="000000"/>
                </a:solidFill>
                <a:effectLst/>
                <a:uLnTx/>
                <a:uFillTx/>
                <a:latin typeface="Times New Roman" pitchFamily="18" charset="0"/>
              </a:rPr>
              <a:t>)</a:t>
            </a:r>
          </a:p>
        </p:txBody>
      </p:sp>
      <p:sp>
        <p:nvSpPr>
          <p:cNvPr id="8" name="サブタイトル 3"/>
          <p:cNvSpPr txBox="1">
            <a:spLocks/>
          </p:cNvSpPr>
          <p:nvPr/>
        </p:nvSpPr>
        <p:spPr>
          <a:xfrm>
            <a:off x="428596" y="4714875"/>
            <a:ext cx="8215370" cy="1500188"/>
          </a:xfrm>
          <a:prstGeom prst="rect">
            <a:avLst/>
          </a:prstGeom>
        </p:spPr>
        <p:txBody>
          <a:bodyPr/>
          <a:lstStyle/>
          <a:p>
            <a:pPr marL="342900" marR="0" lvl="0" indent="-342900" algn="ctr" defTabSz="914400" eaLnBrk="0" fontAlgn="auto" latinLnBrk="0" hangingPunct="0">
              <a:lnSpc>
                <a:spcPct val="100000"/>
              </a:lnSpc>
              <a:spcBef>
                <a:spcPct val="20000"/>
              </a:spcBef>
              <a:spcAft>
                <a:spcPts val="0"/>
              </a:spcAft>
              <a:buClrTx/>
              <a:buSzTx/>
              <a:buFontTx/>
              <a:buNone/>
              <a:tabLst/>
              <a:defRPr/>
            </a:pPr>
            <a:r>
              <a:rPr kumimoji="0" lang="ja-JP" altLang="en-US" sz="4000" b="0" i="0" u="none" strike="noStrike" kern="0" cap="none" spc="0" normalizeH="0" baseline="0" noProof="0" dirty="0">
                <a:ln>
                  <a:noFill/>
                </a:ln>
                <a:solidFill>
                  <a:srgbClr val="C00000"/>
                </a:solidFill>
                <a:effectLst/>
                <a:uLnTx/>
                <a:uFillTx/>
                <a:latin typeface="+mn-lt"/>
                <a:ea typeface="+mn-ea"/>
                <a:cs typeface="Segoe UI" pitchFamily="34" charset="0"/>
              </a:rPr>
              <a:t>がんに罹るのは防げないが、</a:t>
            </a:r>
            <a:endParaRPr kumimoji="0" lang="en-US" altLang="ja-JP" sz="4000" b="0" i="0" u="none" strike="noStrike" kern="0" cap="none" spc="0" normalizeH="0" baseline="0" noProof="0" dirty="0">
              <a:ln>
                <a:noFill/>
              </a:ln>
              <a:solidFill>
                <a:srgbClr val="C00000"/>
              </a:solidFill>
              <a:effectLst/>
              <a:uLnTx/>
              <a:uFillTx/>
              <a:latin typeface="+mn-lt"/>
              <a:ea typeface="+mn-ea"/>
              <a:cs typeface="Segoe UI" pitchFamily="34" charset="0"/>
            </a:endParaRPr>
          </a:p>
          <a:p>
            <a:pPr marL="342900" marR="0" lvl="0" indent="-342900" algn="ctr" defTabSz="914400" eaLnBrk="0" fontAlgn="auto" latinLnBrk="0" hangingPunct="0">
              <a:lnSpc>
                <a:spcPct val="100000"/>
              </a:lnSpc>
              <a:spcBef>
                <a:spcPct val="20000"/>
              </a:spcBef>
              <a:spcAft>
                <a:spcPts val="0"/>
              </a:spcAft>
              <a:buClrTx/>
              <a:buSzTx/>
              <a:buFontTx/>
              <a:buNone/>
              <a:tabLst/>
              <a:defRPr/>
            </a:pPr>
            <a:r>
              <a:rPr kumimoji="0" lang="ja-JP" altLang="en-US" sz="4800" b="0" i="0" u="none" strike="noStrike" kern="0" cap="none" spc="0" normalizeH="0" baseline="0" noProof="0" dirty="0">
                <a:ln>
                  <a:noFill/>
                </a:ln>
                <a:solidFill>
                  <a:srgbClr val="C00000"/>
                </a:solidFill>
                <a:effectLst/>
                <a:uLnTx/>
                <a:uFillTx/>
                <a:latin typeface="+mn-lt"/>
                <a:ea typeface="+mn-ea"/>
                <a:cs typeface="Segoe UI" pitchFamily="34" charset="0"/>
              </a:rPr>
              <a:t>がんで死ぬのは防げる！</a:t>
            </a:r>
          </a:p>
        </p:txBody>
      </p:sp>
      <p:sp>
        <p:nvSpPr>
          <p:cNvPr id="21512" name="テキスト ボックス 8"/>
          <p:cNvSpPr txBox="1">
            <a:spLocks noChangeArrowheads="1"/>
          </p:cNvSpPr>
          <p:nvPr/>
        </p:nvSpPr>
        <p:spPr bwMode="auto">
          <a:xfrm>
            <a:off x="4000500" y="1500188"/>
            <a:ext cx="646113" cy="36988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err="1">
                <a:ln>
                  <a:noFill/>
                </a:ln>
                <a:solidFill>
                  <a:srgbClr val="C00000"/>
                </a:solidFill>
                <a:effectLst/>
                <a:uLnTx/>
                <a:uFillTx/>
              </a:rPr>
              <a:t>かか</a:t>
            </a:r>
            <a:endParaRPr kumimoji="0" lang="ja-JP" altLang="en-US" sz="1800" b="0" i="0" u="none" strike="noStrike" kern="0" cap="none" spc="0" normalizeH="0" baseline="0" noProof="0" dirty="0">
              <a:ln>
                <a:noFill/>
              </a:ln>
              <a:solidFill>
                <a:srgbClr val="C00000"/>
              </a:solidFill>
              <a:effectLst/>
              <a:uLnTx/>
              <a:uFillTx/>
            </a:endParaRPr>
          </a:p>
        </p:txBody>
      </p:sp>
    </p:spTree>
    <p:extLst>
      <p:ext uri="{BB962C8B-B14F-4D97-AF65-F5344CB8AC3E}">
        <p14:creationId xmlns:p14="http://schemas.microsoft.com/office/powerpoint/2010/main" val="38163398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30622"/>
            <a:ext cx="8229600" cy="1143000"/>
          </a:xfrm>
        </p:spPr>
        <p:txBody>
          <a:bodyPr>
            <a:normAutofit/>
          </a:bodyPr>
          <a:lstStyle/>
          <a:p>
            <a:r>
              <a:rPr lang="ja-JP" altLang="en-US" spc="300" dirty="0">
                <a:ln w="11430" cmpd="sng">
                  <a:solidFill>
                    <a:schemeClr val="accent1">
                      <a:tint val="10000"/>
                    </a:schemeClr>
                  </a:solidFill>
                  <a:prstDash val="solid"/>
                  <a:miter lim="800000"/>
                </a:ln>
                <a:solidFill>
                  <a:schemeClr val="accent1">
                    <a:lumMod val="75000"/>
                  </a:schemeClr>
                </a:solidFill>
                <a:effectLst>
                  <a:glow rad="45500">
                    <a:schemeClr val="accent1">
                      <a:satMod val="220000"/>
                      <a:alpha val="35000"/>
                    </a:schemeClr>
                  </a:glow>
                </a:effectLst>
                <a:latin typeface="Century Gothic" pitchFamily="34" charset="0"/>
                <a:ea typeface="ＭＳ Ｐゴシック" pitchFamily="50" charset="-128"/>
                <a:cs typeface="+mn-cs"/>
              </a:rPr>
              <a:t>伝えたかったこと</a:t>
            </a:r>
          </a:p>
        </p:txBody>
      </p:sp>
      <p:sp>
        <p:nvSpPr>
          <p:cNvPr id="3" name="コンテンツ プレースホルダー 2"/>
          <p:cNvSpPr>
            <a:spLocks noGrp="1"/>
          </p:cNvSpPr>
          <p:nvPr>
            <p:ph idx="1"/>
          </p:nvPr>
        </p:nvSpPr>
        <p:spPr>
          <a:xfrm>
            <a:off x="683567" y="1124744"/>
            <a:ext cx="8397707" cy="4525962"/>
          </a:xfrm>
        </p:spPr>
        <p:txBody>
          <a:bodyPr/>
          <a:lstStyle/>
          <a:p>
            <a:r>
              <a:rPr lang="ja-JP" altLang="en-US" sz="2800" dirty="0"/>
              <a:t>身体的な健康は、幸福な生活の基盤</a:t>
            </a:r>
            <a:r>
              <a:rPr lang="ja-JP" altLang="en-US" sz="2800" dirty="0">
                <a:solidFill>
                  <a:schemeClr val="tx2"/>
                </a:solidFill>
              </a:rPr>
              <a:t>！</a:t>
            </a:r>
            <a:endParaRPr lang="en-US" altLang="ja-JP" sz="2800" dirty="0">
              <a:solidFill>
                <a:schemeClr val="tx2"/>
              </a:solidFill>
            </a:endParaRPr>
          </a:p>
          <a:p>
            <a:r>
              <a:rPr lang="ja-JP" altLang="en-US" sz="2800" dirty="0"/>
              <a:t>ヘルス リテラシー（賢い市民・患者になる）</a:t>
            </a:r>
            <a:endParaRPr lang="en-US" altLang="ja-JP" sz="2800" dirty="0"/>
          </a:p>
          <a:p>
            <a:r>
              <a:rPr lang="ja-JP" altLang="en-US" sz="2800" dirty="0"/>
              <a:t>病気について、知ろうとする姿勢が大切</a:t>
            </a:r>
            <a:endParaRPr lang="en-US" altLang="ja-JP" sz="2800" dirty="0"/>
          </a:p>
          <a:p>
            <a:pPr marL="0" indent="0">
              <a:buNone/>
            </a:pPr>
            <a:endParaRPr lang="en-US" altLang="ja-JP" sz="2800" dirty="0"/>
          </a:p>
          <a:p>
            <a:r>
              <a:rPr lang="ja-JP" altLang="en-US" sz="2800" dirty="0"/>
              <a:t>身体のしくみ、がんの性質を知る</a:t>
            </a:r>
            <a:endParaRPr lang="en-US" altLang="ja-JP" sz="2800" dirty="0"/>
          </a:p>
          <a:p>
            <a:r>
              <a:rPr kumimoji="1" lang="ja-JP" altLang="en-US" sz="2800" dirty="0"/>
              <a:t>がんの診断・治療は進化している</a:t>
            </a:r>
            <a:endParaRPr kumimoji="1" lang="en-US" altLang="ja-JP" sz="2800" dirty="0"/>
          </a:p>
          <a:p>
            <a:r>
              <a:rPr kumimoji="1" lang="ja-JP" altLang="en-US" sz="2800" dirty="0"/>
              <a:t>がん（初発・再発）に対して適切に対応する</a:t>
            </a:r>
            <a:endParaRPr kumimoji="1" lang="en-US" altLang="ja-JP" sz="2800" dirty="0"/>
          </a:p>
          <a:p>
            <a:endParaRPr lang="en-US" altLang="ja-JP" sz="2800" dirty="0"/>
          </a:p>
          <a:p>
            <a:r>
              <a:rPr kumimoji="1" lang="ja-JP" altLang="en-US" sz="2800" dirty="0"/>
              <a:t>がん予防の方策について知り、考え、実行する</a:t>
            </a:r>
            <a:endParaRPr kumimoji="1" lang="en-US" altLang="ja-JP" sz="2800" dirty="0"/>
          </a:p>
          <a:p>
            <a:r>
              <a:rPr kumimoji="1" lang="ja-JP" altLang="en-US" sz="2800" dirty="0"/>
              <a:t>がん検診の方法、その効能と限界を知る</a:t>
            </a:r>
            <a:endParaRPr kumimoji="1" lang="en-US" altLang="ja-JP" sz="2800" dirty="0"/>
          </a:p>
        </p:txBody>
      </p:sp>
      <p:sp>
        <p:nvSpPr>
          <p:cNvPr id="5" name="Slide Number Placeholder 5"/>
          <p:cNvSpPr>
            <a:spLocks noGrp="1"/>
          </p:cNvSpPr>
          <p:nvPr>
            <p:ph type="sldNum" sz="quarter" idx="12"/>
          </p:nvPr>
        </p:nvSpPr>
        <p:spPr bwMode="auto">
          <a:xfrm>
            <a:off x="0" y="6443663"/>
            <a:ext cx="539750" cy="412750"/>
          </a:xfrm>
          <a:noFill/>
          <a:ln>
            <a:miter lim="800000"/>
            <a:headEnd/>
            <a:tailEnd/>
          </a:ln>
        </p:spPr>
        <p:txBody>
          <a:bodyPr/>
          <a:lstStyle/>
          <a:p>
            <a:fld id="{3691FF03-31C4-4960-98FA-BFF307B50D1B}" type="slidenum">
              <a:rPr lang="ja-JP" altLang="en-US" smtClean="0"/>
              <a:pPr/>
              <a:t>91</a:t>
            </a:fld>
            <a:endParaRPr lang="en-US" altLang="ja-JP" dirty="0"/>
          </a:p>
        </p:txBody>
      </p:sp>
    </p:spTree>
    <p:extLst>
      <p:ext uri="{BB962C8B-B14F-4D97-AF65-F5344CB8AC3E}">
        <p14:creationId xmlns:p14="http://schemas.microsoft.com/office/powerpoint/2010/main" val="1769392313"/>
      </p:ext>
    </p:extLst>
  </p:cSld>
  <p:clrMapOvr>
    <a:masterClrMapping/>
  </p:clrMapOvr>
  <p:transition>
    <p:wipe dir="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a:xfrm>
            <a:off x="683568" y="2130425"/>
            <a:ext cx="8064896" cy="1470025"/>
          </a:xfrm>
        </p:spPr>
        <p:txBody>
          <a:bodyPr>
            <a:noAutofit/>
          </a:bodyPr>
          <a:lstStyle/>
          <a:p>
            <a:pPr algn="l"/>
            <a:r>
              <a:rPr lang="ja-JP" altLang="ja-JP" sz="3200" dirty="0">
                <a:effectLst/>
              </a:rPr>
              <a:t>ロータリーは人道的な奉仕を行い、</a:t>
            </a:r>
            <a:r>
              <a:rPr lang="en-US" altLang="ja-JP" sz="3200" dirty="0">
                <a:effectLst/>
              </a:rPr>
              <a:t/>
            </a:r>
            <a:br>
              <a:rPr lang="en-US" altLang="ja-JP" sz="3200" dirty="0">
                <a:effectLst/>
              </a:rPr>
            </a:br>
            <a:r>
              <a:rPr lang="ja-JP" altLang="ja-JP" sz="3200" dirty="0">
                <a:effectLst/>
              </a:rPr>
              <a:t>すべての職業において</a:t>
            </a:r>
            <a:r>
              <a:rPr lang="en-US" altLang="ja-JP" sz="3200" dirty="0">
                <a:effectLst/>
              </a:rPr>
              <a:t/>
            </a:r>
            <a:br>
              <a:rPr lang="en-US" altLang="ja-JP" sz="3200" dirty="0">
                <a:effectLst/>
              </a:rPr>
            </a:br>
            <a:r>
              <a:rPr lang="ja-JP" altLang="ja-JP" sz="3200" dirty="0">
                <a:effectLst/>
              </a:rPr>
              <a:t>高度の道徳的水準を守ることを奨励</a:t>
            </a:r>
            <a:r>
              <a:rPr lang="ja-JP" altLang="en-US" sz="3200" dirty="0">
                <a:effectLst/>
              </a:rPr>
              <a:t>する</a:t>
            </a:r>
            <a:r>
              <a:rPr lang="en-US" altLang="ja-JP" sz="3200" dirty="0">
                <a:effectLst/>
              </a:rPr>
              <a:t/>
            </a:r>
            <a:br>
              <a:rPr lang="en-US" altLang="ja-JP" sz="3200" dirty="0">
                <a:effectLst/>
              </a:rPr>
            </a:br>
            <a:r>
              <a:rPr lang="en-US" altLang="ja-JP" sz="3200" dirty="0">
                <a:effectLst/>
              </a:rPr>
              <a:t/>
            </a:r>
            <a:br>
              <a:rPr lang="en-US" altLang="ja-JP" sz="3200" dirty="0">
                <a:effectLst/>
              </a:rPr>
            </a:br>
            <a:r>
              <a:rPr lang="ja-JP" altLang="en-US" sz="3200" dirty="0">
                <a:effectLst/>
              </a:rPr>
              <a:t>ヘルス・リテラシーを、</a:t>
            </a:r>
            <a:r>
              <a:rPr lang="en-US" altLang="ja-JP" sz="3200" dirty="0">
                <a:effectLst/>
              </a:rPr>
              <a:t/>
            </a:r>
            <a:br>
              <a:rPr lang="en-US" altLang="ja-JP" sz="3200" dirty="0">
                <a:effectLst/>
              </a:rPr>
            </a:br>
            <a:r>
              <a:rPr lang="ja-JP" altLang="en-US" sz="3200" dirty="0">
                <a:effectLst/>
              </a:rPr>
              <a:t>ロータリーファミリーから社会へ展開！！</a:t>
            </a:r>
            <a:r>
              <a:rPr lang="en-US" altLang="ja-JP" sz="3200" dirty="0">
                <a:effectLst/>
              </a:rPr>
              <a:t/>
            </a:r>
            <a:br>
              <a:rPr lang="en-US" altLang="ja-JP" sz="3200" dirty="0">
                <a:effectLst/>
              </a:rPr>
            </a:br>
            <a:endParaRPr kumimoji="1" lang="ja-JP" altLang="en-US" sz="3200" dirty="0"/>
          </a:p>
        </p:txBody>
      </p:sp>
      <p:sp>
        <p:nvSpPr>
          <p:cNvPr id="4" name="スライド番号プレースホルダー 3"/>
          <p:cNvSpPr>
            <a:spLocks noGrp="1"/>
          </p:cNvSpPr>
          <p:nvPr>
            <p:ph type="sldNum" sz="quarter" idx="12"/>
          </p:nvPr>
        </p:nvSpPr>
        <p:spPr/>
        <p:txBody>
          <a:bodyPr/>
          <a:lstStyle/>
          <a:p>
            <a:pPr>
              <a:defRPr/>
            </a:pPr>
            <a:r>
              <a:rPr lang="en-US" altLang="ja-JP"/>
              <a:t>1</a:t>
            </a:r>
            <a:endParaRPr lang="en-US" altLang="ja-JP" dirty="0"/>
          </a:p>
        </p:txBody>
      </p:sp>
    </p:spTree>
    <p:extLst>
      <p:ext uri="{BB962C8B-B14F-4D97-AF65-F5344CB8AC3E}">
        <p14:creationId xmlns:p14="http://schemas.microsoft.com/office/powerpoint/2010/main" val="1595303533"/>
      </p:ext>
    </p:extLst>
  </p:cSld>
  <p:clrMapOvr>
    <a:masterClrMapping/>
  </p:clrMapOvr>
  <p:transition>
    <p:wipe dir="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a:t>本日の講演は？</a:t>
            </a:r>
          </a:p>
        </p:txBody>
      </p:sp>
      <p:sp>
        <p:nvSpPr>
          <p:cNvPr id="3" name="コンテンツ プレースホルダー 2"/>
          <p:cNvSpPr>
            <a:spLocks noGrp="1"/>
          </p:cNvSpPr>
          <p:nvPr>
            <p:ph idx="1"/>
          </p:nvPr>
        </p:nvSpPr>
        <p:spPr>
          <a:xfrm>
            <a:off x="467544" y="1484784"/>
            <a:ext cx="8424936" cy="4525962"/>
          </a:xfrm>
        </p:spPr>
        <p:txBody>
          <a:bodyPr/>
          <a:lstStyle/>
          <a:p>
            <a:pPr marL="514350" indent="-514350">
              <a:buFont typeface="+mj-lt"/>
              <a:buAutoNum type="arabicPeriod"/>
            </a:pPr>
            <a:r>
              <a:rPr lang="ja-JP" altLang="ja-JP" dirty="0"/>
              <a:t>真実かどうか </a:t>
            </a:r>
            <a:r>
              <a:rPr lang="ja-JP" altLang="ja-JP" sz="2000" dirty="0">
                <a:latin typeface="Arial" panose="020B0604020202020204" pitchFamily="34" charset="0"/>
                <a:cs typeface="Arial" panose="020B0604020202020204" pitchFamily="34" charset="0"/>
              </a:rPr>
              <a:t>"Is it the TRUTH?"</a:t>
            </a:r>
            <a:endParaRPr lang="ja-JP" altLang="ja-JP" dirty="0">
              <a:latin typeface="Arial" panose="020B0604020202020204" pitchFamily="34" charset="0"/>
              <a:cs typeface="Arial" panose="020B0604020202020204" pitchFamily="34" charset="0"/>
            </a:endParaRPr>
          </a:p>
          <a:p>
            <a:pPr marL="514350" indent="-514350">
              <a:buFont typeface="+mj-lt"/>
              <a:buAutoNum type="arabicPeriod"/>
            </a:pPr>
            <a:r>
              <a:rPr lang="ja-JP" altLang="ja-JP" dirty="0">
                <a:latin typeface="Arial" panose="020B0604020202020204" pitchFamily="34" charset="0"/>
                <a:cs typeface="Arial" panose="020B0604020202020204" pitchFamily="34" charset="0"/>
              </a:rPr>
              <a:t>みんなに公平か </a:t>
            </a:r>
            <a:r>
              <a:rPr lang="ja-JP" altLang="ja-JP" sz="2000" dirty="0">
                <a:latin typeface="Arial" panose="020B0604020202020204" pitchFamily="34" charset="0"/>
                <a:cs typeface="Arial" panose="020B0604020202020204" pitchFamily="34" charset="0"/>
              </a:rPr>
              <a:t>"Is it FAIR to all concerned?"</a:t>
            </a:r>
          </a:p>
          <a:p>
            <a:pPr marL="514350" indent="-514350">
              <a:buFont typeface="+mj-lt"/>
              <a:buAutoNum type="arabicPeriod"/>
            </a:pPr>
            <a:r>
              <a:rPr lang="ja-JP" altLang="ja-JP" dirty="0">
                <a:latin typeface="Arial" panose="020B0604020202020204" pitchFamily="34" charset="0"/>
                <a:cs typeface="Arial" panose="020B0604020202020204" pitchFamily="34" charset="0"/>
              </a:rPr>
              <a:t>好意と友情を深めるか </a:t>
            </a:r>
            <a:r>
              <a:rPr lang="ja-JP" altLang="ja-JP" sz="2000" dirty="0">
                <a:latin typeface="Arial" panose="020B0604020202020204" pitchFamily="34" charset="0"/>
                <a:cs typeface="Arial" panose="020B0604020202020204" pitchFamily="34" charset="0"/>
              </a:rPr>
              <a:t>"Will it build GOODWILL and BETTER FRIENDSHIPS?"</a:t>
            </a:r>
          </a:p>
          <a:p>
            <a:pPr marL="514350" indent="-514350">
              <a:buFont typeface="+mj-lt"/>
              <a:buAutoNum type="arabicPeriod"/>
            </a:pPr>
            <a:r>
              <a:rPr lang="ja-JP" altLang="ja-JP" dirty="0">
                <a:latin typeface="Arial" panose="020B0604020202020204" pitchFamily="34" charset="0"/>
                <a:cs typeface="Arial" panose="020B0604020202020204" pitchFamily="34" charset="0"/>
              </a:rPr>
              <a:t>みんなのためになるかどうか </a:t>
            </a:r>
            <a:r>
              <a:rPr lang="ja-JP" altLang="ja-JP" sz="2000" dirty="0">
                <a:latin typeface="Arial" panose="020B0604020202020204" pitchFamily="34" charset="0"/>
                <a:cs typeface="Arial" panose="020B0604020202020204" pitchFamily="34" charset="0"/>
              </a:rPr>
              <a:t>"Will it be BENEFICIAL to all concerned?"</a:t>
            </a:r>
          </a:p>
          <a:p>
            <a:endParaRPr kumimoji="1" lang="en-US" altLang="ja-JP" dirty="0"/>
          </a:p>
          <a:p>
            <a:pPr marL="0" indent="0">
              <a:buNone/>
            </a:pPr>
            <a:r>
              <a:rPr lang="ja-JP" altLang="ja-JP" dirty="0"/>
              <a:t>「四つのテスト」</a:t>
            </a:r>
            <a:r>
              <a:rPr lang="ja-JP" altLang="en-US" dirty="0"/>
              <a:t>に合格できたでしょうか？</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r>
              <a:rPr lang="en-US" altLang="ja-JP"/>
              <a:t>1</a:t>
            </a:r>
            <a:endParaRPr lang="en-US" altLang="ja-JP" dirty="0"/>
          </a:p>
        </p:txBody>
      </p:sp>
    </p:spTree>
    <p:extLst>
      <p:ext uri="{BB962C8B-B14F-4D97-AF65-F5344CB8AC3E}">
        <p14:creationId xmlns:p14="http://schemas.microsoft.com/office/powerpoint/2010/main" val="2245288071"/>
      </p:ext>
    </p:extLst>
  </p:cSld>
  <p:clrMapOvr>
    <a:masterClrMapping/>
  </p:clrMapOvr>
  <p:transition>
    <p:wipe dir="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kumimoji="1" lang="ja-JP" altLang="en-US" sz="4000" dirty="0"/>
              <a:t>ご清聴ありがとうございました</a:t>
            </a:r>
          </a:p>
        </p:txBody>
      </p:sp>
      <p:sp>
        <p:nvSpPr>
          <p:cNvPr id="6" name="サブタイトル 5"/>
          <p:cNvSpPr>
            <a:spLocks noGrp="1"/>
          </p:cNvSpPr>
          <p:nvPr>
            <p:ph type="subTitle" idx="1"/>
          </p:nvPr>
        </p:nvSpPr>
        <p:spPr/>
        <p:txBody>
          <a:bodyPr/>
          <a:lstStyle/>
          <a:p>
            <a:endParaRPr lang="ja-JP" altLang="en-US"/>
          </a:p>
        </p:txBody>
      </p:sp>
    </p:spTree>
    <p:extLst>
      <p:ext uri="{BB962C8B-B14F-4D97-AF65-F5344CB8AC3E}">
        <p14:creationId xmlns:p14="http://schemas.microsoft.com/office/powerpoint/2010/main" val="1851770151"/>
      </p:ext>
    </p:extLst>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FIELDS.INITIALIZED" val="1"/>
  <p:tag name="TEXT BOX 2_SHAPECLASSPROTECTIONTYPE" val="47"/>
  <p:tag name="TEXT BOX 3_SHAPECLASSPROTECTIONTYPE" val="15"/>
  <p:tag name="TEXT BOX 4_SHAPECLASSPROTECTIONTYPE" val="47"/>
  <p:tag name="SHAPESETGROUPCLASSNAME" val="ShapeSetGroup2"/>
  <p:tag name="SHAPESETCLASSNAME" val="TITLEBLANK"/>
  <p:tag name="COLORSETGROUPCLASSNAME" val="ColorSetGroupLight"/>
  <p:tag name="COLORSETCLASSNAME" val="ColorSet1"/>
  <p:tag name="FONTSETGROUPCLASSNAME" val="FontSetGroup1"/>
  <p:tag name="STYLESETGROUPCLASSNAME" val="StyleSetGroup1"/>
  <p:tag name="MAPNAME" val="Map1"/>
  <p:tag name="CFG.LAYOUT" val="Default"/>
  <p:tag name="MLI" val="1"/>
</p:tagLst>
</file>

<file path=ppt/tags/tag10.xml><?xml version="1.0" encoding="utf-8"?>
<p:tagLst xmlns:a="http://schemas.openxmlformats.org/drawingml/2006/main" xmlns:r="http://schemas.openxmlformats.org/officeDocument/2006/relationships" xmlns:p="http://schemas.openxmlformats.org/presentationml/2006/main">
  <p:tag name="COLORSETCLASSNAME" val="ColorSet1"/>
  <p:tag name="COLORS" val="Black;White;-2;-2;-1"/>
</p:tagLst>
</file>

<file path=ppt/tags/tag11.xml><?xml version="1.0" encoding="utf-8"?>
<p:tagLst xmlns:a="http://schemas.openxmlformats.org/drawingml/2006/main" xmlns:r="http://schemas.openxmlformats.org/officeDocument/2006/relationships" xmlns:p="http://schemas.openxmlformats.org/presentationml/2006/main">
  <p:tag name="COLORSETCLASSNAME" val="ColorSet1"/>
  <p:tag name="COLORS" val="Black;White;-2;-2;-1"/>
</p:tagLst>
</file>

<file path=ppt/tags/tag12.xml><?xml version="1.0" encoding="utf-8"?>
<p:tagLst xmlns:a="http://schemas.openxmlformats.org/drawingml/2006/main" xmlns:r="http://schemas.openxmlformats.org/officeDocument/2006/relationships" xmlns:p="http://schemas.openxmlformats.org/presentationml/2006/main">
  <p:tag name="COLORSETCLASSNAME" val="ColorSet1"/>
  <p:tag name="COLORS" val="Black;White;-2;-2;-1"/>
</p:tagLst>
</file>

<file path=ppt/tags/tag13.xml><?xml version="1.0" encoding="utf-8"?>
<p:tagLst xmlns:a="http://schemas.openxmlformats.org/drawingml/2006/main" xmlns:r="http://schemas.openxmlformats.org/officeDocument/2006/relationships" xmlns:p="http://schemas.openxmlformats.org/presentationml/2006/main">
  <p:tag name="COLORSETCLASSNAME" val="ColorSet1"/>
  <p:tag name="COLORS" val="-2;-2;-2;-2;-3"/>
</p:tagLst>
</file>

<file path=ppt/tags/tag2.xml><?xml version="1.0" encoding="utf-8"?>
<p:tagLst xmlns:a="http://schemas.openxmlformats.org/drawingml/2006/main" xmlns:r="http://schemas.openxmlformats.org/officeDocument/2006/relationships" xmlns:p="http://schemas.openxmlformats.org/presentationml/2006/main">
  <p:tag name="FONT" val="SlideAddInfoFont"/>
  <p:tag name="FONTSETCLASSNAME" val="FontSet1"/>
  <p:tag name="COLORS" val="-2;-2;-2;-2;SlideFooterFontColor"/>
  <p:tag name="COLORSETCLASSNAME" val="ColorSet1"/>
  <p:tag name="SCRIPT" val="1"/>
  <p:tag name="FIELDS" val="ADDINFO;"/>
  <p:tag name="MLI" val="1"/>
  <p:tag name="SHAPESETGROUPCLASSNAME" val="ShapeSetGroup2"/>
  <p:tag name="SHAPESETCLASSNAME" val="TITLEBLANK"/>
  <p:tag name="COLORSETGROUPCLASSNAME" val="ColorSetGroupLight"/>
  <p:tag name="FONTSETGROUPCLASSNAME" val="FontSetGroup1"/>
  <p:tag name="SHAPECLASSNAME" val="AdditonalInformations"/>
  <p:tag name="SHAPECLASSPROTECTIONTYPE" val="47"/>
</p:tagLst>
</file>

<file path=ppt/tags/tag3.xml><?xml version="1.0" encoding="utf-8"?>
<p:tagLst xmlns:a="http://schemas.openxmlformats.org/drawingml/2006/main" xmlns:r="http://schemas.openxmlformats.org/officeDocument/2006/relationships" xmlns:p="http://schemas.openxmlformats.org/presentationml/2006/main">
  <p:tag name="FONT" val="SlidePageNumberFont"/>
  <p:tag name="FONTSETCLASSNAME" val="FontSet1"/>
  <p:tag name="COLORS" val="-2;-2;-2;-2;SlideFooterFontColor"/>
  <p:tag name="COLORSETCLASSNAME" val="ColorSet1"/>
  <p:tag name="SCRIPT" val="1"/>
  <p:tag name="MLI" val="1"/>
  <p:tag name="SHAPESETGROUPCLASSNAME" val="ShapeSetGroup2"/>
  <p:tag name="SHAPESETCLASSNAME" val="TITLEBLANK"/>
  <p:tag name="COLORSETGROUPCLASSNAME" val="ColorSetGroupLight"/>
  <p:tag name="FONTSETGROUPCLASSNAME" val="FontSetGroup1"/>
  <p:tag name="SHAPECLASSNAME" val="PageNumber"/>
  <p:tag name="SHAPECLASSPROTECTIONTYPE" val="15"/>
</p:tagLst>
</file>

<file path=ppt/tags/tag4.xml><?xml version="1.0" encoding="utf-8"?>
<p:tagLst xmlns:a="http://schemas.openxmlformats.org/drawingml/2006/main" xmlns:r="http://schemas.openxmlformats.org/officeDocument/2006/relationships" xmlns:p="http://schemas.openxmlformats.org/presentationml/2006/main">
  <p:tag name="FONT" val="SlideFooterFont"/>
  <p:tag name="FONTSETCLASSNAME" val="FontSet1"/>
  <p:tag name="COLORS" val="-2;-2;-2;-2;SlideFooterFontColor"/>
  <p:tag name="COLORSETCLASSNAME" val="ColorSet1"/>
  <p:tag name="SCRIPT" val="1"/>
  <p:tag name="FIELDS" val="DIVISION;CONTENTOWNER;DATE;ISONUMBER;"/>
  <p:tag name="MLI" val="1"/>
  <p:tag name="SHAPESETGROUPCLASSNAME" val="ShapeSetGroup2"/>
  <p:tag name="SHAPESETCLASSNAME" val="TITLEBLANK"/>
  <p:tag name="COLORSETGROUPCLASSNAME" val="ColorSetGroupLight"/>
  <p:tag name="FONTSETGROUPCLASSNAME" val="FontSetGroup1"/>
  <p:tag name="SHAPECLASSNAME" val="Footer"/>
  <p:tag name="SHAPECLASSPROTECTIONTYPE" val="47"/>
</p:tagLst>
</file>

<file path=ppt/tags/tag5.xml><?xml version="1.0" encoding="utf-8"?>
<p:tagLst xmlns:a="http://schemas.openxmlformats.org/drawingml/2006/main" xmlns:r="http://schemas.openxmlformats.org/officeDocument/2006/relationships" xmlns:p="http://schemas.openxmlformats.org/presentationml/2006/main">
  <p:tag name="COLORSETCLASSNAME" val="ColorSet1"/>
  <p:tag name="COLORS" val="-2;-2;-2;-2;SlideTextFontColor"/>
</p:tagLst>
</file>

<file path=ppt/tags/tag6.xml><?xml version="1.0" encoding="utf-8"?>
<p:tagLst xmlns:a="http://schemas.openxmlformats.org/drawingml/2006/main" xmlns:r="http://schemas.openxmlformats.org/officeDocument/2006/relationships" xmlns:p="http://schemas.openxmlformats.org/presentationml/2006/main">
  <p:tag name="COLORSETCLASSNAME" val="ColorSet1"/>
  <p:tag name="COLORS" val="-2;-2;-1;White;-1"/>
</p:tagLst>
</file>

<file path=ppt/tags/tag7.xml><?xml version="1.0" encoding="utf-8"?>
<p:tagLst xmlns:a="http://schemas.openxmlformats.org/drawingml/2006/main" xmlns:r="http://schemas.openxmlformats.org/officeDocument/2006/relationships" xmlns:p="http://schemas.openxmlformats.org/presentationml/2006/main">
  <p:tag name="COLORSETCLASSNAME" val="ColorSet1"/>
  <p:tag name="COLORS" val="-2;-2;-1;White;-1"/>
</p:tagLst>
</file>

<file path=ppt/tags/tag8.xml><?xml version="1.0" encoding="utf-8"?>
<p:tagLst xmlns:a="http://schemas.openxmlformats.org/drawingml/2006/main" xmlns:r="http://schemas.openxmlformats.org/officeDocument/2006/relationships" xmlns:p="http://schemas.openxmlformats.org/presentationml/2006/main">
  <p:tag name="COLORSETCLASSNAME" val="ColorSet1"/>
  <p:tag name="COLORS" val="-2;-2;-1;White;-1"/>
</p:tagLst>
</file>

<file path=ppt/tags/tag9.xml><?xml version="1.0" encoding="utf-8"?>
<p:tagLst xmlns:a="http://schemas.openxmlformats.org/drawingml/2006/main" xmlns:r="http://schemas.openxmlformats.org/officeDocument/2006/relationships" xmlns:p="http://schemas.openxmlformats.org/presentationml/2006/main">
  <p:tag name="COLORSETCLASSNAME" val="ColorSet1"/>
  <p:tag name="COLORS" val="Black;White;-2;-2;-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タイル">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Grace">
      <a:fillStyleLst>
        <a:solidFill>
          <a:schemeClr val="phClr">
            <a:tint val="100000"/>
          </a:schemeClr>
        </a:solidFill>
        <a:gradFill>
          <a:gsLst>
            <a:gs pos="0">
              <a:schemeClr val="phClr">
                <a:tint val="30000"/>
                <a:satMod val="250000"/>
              </a:schemeClr>
            </a:gs>
            <a:gs pos="72000">
              <a:schemeClr val="phClr">
                <a:tint val="75000"/>
                <a:satMod val="210000"/>
              </a:schemeClr>
            </a:gs>
            <a:gs pos="100000">
              <a:schemeClr val="phClr">
                <a:tint val="85000"/>
                <a:satMod val="210000"/>
              </a:schemeClr>
            </a:gs>
          </a:gsLst>
          <a:lin ang="2700000" scaled="1"/>
        </a:gradFill>
        <a:blipFill>
          <a:blip xmlns:r="http://schemas.openxmlformats.org/officeDocument/2006/relationships" r:embed="rId1">
            <a:duotone>
              <a:srgbClr val="FFFFFF"/>
              <a:schemeClr val="phClr">
                <a:tint val="100000"/>
              </a:schemeClr>
            </a:duotone>
          </a:blip>
          <a:tile tx="0" ty="0" sx="80000" sy="85000" flip="none" algn="tl"/>
        </a:blipFill>
      </a:fillStyleLst>
      <a:lnStyleLst>
        <a:ln w="13175" cap="flat" cmpd="sng" algn="ctr">
          <a:solidFill>
            <a:schemeClr val="phClr">
              <a:alpha val="100000"/>
            </a:schemeClr>
          </a:solidFill>
          <a:prstDash val="solid"/>
        </a:ln>
        <a:ln w="19525" cap="flat" cmpd="sng" algn="ctr">
          <a:solidFill>
            <a:schemeClr val="phClr">
              <a:alpha val="100000"/>
            </a:schemeClr>
          </a:solidFill>
          <a:prstDash val="solid"/>
        </a:ln>
        <a:ln w="26350" cap="flat" cmpd="sng" algn="ctr">
          <a:solidFill>
            <a:schemeClr val="phClr">
              <a:alpha val="100000"/>
            </a:schemeClr>
          </a:solidFill>
          <a:prstDash val="solid"/>
        </a:ln>
      </a:lnStyleLst>
      <a:effectStyleLst>
        <a:effectStyle>
          <a:effectLst>
            <a:outerShdw blurRad="95000">
              <a:srgbClr val="000000">
                <a:alpha val="55000"/>
              </a:srgbClr>
            </a:outerShdw>
          </a:effectLst>
          <a:scene3d>
            <a:camera prst="perspectiveFront" fov="7200000"/>
            <a:lightRig rig="brightRoom" dir="t">
              <a:rot lat="0" lon="0" rev="4800000"/>
            </a:lightRig>
          </a:scene3d>
          <a:sp3d contourW="12700" prstMaterial="powder">
            <a:bevelT h="25400"/>
            <a:bevelB h="25400"/>
            <a:contourClr>
              <a:schemeClr val="phClr">
                <a:shade val="60000"/>
                <a:satMod val="110000"/>
              </a:schemeClr>
            </a:contourClr>
          </a:sp3d>
        </a:effectStyle>
        <a:effectStyle>
          <a:effectLst>
            <a:outerShdw blurRad="254000" dist="50800" dir="2700000" algn="tl">
              <a:srgbClr val="000000">
                <a:alpha val="55000"/>
              </a:srgbClr>
            </a:outerShdw>
          </a:effectLst>
          <a:scene3d>
            <a:camera prst="perspectiveFront" fov="7200000"/>
            <a:lightRig rig="brightRoom" dir="t">
              <a:rot lat="0" lon="0" rev="4800000"/>
            </a:lightRig>
          </a:scene3d>
          <a:sp3d contourW="12700" prstMaterial="powder">
            <a:bevelT h="25400"/>
            <a:bevelB h="25400"/>
            <a:contourClr>
              <a:schemeClr val="phClr">
                <a:shade val="60000"/>
                <a:satMod val="110000"/>
              </a:schemeClr>
            </a:contourClr>
          </a:sp3d>
        </a:effectStyle>
        <a:effectStyle>
          <a:effectLst>
            <a:outerShdw blurRad="254000" dist="50800" dir="2700000" algn="tl">
              <a:srgbClr val="000000">
                <a:alpha val="55000"/>
              </a:srgbClr>
            </a:outerShdw>
          </a:effectLst>
          <a:scene3d>
            <a:camera prst="perspectiveFront" fov="7200000"/>
            <a:lightRig rig="brightRoom" dir="t">
              <a:rot lat="0" lon="0" rev="2700000"/>
            </a:lightRig>
          </a:scene3d>
          <a:sp3d>
            <a:bevelT w="342900" h="38100" prst="softRound"/>
            <a:bevelB w="342900" h="38100" prst="softRound"/>
            <a:contourClr>
              <a:srgbClr val="000000"/>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タイル">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Grace">
      <a:fillStyleLst>
        <a:solidFill>
          <a:schemeClr val="phClr">
            <a:tint val="100000"/>
          </a:schemeClr>
        </a:solidFill>
        <a:gradFill>
          <a:gsLst>
            <a:gs pos="0">
              <a:schemeClr val="phClr">
                <a:tint val="30000"/>
                <a:satMod val="250000"/>
              </a:schemeClr>
            </a:gs>
            <a:gs pos="72000">
              <a:schemeClr val="phClr">
                <a:tint val="75000"/>
                <a:satMod val="210000"/>
              </a:schemeClr>
            </a:gs>
            <a:gs pos="100000">
              <a:schemeClr val="phClr">
                <a:tint val="85000"/>
                <a:satMod val="210000"/>
              </a:schemeClr>
            </a:gs>
          </a:gsLst>
          <a:lin ang="2700000" scaled="1"/>
        </a:gradFill>
        <a:blipFill>
          <a:blip xmlns:r="http://schemas.openxmlformats.org/officeDocument/2006/relationships" r:embed="rId1">
            <a:duotone>
              <a:srgbClr val="FFFFFF"/>
              <a:schemeClr val="phClr">
                <a:tint val="100000"/>
              </a:schemeClr>
            </a:duotone>
          </a:blip>
          <a:tile tx="0" ty="0" sx="80000" sy="85000" flip="none" algn="tl"/>
        </a:blipFill>
      </a:fillStyleLst>
      <a:lnStyleLst>
        <a:ln w="13175" cap="flat" cmpd="sng" algn="ctr">
          <a:solidFill>
            <a:schemeClr val="phClr">
              <a:alpha val="100000"/>
            </a:schemeClr>
          </a:solidFill>
          <a:prstDash val="solid"/>
        </a:ln>
        <a:ln w="19525" cap="flat" cmpd="sng" algn="ctr">
          <a:solidFill>
            <a:schemeClr val="phClr">
              <a:alpha val="100000"/>
            </a:schemeClr>
          </a:solidFill>
          <a:prstDash val="solid"/>
        </a:ln>
        <a:ln w="26350" cap="flat" cmpd="sng" algn="ctr">
          <a:solidFill>
            <a:schemeClr val="phClr">
              <a:alpha val="100000"/>
            </a:schemeClr>
          </a:solidFill>
          <a:prstDash val="solid"/>
        </a:ln>
      </a:lnStyleLst>
      <a:effectStyleLst>
        <a:effectStyle>
          <a:effectLst>
            <a:outerShdw blurRad="95000">
              <a:srgbClr val="000000">
                <a:alpha val="55000"/>
              </a:srgbClr>
            </a:outerShdw>
          </a:effectLst>
          <a:scene3d>
            <a:camera prst="perspectiveFront" fov="7200000"/>
            <a:lightRig rig="brightRoom" dir="t">
              <a:rot lat="0" lon="0" rev="4800000"/>
            </a:lightRig>
          </a:scene3d>
          <a:sp3d contourW="12700" prstMaterial="powder">
            <a:bevelT h="25400"/>
            <a:bevelB h="25400"/>
            <a:contourClr>
              <a:schemeClr val="phClr">
                <a:shade val="60000"/>
                <a:satMod val="110000"/>
              </a:schemeClr>
            </a:contourClr>
          </a:sp3d>
        </a:effectStyle>
        <a:effectStyle>
          <a:effectLst>
            <a:outerShdw blurRad="254000" dist="50800" dir="2700000" algn="tl">
              <a:srgbClr val="000000">
                <a:alpha val="55000"/>
              </a:srgbClr>
            </a:outerShdw>
          </a:effectLst>
          <a:scene3d>
            <a:camera prst="perspectiveFront" fov="7200000"/>
            <a:lightRig rig="brightRoom" dir="t">
              <a:rot lat="0" lon="0" rev="4800000"/>
            </a:lightRig>
          </a:scene3d>
          <a:sp3d contourW="12700" prstMaterial="powder">
            <a:bevelT h="25400"/>
            <a:bevelB h="25400"/>
            <a:contourClr>
              <a:schemeClr val="phClr">
                <a:shade val="60000"/>
                <a:satMod val="110000"/>
              </a:schemeClr>
            </a:contourClr>
          </a:sp3d>
        </a:effectStyle>
        <a:effectStyle>
          <a:effectLst>
            <a:outerShdw blurRad="254000" dist="50800" dir="2700000" algn="tl">
              <a:srgbClr val="000000">
                <a:alpha val="55000"/>
              </a:srgbClr>
            </a:outerShdw>
          </a:effectLst>
          <a:scene3d>
            <a:camera prst="perspectiveFront" fov="7200000"/>
            <a:lightRig rig="brightRoom" dir="t">
              <a:rot lat="0" lon="0" rev="2700000"/>
            </a:lightRig>
          </a:scene3d>
          <a:sp3d>
            <a:bevelT w="342900" h="38100" prst="softRound"/>
            <a:bevelB w="342900" h="38100" prst="softRound"/>
            <a:contourClr>
              <a:srgbClr val="000000"/>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テクノロジー">
  <a:themeElements>
    <a:clrScheme name="テクノロジー">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テクノロジー">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テクノロジー">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4.xml><?xml version="1.0" encoding="utf-8"?>
<a:theme xmlns:a="http://schemas.openxmlformats.org/drawingml/2006/main" name="2_テクノロジー">
  <a:themeElements>
    <a:clrScheme name="テクノロジー">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テクノロジー">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テクノロジー">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5.xml><?xml version="1.0" encoding="utf-8"?>
<a:theme xmlns:a="http://schemas.openxmlformats.org/drawingml/2006/main" name="2_タイル">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Grace">
      <a:fillStyleLst>
        <a:solidFill>
          <a:schemeClr val="phClr">
            <a:tint val="100000"/>
          </a:schemeClr>
        </a:solidFill>
        <a:gradFill>
          <a:gsLst>
            <a:gs pos="0">
              <a:schemeClr val="phClr">
                <a:tint val="30000"/>
                <a:satMod val="250000"/>
              </a:schemeClr>
            </a:gs>
            <a:gs pos="72000">
              <a:schemeClr val="phClr">
                <a:tint val="75000"/>
                <a:satMod val="210000"/>
              </a:schemeClr>
            </a:gs>
            <a:gs pos="100000">
              <a:schemeClr val="phClr">
                <a:tint val="85000"/>
                <a:satMod val="210000"/>
              </a:schemeClr>
            </a:gs>
          </a:gsLst>
          <a:lin ang="2700000" scaled="1"/>
        </a:gradFill>
        <a:blipFill>
          <a:blip xmlns:r="http://schemas.openxmlformats.org/officeDocument/2006/relationships" r:embed="rId1">
            <a:duotone>
              <a:srgbClr val="FFFFFF"/>
              <a:schemeClr val="phClr">
                <a:tint val="100000"/>
              </a:schemeClr>
            </a:duotone>
          </a:blip>
          <a:tile tx="0" ty="0" sx="80000" sy="85000" flip="none" algn="tl"/>
        </a:blipFill>
      </a:fillStyleLst>
      <a:lnStyleLst>
        <a:ln w="13175" cap="flat" cmpd="sng" algn="ctr">
          <a:solidFill>
            <a:schemeClr val="phClr">
              <a:alpha val="100000"/>
            </a:schemeClr>
          </a:solidFill>
          <a:prstDash val="solid"/>
        </a:ln>
        <a:ln w="19525" cap="flat" cmpd="sng" algn="ctr">
          <a:solidFill>
            <a:schemeClr val="phClr">
              <a:alpha val="100000"/>
            </a:schemeClr>
          </a:solidFill>
          <a:prstDash val="solid"/>
        </a:ln>
        <a:ln w="26350" cap="flat" cmpd="sng" algn="ctr">
          <a:solidFill>
            <a:schemeClr val="phClr">
              <a:alpha val="100000"/>
            </a:schemeClr>
          </a:solidFill>
          <a:prstDash val="solid"/>
        </a:ln>
      </a:lnStyleLst>
      <a:effectStyleLst>
        <a:effectStyle>
          <a:effectLst>
            <a:outerShdw blurRad="95000">
              <a:srgbClr val="000000">
                <a:alpha val="55000"/>
              </a:srgbClr>
            </a:outerShdw>
          </a:effectLst>
          <a:scene3d>
            <a:camera prst="perspectiveFront" fov="7200000"/>
            <a:lightRig rig="brightRoom" dir="t">
              <a:rot lat="0" lon="0" rev="4800000"/>
            </a:lightRig>
          </a:scene3d>
          <a:sp3d contourW="12700" prstMaterial="powder">
            <a:bevelT h="25400"/>
            <a:bevelB h="25400"/>
            <a:contourClr>
              <a:schemeClr val="phClr">
                <a:shade val="60000"/>
                <a:satMod val="110000"/>
              </a:schemeClr>
            </a:contourClr>
          </a:sp3d>
        </a:effectStyle>
        <a:effectStyle>
          <a:effectLst>
            <a:outerShdw blurRad="254000" dist="50800" dir="2700000" algn="tl">
              <a:srgbClr val="000000">
                <a:alpha val="55000"/>
              </a:srgbClr>
            </a:outerShdw>
          </a:effectLst>
          <a:scene3d>
            <a:camera prst="perspectiveFront" fov="7200000"/>
            <a:lightRig rig="brightRoom" dir="t">
              <a:rot lat="0" lon="0" rev="4800000"/>
            </a:lightRig>
          </a:scene3d>
          <a:sp3d contourW="12700" prstMaterial="powder">
            <a:bevelT h="25400"/>
            <a:bevelB h="25400"/>
            <a:contourClr>
              <a:schemeClr val="phClr">
                <a:shade val="60000"/>
                <a:satMod val="110000"/>
              </a:schemeClr>
            </a:contourClr>
          </a:sp3d>
        </a:effectStyle>
        <a:effectStyle>
          <a:effectLst>
            <a:outerShdw blurRad="254000" dist="50800" dir="2700000" algn="tl">
              <a:srgbClr val="000000">
                <a:alpha val="55000"/>
              </a:srgbClr>
            </a:outerShdw>
          </a:effectLst>
          <a:scene3d>
            <a:camera prst="perspectiveFront" fov="7200000"/>
            <a:lightRig rig="brightRoom" dir="t">
              <a:rot lat="0" lon="0" rev="2700000"/>
            </a:lightRig>
          </a:scene3d>
          <a:sp3d>
            <a:bevelT w="342900" h="38100" prst="softRound"/>
            <a:bevelB w="342900" h="38100" prst="softRound"/>
            <a:contourClr>
              <a:srgbClr val="000000"/>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Deluxe">
  <a:themeElements>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fontScheme name="Deluxe">
      <a:majorFont>
        <a:latin typeface="Corbel"/>
        <a:ea typeface=""/>
        <a:cs typeface=""/>
        <a:font script="Jpan" typeface="HGｺﾞｼｯｸM"/>
        <a:font script="Hang" typeface="HY엽서L"/>
        <a:font script="Hans" typeface="华文新魏"/>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新魏"/>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Deluxe">
      <a:fillStyleLst>
        <a:solidFill>
          <a:schemeClr val="phClr"/>
        </a:solidFill>
        <a:gradFill rotWithShape="1">
          <a:gsLst>
            <a:gs pos="0">
              <a:schemeClr val="phClr">
                <a:tint val="20000"/>
                <a:satMod val="280000"/>
              </a:schemeClr>
            </a:gs>
            <a:gs pos="14000">
              <a:schemeClr val="phClr">
                <a:tint val="37000"/>
                <a:satMod val="250000"/>
              </a:schemeClr>
            </a:gs>
            <a:gs pos="45000">
              <a:schemeClr val="phClr">
                <a:tint val="53000"/>
                <a:satMod val="220000"/>
              </a:schemeClr>
            </a:gs>
            <a:gs pos="65000">
              <a:schemeClr val="phClr">
                <a:tint val="53000"/>
                <a:satMod val="220000"/>
              </a:schemeClr>
            </a:gs>
            <a:gs pos="86000">
              <a:schemeClr val="phClr">
                <a:tint val="42000"/>
                <a:satMod val="240000"/>
              </a:schemeClr>
            </a:gs>
            <a:gs pos="100000">
              <a:schemeClr val="phClr">
                <a:tint val="20000"/>
                <a:satMod val="230000"/>
              </a:schemeClr>
            </a:gs>
          </a:gsLst>
          <a:lin ang="16200000" scaled="1"/>
        </a:gradFill>
        <a:gradFill rotWithShape="1">
          <a:gsLst>
            <a:gs pos="0">
              <a:schemeClr val="phClr">
                <a:shade val="75000"/>
                <a:satMod val="160000"/>
              </a:schemeClr>
            </a:gs>
            <a:gs pos="60000">
              <a:schemeClr val="phClr">
                <a:satMod val="150000"/>
              </a:schemeClr>
            </a:gs>
            <a:gs pos="100000">
              <a:schemeClr val="phClr">
                <a:tint val="75000"/>
                <a:satMod val="200000"/>
              </a:schemeClr>
            </a:gs>
          </a:gsLst>
          <a:lin ang="16200000" scaled="1"/>
        </a:gradFill>
      </a:fillStyleLst>
      <a:lnStyleLst>
        <a:ln w="9525" cap="flat" cmpd="sng" algn="ctr">
          <a:solidFill>
            <a:schemeClr val="phClr">
              <a:satMod val="140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outerShdw blurRad="50800" dist="25400" dir="5400000" rotWithShape="0">
              <a:srgbClr val="000000">
                <a:alpha val="43137"/>
              </a:srgbClr>
            </a:outerShdw>
          </a:effectLst>
        </a:effectStyle>
        <a:effectStyle>
          <a:effectLst>
            <a:outerShdw blurRad="50800" dist="25400" dir="5400000" rotWithShape="0">
              <a:srgbClr val="000000">
                <a:alpha val="43137"/>
              </a:srgbClr>
            </a:outerShdw>
          </a:effectLst>
          <a:scene3d>
            <a:camera prst="orthographicFront" fov="0">
              <a:rot lat="0" lon="0" rev="0"/>
            </a:camera>
            <a:lightRig rig="contrasting" dir="t">
              <a:rot lat="0" lon="0" rev="16500000"/>
            </a:lightRig>
          </a:scene3d>
          <a:sp3d prstMaterial="powder">
            <a:bevelT w="152400"/>
            <a:contourClr>
              <a:schemeClr val="phClr"/>
            </a:contourClr>
          </a:sp3d>
        </a:effectStyle>
        <a:effectStyle>
          <a:effectLst>
            <a:reflection blurRad="12700" stA="26000" endPos="28000" dist="38100" dir="5400000" sy="-100000"/>
          </a:effectLst>
          <a:scene3d>
            <a:camera prst="orthographicFront" fov="0">
              <a:rot lat="0" lon="0" rev="0"/>
            </a:camera>
            <a:lightRig rig="contrasting" dir="t">
              <a:rot lat="0" lon="0" rev="16500000"/>
            </a:lightRig>
          </a:scene3d>
          <a:sp3d prstMaterial="powder">
            <a:bevelT w="190500" h="101600"/>
            <a:contourClr>
              <a:schemeClr val="phClr"/>
            </a:contourClr>
          </a:sp3d>
        </a:effectStyle>
      </a:effectStyleLst>
      <a:bgFillStyleLst>
        <a:solidFill>
          <a:schemeClr val="phClr"/>
        </a:solidFill>
        <a:gradFill rotWithShape="1">
          <a:gsLst>
            <a:gs pos="0">
              <a:schemeClr val="phClr">
                <a:tint val="43000"/>
                <a:satMod val="1550000"/>
              </a:schemeClr>
            </a:gs>
            <a:gs pos="1000">
              <a:schemeClr val="phClr">
                <a:tint val="48000"/>
                <a:satMod val="1550000"/>
              </a:schemeClr>
            </a:gs>
            <a:gs pos="90000">
              <a:schemeClr val="phClr">
                <a:shade val="18000"/>
                <a:satMod val="275000"/>
              </a:schemeClr>
            </a:gs>
          </a:gsLst>
          <a:path path="circle">
            <a:fillToRect r="210000" b="300000"/>
          </a:path>
        </a:gradFill>
        <a:gradFill rotWithShape="1">
          <a:gsLst>
            <a:gs pos="5000">
              <a:schemeClr val="phClr">
                <a:tint val="38000"/>
                <a:satMod val="1800000"/>
              </a:schemeClr>
            </a:gs>
            <a:gs pos="5000">
              <a:schemeClr val="phClr">
                <a:tint val="40000"/>
                <a:satMod val="1800000"/>
              </a:schemeClr>
            </a:gs>
            <a:gs pos="90000">
              <a:schemeClr val="phClr">
                <a:shade val="18000"/>
                <a:satMod val="275000"/>
              </a:schemeClr>
            </a:gs>
          </a:gsLst>
          <a:path path="circle">
            <a:fillToRect l="20000" t="30000" r="135000" b="100000"/>
          </a:path>
        </a:gradFill>
      </a:bgFillStyleLst>
    </a:fmtScheme>
  </a:themeElements>
  <a:objectDefaults/>
  <a:extraClrSchemeLst/>
</a:theme>
</file>

<file path=ppt/theme/theme7.xml><?xml version="1.0" encoding="utf-8"?>
<a:theme xmlns:a="http://schemas.openxmlformats.org/drawingml/2006/main" name="1_MSC_MS_EA_Buisiness_ID05">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MSC_MS_EA_Common_ID06">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Hunting">
      <a:fillStyleLst>
        <a:solidFill>
          <a:schemeClr val="phClr">
            <a:tint val="100000"/>
            <a:shade val="100000"/>
            <a:hueMod val="100000"/>
            <a:satMod val="100000"/>
          </a:schemeClr>
        </a:solidFill>
        <a:gradFill rotWithShape="1">
          <a:gsLst>
            <a:gs pos="18000">
              <a:schemeClr val="phClr">
                <a:tint val="20000"/>
                <a:shade val="100000"/>
                <a:hueMod val="100000"/>
                <a:satMod val="100000"/>
              </a:schemeClr>
            </a:gs>
            <a:gs pos="87000">
              <a:schemeClr val="phClr">
                <a:tint val="100000"/>
                <a:shade val="100000"/>
                <a:hueMod val="100000"/>
                <a:satMod val="100000"/>
              </a:schemeClr>
            </a:gs>
          </a:gsLst>
          <a:lin ang="2700000" scaled="1"/>
        </a:gradFill>
        <a:gradFill rotWithShape="1">
          <a:gsLst>
            <a:gs pos="0">
              <a:schemeClr val="phClr">
                <a:tint val="95000"/>
                <a:shade val="100000"/>
                <a:hueMod val="100000"/>
                <a:satMod val="100000"/>
              </a:schemeClr>
            </a:gs>
            <a:gs pos="100000">
              <a:schemeClr val="phClr">
                <a:tint val="100000"/>
                <a:shade val="95000"/>
                <a:hueMod val="100000"/>
                <a:satMod val="100000"/>
              </a:schemeClr>
            </a:gs>
          </a:gsLst>
          <a:lin ang="0" scaled="1"/>
        </a:gradFill>
      </a:fillStyleLst>
      <a:lnStyleLst>
        <a:ln w="6350" cap="flat" cmpd="sng" algn="ctr">
          <a:solidFill>
            <a:schemeClr val="phClr"/>
          </a:solidFill>
          <a:prstDash val="solid"/>
        </a:ln>
        <a:ln w="15875" cap="flat" cmpd="sng" algn="ctr">
          <a:solidFill>
            <a:schemeClr val="phClr"/>
          </a:solidFill>
          <a:prstDash val="solid"/>
        </a:ln>
        <a:ln w="28575" cap="flat" cmpd="sng" algn="ctr">
          <a:solidFill>
            <a:schemeClr val="phClr"/>
          </a:solidFill>
          <a:prstDash val="solid"/>
        </a:ln>
      </a:lnStyleLst>
      <a:effectStyleLst>
        <a:effectStyle>
          <a:effectLst>
            <a:outerShdw dir="5400000" algn="tl">
              <a:srgbClr val="EBE9ED">
                <a:alpha val="0"/>
              </a:srgbClr>
            </a:outerShdw>
          </a:effectLst>
        </a:effectStyle>
        <a:effectStyle>
          <a:effectLst>
            <a:outerShdw blurRad="12700" dir="5400000" algn="tl">
              <a:srgbClr val="EBE9ED">
                <a:alpha val="27450"/>
              </a:srgbClr>
            </a:outerShdw>
          </a:effectLst>
          <a:scene3d>
            <a:camera prst="orthographicFront" fov="0">
              <a:rot lat="0" lon="0" rev="0"/>
            </a:camera>
            <a:lightRig rig="soft" dir="t">
              <a:rot lat="0" lon="0" rev="19200000"/>
            </a:lightRig>
          </a:scene3d>
          <a:sp3d prstMaterial="matte">
            <a:bevelT h="88900"/>
            <a:contourClr>
              <a:schemeClr val="phClr">
                <a:tint val="100000"/>
                <a:shade val="100000"/>
                <a:hueMod val="100000"/>
                <a:satMod val="100000"/>
              </a:schemeClr>
            </a:contourClr>
          </a:sp3d>
        </a:effectStyle>
        <a:effectStyle>
          <a:effectLst>
            <a:outerShdw blurRad="101600" dist="76200" dir="2700000" algn="bl">
              <a:srgbClr val="000000">
                <a:alpha val="30588"/>
              </a:srgbClr>
            </a:outerShdw>
          </a:effectLst>
          <a:scene3d>
            <a:camera prst="orthographicFront" fov="0">
              <a:rot lat="0" lon="0" rev="0"/>
            </a:camera>
            <a:lightRig rig="chilly" dir="t">
              <a:rot lat="0" lon="0" rev="4200000"/>
            </a:lightRig>
          </a:scene3d>
          <a:sp3d contourW="25400" prstMaterial="matte">
            <a:bevelT h="88900"/>
            <a:contourClr>
              <a:srgbClr val="FFFFFF">
                <a:alpha val="0"/>
              </a:srgb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2_MSC_MS_EA_Buisiness_ID05">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タイル</Template>
  <TotalTime>27483</TotalTime>
  <Words>3483</Words>
  <Application>Microsoft Office PowerPoint</Application>
  <PresentationFormat>画面に合わせる (4:3)</PresentationFormat>
  <Paragraphs>682</Paragraphs>
  <Slides>94</Slides>
  <Notes>33</Notes>
  <HiddenSlides>0</HiddenSlides>
  <MMClips>4</MMClips>
  <ScaleCrop>false</ScaleCrop>
  <HeadingPairs>
    <vt:vector size="8" baseType="variant">
      <vt:variant>
        <vt:lpstr>使用されているフォント</vt:lpstr>
      </vt:variant>
      <vt:variant>
        <vt:i4>27</vt:i4>
      </vt:variant>
      <vt:variant>
        <vt:lpstr>テーマ</vt:lpstr>
      </vt:variant>
      <vt:variant>
        <vt:i4>10</vt:i4>
      </vt:variant>
      <vt:variant>
        <vt:lpstr>埋め込まれた OLE サーバー</vt:lpstr>
      </vt:variant>
      <vt:variant>
        <vt:i4>4</vt:i4>
      </vt:variant>
      <vt:variant>
        <vt:lpstr>スライド タイトル</vt:lpstr>
      </vt:variant>
      <vt:variant>
        <vt:i4>94</vt:i4>
      </vt:variant>
    </vt:vector>
  </HeadingPairs>
  <TitlesOfParts>
    <vt:vector size="135" baseType="lpstr">
      <vt:lpstr>Centaur</vt:lpstr>
      <vt:lpstr>Franklin Gothic Book</vt:lpstr>
      <vt:lpstr>Gill Sans MT</vt:lpstr>
      <vt:lpstr>HGP創英ﾌﾟﾚｾﾞﾝｽEB</vt:lpstr>
      <vt:lpstr>HGP創英角ﾎﾟｯﾌﾟ体</vt:lpstr>
      <vt:lpstr>HGS創英角ﾎﾟｯﾌﾟ体</vt:lpstr>
      <vt:lpstr>HGｺﾞｼｯｸE</vt:lpstr>
      <vt:lpstr>HGｺﾞｼｯｸM</vt:lpstr>
      <vt:lpstr>HG丸ｺﾞｼｯｸM-PRO</vt:lpstr>
      <vt:lpstr>Lucida Grande</vt:lpstr>
      <vt:lpstr>ＭＳ Ｐゴシック</vt:lpstr>
      <vt:lpstr>ＭＳ ゴシック</vt:lpstr>
      <vt:lpstr>Osaka</vt:lpstr>
      <vt:lpstr>宋体</vt:lpstr>
      <vt:lpstr>System</vt:lpstr>
      <vt:lpstr>Arial</vt:lpstr>
      <vt:lpstr>Arial Narrow</vt:lpstr>
      <vt:lpstr>Calibri</vt:lpstr>
      <vt:lpstr>Century</vt:lpstr>
      <vt:lpstr>Century Gothic</vt:lpstr>
      <vt:lpstr>Corbel</vt:lpstr>
      <vt:lpstr>Mongolian Baiti</vt:lpstr>
      <vt:lpstr>Segoe UI</vt:lpstr>
      <vt:lpstr>Times</vt:lpstr>
      <vt:lpstr>Times New Roman</vt:lpstr>
      <vt:lpstr>Wingdings</vt:lpstr>
      <vt:lpstr>Wingdings 2</vt:lpstr>
      <vt:lpstr>タイル</vt:lpstr>
      <vt:lpstr>1_タイル</vt:lpstr>
      <vt:lpstr>1_テクノロジー</vt:lpstr>
      <vt:lpstr>2_テクノロジー</vt:lpstr>
      <vt:lpstr>2_タイル</vt:lpstr>
      <vt:lpstr>Deluxe</vt:lpstr>
      <vt:lpstr>1_MSC_MS_EA_Buisiness_ID05</vt:lpstr>
      <vt:lpstr>MSC_MS_EA_Common_ID06</vt:lpstr>
      <vt:lpstr>2_MSC_MS_EA_Buisiness_ID05</vt:lpstr>
      <vt:lpstr>Office テーマ</vt:lpstr>
      <vt:lpstr>Video Clip</vt:lpstr>
      <vt:lpstr>ビデオ クリップ</vt:lpstr>
      <vt:lpstr>ビットマップ イメージ</vt:lpstr>
      <vt:lpstr>Image</vt:lpstr>
      <vt:lpstr>PowerPoint プレゼンテーション</vt:lpstr>
      <vt:lpstr>伝えたいこと</vt:lpstr>
      <vt:lpstr>ヘルス・リテラシー</vt:lpstr>
      <vt:lpstr>主な死因別にみた死亡率の年次推移</vt:lpstr>
      <vt:lpstr>日本人の死因  3.5人に1人は「がん」で死亡</vt:lpstr>
      <vt:lpstr>がんの半分は治る </vt:lpstr>
      <vt:lpstr>各種がんの罹患数と死亡数（2016年推計）</vt:lpstr>
      <vt:lpstr>大腸がん</vt:lpstr>
      <vt:lpstr>がんに罹ったご自分・ご家族を 想像してみましょう</vt:lpstr>
      <vt:lpstr>私のがん体験 (PETがん検診)</vt:lpstr>
      <vt:lpstr>大腸ポリープと大腸がん</vt:lpstr>
      <vt:lpstr>PowerPoint プレゼンテーション</vt:lpstr>
      <vt:lpstr>大腸がんの病期（ステージ）分類</vt:lpstr>
      <vt:lpstr>PowerPoint プレゼンテーション</vt:lpstr>
      <vt:lpstr>「医者の不養生」</vt:lpstr>
      <vt:lpstr>がんの浸潤と転移</vt:lpstr>
      <vt:lpstr>大腸がんの病期（ステージ）と5年生存率</vt:lpstr>
      <vt:lpstr>早期発見の効果</vt:lpstr>
      <vt:lpstr>PowerPoint プレゼンテーション</vt:lpstr>
      <vt:lpstr>大腸がん検診</vt:lpstr>
      <vt:lpstr>便潜血検査</vt:lpstr>
      <vt:lpstr>大腸内視鏡検査（大腸カメラ）</vt:lpstr>
      <vt:lpstr>大腸内視鏡検査（大腸カメラ）</vt:lpstr>
      <vt:lpstr>注腸造影検査</vt:lpstr>
      <vt:lpstr>大腸CT検査  (仮想内視鏡)</vt:lpstr>
      <vt:lpstr>大腸内視鏡と仮想内視鏡像（大腸CT）</vt:lpstr>
      <vt:lpstr>胃がん</vt:lpstr>
      <vt:lpstr>主な部位別がん死亡率の推移</vt:lpstr>
      <vt:lpstr>PowerPoint プレゼンテーション</vt:lpstr>
      <vt:lpstr>胃がん（進行がん）</vt:lpstr>
      <vt:lpstr>胃がん治療は手術が基本</vt:lpstr>
      <vt:lpstr>胃がんの肉眼分類</vt:lpstr>
      <vt:lpstr>PowerPoint プレゼンテーション</vt:lpstr>
      <vt:lpstr>PowerPoint プレゼンテーション</vt:lpstr>
      <vt:lpstr>PowerPoint プレゼンテーション</vt:lpstr>
      <vt:lpstr>PowerPoint プレゼンテーション</vt:lpstr>
      <vt:lpstr>俳優の渡辺謙さん(56) 早期胃がんで内視鏡手術をしたことを発表</vt:lpstr>
      <vt:lpstr>PowerPoint プレゼンテーション</vt:lpstr>
      <vt:lpstr>2016年4月から 胃がん検診の方法が選べるように！</vt:lpstr>
      <vt:lpstr>肺がん</vt:lpstr>
      <vt:lpstr>PowerPoint プレゼンテーション</vt:lpstr>
      <vt:lpstr>PowerPoint プレゼンテーション</vt:lpstr>
      <vt:lpstr>検診で発見された 肺野型の肺がん 68才女性</vt:lpstr>
      <vt:lpstr>PowerPoint プレゼンテーション</vt:lpstr>
      <vt:lpstr>東京から肺癌をなくす会 発見された肺癌</vt:lpstr>
      <vt:lpstr>東京から肺癌をなくす会　 </vt:lpstr>
      <vt:lpstr>PowerPoint プレゼンテーション</vt:lpstr>
      <vt:lpstr>PowerPoint プレゼンテーション</vt:lpstr>
      <vt:lpstr>PowerPoint プレゼンテーション</vt:lpstr>
      <vt:lpstr>健診 FDG-PETは悪性病変の全身検索に優れ、早期発見に有用  症例 ６３歳　　男性 主訴なし 腫瘍マーカ正常 がん健診のために来院  ■診断名 右肺癌（扁平上皮癌） 大きさ：1.7×1.7×0.8cm</vt:lpstr>
      <vt:lpstr>PET-CTは PETとCTのハイブリッド装置</vt:lpstr>
      <vt:lpstr>PowerPoint プレゼンテーション</vt:lpstr>
      <vt:lpstr>前立腺がん</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チュージング・ワイズリー （医療を 賢く選ぶ）　</vt:lpstr>
      <vt:lpstr>乳がん</vt:lpstr>
      <vt:lpstr>各国の乳がん死亡率の比較</vt:lpstr>
      <vt:lpstr>PowerPoint プレゼンテーション</vt:lpstr>
      <vt:lpstr>マンモグラフィ（乳房Ｘ線撮影）</vt:lpstr>
      <vt:lpstr>乳腺の超音波検査</vt:lpstr>
      <vt:lpstr>PowerPoint プレゼンテーション</vt:lpstr>
      <vt:lpstr>子宮がん（頸がん・体がん）</vt:lpstr>
      <vt:lpstr>子宮頸がんと 子宮体がん（内膜がん）</vt:lpstr>
      <vt:lpstr>子宮頸がんの検査・診断</vt:lpstr>
      <vt:lpstr>ヒト パピローマ ウイルス（HPV)とは？</vt:lpstr>
      <vt:lpstr>子宮頸がん・子宮体がんの年齢別罹患率</vt:lpstr>
      <vt:lpstr>子宮体がんの画像診断</vt:lpstr>
      <vt:lpstr>肝臓がん</vt:lpstr>
      <vt:lpstr>肝臓がんの予防</vt:lpstr>
      <vt:lpstr>超音波検査　大腸がん 多発性肝転移</vt:lpstr>
      <vt:lpstr>PowerPoint プレゼンテーション</vt:lpstr>
      <vt:lpstr>肝がん スクリーニング 新たなMRI造影剤</vt:lpstr>
      <vt:lpstr>膵臓がん/胆道がん</vt:lpstr>
      <vt:lpstr>有名人の「膵臓がん・胆管がん」</vt:lpstr>
      <vt:lpstr>超音波内視鏡検査</vt:lpstr>
      <vt:lpstr>PowerPoint プレゼンテーション</vt:lpstr>
      <vt:lpstr>PowerPoint プレゼンテーション</vt:lpstr>
      <vt:lpstr>PowerPoint プレゼンテーション</vt:lpstr>
      <vt:lpstr>PowerPoint プレゼンテーション</vt:lpstr>
      <vt:lpstr>がん検診（健診）</vt:lpstr>
      <vt:lpstr>がん検診の受診率</vt:lpstr>
      <vt:lpstr>がん検診 不要論？</vt:lpstr>
      <vt:lpstr>PowerPoint プレゼンテーション</vt:lpstr>
      <vt:lpstr>伝えたかったこと</vt:lpstr>
      <vt:lpstr>ロータリーは人道的な奉仕を行い、 すべての職業において 高度の道徳的水準を守ることを奨励する  ヘルス・リテラシーを、 ロータリーファミリーから社会へ展開！！ </vt:lpstr>
      <vt:lpstr>本日の講演は？</vt:lpstr>
      <vt:lpstr>ご清聴ありがとうございました</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Yasuko</dc:creator>
  <cp:lastModifiedBy>M.Fuse</cp:lastModifiedBy>
  <cp:revision>401</cp:revision>
  <dcterms:created xsi:type="dcterms:W3CDTF">2009-11-12T23:56:22Z</dcterms:created>
  <dcterms:modified xsi:type="dcterms:W3CDTF">2017-04-27T01:58:41Z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TC103626541041</vt:lpwstr>
  </property>
</Properties>
</file>