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5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6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6" r:id="rId4"/>
    <p:sldMasterId id="2147483699" r:id="rId5"/>
    <p:sldMasterId id="2147483723" r:id="rId6"/>
    <p:sldMasterId id="2147483735" r:id="rId7"/>
  </p:sldMasterIdLst>
  <p:notesMasterIdLst>
    <p:notesMasterId r:id="rId42"/>
  </p:notesMasterIdLst>
  <p:sldIdLst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atoshi%20Ogata\Desktop\&#31532;&#65297;&#22238;&#12364;&#12435;&#20104;&#38450;&#21843;&#30330;&#25512;&#36914;&#12450;&#12531;&#12465;&#12540;&#12488;&#38598;&#35336;2015.6.15&#23455;&#26045;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DCB17-3738-4B29-AA73-D7A1CB3F48B1}" type="datetimeFigureOut">
              <a:rPr kumimoji="1" lang="ja-JP" altLang="en-US" smtClean="0"/>
              <a:t>2017/2/22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506D9-B9F7-4D6C-9FCA-F821D628B0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301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1A85A-3703-467E-BC5E-6FF9696E020F}" type="slidenum">
              <a:rPr lang="ja-JP" altLang="en-US" smtClean="0">
                <a:solidFill>
                  <a:prstClr val="black"/>
                </a:solidFill>
              </a:rPr>
              <a:pPr/>
              <a:t>1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778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25376" y="685982"/>
            <a:ext cx="5007250" cy="342845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1A85A-3703-467E-BC5E-6FF9696E020F}" type="slidenum">
              <a:rPr lang="ja-JP" altLang="en-US" smtClean="0">
                <a:solidFill>
                  <a:prstClr val="black"/>
                </a:solidFill>
              </a:rPr>
              <a:pPr/>
              <a:t>2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054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3588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8D87B3-8568-4BA7-9E5D-80F469686D48}" type="slidenum">
              <a:rPr lang="ja-JP" alt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ja-JP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haigan.gr.jp/" TargetMode="External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haigan.gr.jp/" TargetMode="External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haigan.gr.jp/" TargetMode="External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haigan.gr.jp/" TargetMode="External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6878-36DB-4910-AA39-D0A60E2ECCD3}" type="datetimeFigureOut">
              <a:rPr kumimoji="1" lang="ja-JP" altLang="en-US" smtClean="0"/>
              <a:t>2017/2/22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B27E-C6C3-4222-B1BC-47295E75FD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3060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6878-36DB-4910-AA39-D0A60E2ECCD3}" type="datetimeFigureOut">
              <a:rPr kumimoji="1" lang="ja-JP" altLang="en-US" smtClean="0"/>
              <a:t>2017/2/22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B27E-C6C3-4222-B1BC-47295E75FD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6256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6878-36DB-4910-AA39-D0A60E2ECCD3}" type="datetimeFigureOut">
              <a:rPr kumimoji="1" lang="ja-JP" altLang="en-US" smtClean="0"/>
              <a:t>2017/2/22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B27E-C6C3-4222-B1BC-47295E75FD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553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フリーフォーム 20"/>
          <p:cNvSpPr>
            <a:spLocks/>
          </p:cNvSpPr>
          <p:nvPr/>
        </p:nvSpPr>
        <p:spPr bwMode="auto">
          <a:xfrm>
            <a:off x="0" y="4039623"/>
            <a:ext cx="9134856" cy="491331"/>
          </a:xfrm>
          <a:custGeom>
            <a:avLst/>
            <a:gdLst/>
            <a:ahLst/>
            <a:cxnLst>
              <a:cxn ang="0">
                <a:pos x="0" y="340"/>
              </a:cxn>
              <a:cxn ang="0">
                <a:pos x="332" y="365"/>
              </a:cxn>
              <a:cxn ang="0">
                <a:pos x="713" y="382"/>
              </a:cxn>
              <a:cxn ang="0">
                <a:pos x="1186" y="390"/>
              </a:cxn>
              <a:cxn ang="0">
                <a:pos x="1742" y="398"/>
              </a:cxn>
              <a:cxn ang="0">
                <a:pos x="2365" y="390"/>
              </a:cxn>
              <a:cxn ang="0">
                <a:pos x="2689" y="382"/>
              </a:cxn>
              <a:cxn ang="0">
                <a:pos x="3020" y="373"/>
              </a:cxn>
              <a:cxn ang="0">
                <a:pos x="3344" y="348"/>
              </a:cxn>
              <a:cxn ang="0">
                <a:pos x="3676" y="324"/>
              </a:cxn>
              <a:cxn ang="0">
                <a:pos x="4058" y="257"/>
              </a:cxn>
              <a:cxn ang="0">
                <a:pos x="4481" y="199"/>
              </a:cxn>
              <a:cxn ang="0">
                <a:pos x="4996" y="133"/>
              </a:cxn>
              <a:cxn ang="0">
                <a:pos x="5535" y="66"/>
              </a:cxn>
              <a:cxn ang="0">
                <a:pos x="6075" y="25"/>
              </a:cxn>
              <a:cxn ang="0">
                <a:pos x="6332" y="8"/>
              </a:cxn>
              <a:cxn ang="0">
                <a:pos x="6564" y="0"/>
              </a:cxn>
              <a:cxn ang="0">
                <a:pos x="6763" y="0"/>
              </a:cxn>
              <a:cxn ang="0">
                <a:pos x="6946" y="17"/>
              </a:cxn>
              <a:cxn ang="0">
                <a:pos x="7137" y="41"/>
              </a:cxn>
              <a:cxn ang="0">
                <a:pos x="7295" y="58"/>
              </a:cxn>
              <a:cxn ang="0">
                <a:pos x="7411" y="66"/>
              </a:cxn>
            </a:cxnLst>
            <a:rect l="0" t="0" r="0" b="0"/>
            <a:pathLst>
              <a:path w="7411" h="398">
                <a:moveTo>
                  <a:pt x="0" y="340"/>
                </a:moveTo>
                <a:lnTo>
                  <a:pt x="332" y="365"/>
                </a:lnTo>
                <a:lnTo>
                  <a:pt x="713" y="382"/>
                </a:lnTo>
                <a:lnTo>
                  <a:pt x="1186" y="390"/>
                </a:lnTo>
                <a:lnTo>
                  <a:pt x="1742" y="398"/>
                </a:lnTo>
                <a:lnTo>
                  <a:pt x="2365" y="390"/>
                </a:lnTo>
                <a:lnTo>
                  <a:pt x="2689" y="382"/>
                </a:lnTo>
                <a:lnTo>
                  <a:pt x="3020" y="373"/>
                </a:lnTo>
                <a:lnTo>
                  <a:pt x="3344" y="348"/>
                </a:lnTo>
                <a:lnTo>
                  <a:pt x="3676" y="324"/>
                </a:lnTo>
                <a:lnTo>
                  <a:pt x="4058" y="257"/>
                </a:lnTo>
                <a:lnTo>
                  <a:pt x="4481" y="199"/>
                </a:lnTo>
                <a:lnTo>
                  <a:pt x="4996" y="133"/>
                </a:lnTo>
                <a:lnTo>
                  <a:pt x="5535" y="66"/>
                </a:lnTo>
                <a:lnTo>
                  <a:pt x="6075" y="25"/>
                </a:lnTo>
                <a:lnTo>
                  <a:pt x="6332" y="8"/>
                </a:lnTo>
                <a:lnTo>
                  <a:pt x="6564" y="0"/>
                </a:lnTo>
                <a:lnTo>
                  <a:pt x="6763" y="0"/>
                </a:lnTo>
                <a:lnTo>
                  <a:pt x="6946" y="17"/>
                </a:lnTo>
                <a:lnTo>
                  <a:pt x="7137" y="41"/>
                </a:lnTo>
                <a:lnTo>
                  <a:pt x="7295" y="58"/>
                </a:lnTo>
                <a:lnTo>
                  <a:pt x="7411" y="66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29" name="タイトル 28"/>
          <p:cNvSpPr>
            <a:spLocks noGrp="1"/>
          </p:cNvSpPr>
          <p:nvPr>
            <p:ph type="ctrTitle"/>
          </p:nvPr>
        </p:nvSpPr>
        <p:spPr>
          <a:xfrm>
            <a:off x="857224" y="1214425"/>
            <a:ext cx="7358114" cy="1470025"/>
          </a:xfrm>
        </p:spPr>
        <p:txBody>
          <a:bodyPr>
            <a:normAutofit/>
          </a:bodyPr>
          <a:lstStyle>
            <a:lvl1pPr>
              <a:defRPr sz="4300">
                <a:solidFill>
                  <a:schemeClr val="tx2"/>
                </a:solidFill>
                <a:effectLst>
                  <a:glow rad="101600">
                    <a:schemeClr val="bg2">
                      <a:tint val="20000"/>
                      <a:alpha val="6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サブタイトル 12"/>
          <p:cNvSpPr>
            <a:spLocks noGrp="1"/>
          </p:cNvSpPr>
          <p:nvPr>
            <p:ph type="subTitle" idx="1"/>
          </p:nvPr>
        </p:nvSpPr>
        <p:spPr>
          <a:xfrm>
            <a:off x="857224" y="2708272"/>
            <a:ext cx="7358114" cy="92869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25" name="日付プレースホルダー 24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48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8" name="スライド番号プレースホルダー 27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6" name="フリーフォーム 35"/>
          <p:cNvSpPr>
            <a:spLocks/>
          </p:cNvSpPr>
          <p:nvPr/>
        </p:nvSpPr>
        <p:spPr bwMode="auto">
          <a:xfrm>
            <a:off x="0" y="3071811"/>
            <a:ext cx="9144000" cy="1115989"/>
          </a:xfrm>
          <a:custGeom>
            <a:avLst/>
            <a:gdLst/>
            <a:ahLst/>
            <a:cxnLst>
              <a:cxn ang="0">
                <a:pos x="0" y="887"/>
              </a:cxn>
              <a:cxn ang="0">
                <a:pos x="240" y="896"/>
              </a:cxn>
              <a:cxn ang="0">
                <a:pos x="888" y="904"/>
              </a:cxn>
              <a:cxn ang="0">
                <a:pos x="1327" y="896"/>
              </a:cxn>
              <a:cxn ang="0">
                <a:pos x="1817" y="887"/>
              </a:cxn>
              <a:cxn ang="0">
                <a:pos x="2381" y="879"/>
              </a:cxn>
              <a:cxn ang="0">
                <a:pos x="2971" y="846"/>
              </a:cxn>
              <a:cxn ang="0">
                <a:pos x="3585" y="804"/>
              </a:cxn>
              <a:cxn ang="0">
                <a:pos x="4199" y="755"/>
              </a:cxn>
              <a:cxn ang="0">
                <a:pos x="4821" y="680"/>
              </a:cxn>
              <a:cxn ang="0">
                <a:pos x="5128" y="638"/>
              </a:cxn>
              <a:cxn ang="0">
                <a:pos x="5427" y="589"/>
              </a:cxn>
              <a:cxn ang="0">
                <a:pos x="5718" y="539"/>
              </a:cxn>
              <a:cxn ang="0">
                <a:pos x="6000" y="481"/>
              </a:cxn>
              <a:cxn ang="0">
                <a:pos x="6274" y="414"/>
              </a:cxn>
              <a:cxn ang="0">
                <a:pos x="6531" y="340"/>
              </a:cxn>
              <a:cxn ang="0">
                <a:pos x="6780" y="257"/>
              </a:cxn>
              <a:cxn ang="0">
                <a:pos x="7004" y="190"/>
              </a:cxn>
              <a:cxn ang="0">
                <a:pos x="7220" y="91"/>
              </a:cxn>
              <a:cxn ang="0">
                <a:pos x="7411" y="0"/>
              </a:cxn>
            </a:cxnLst>
            <a:rect l="0" t="0" r="0" b="0"/>
            <a:pathLst>
              <a:path w="7411" h="904">
                <a:moveTo>
                  <a:pt x="0" y="887"/>
                </a:moveTo>
                <a:lnTo>
                  <a:pt x="240" y="896"/>
                </a:lnTo>
                <a:lnTo>
                  <a:pt x="888" y="904"/>
                </a:lnTo>
                <a:lnTo>
                  <a:pt x="1327" y="896"/>
                </a:lnTo>
                <a:lnTo>
                  <a:pt x="1817" y="887"/>
                </a:lnTo>
                <a:lnTo>
                  <a:pt x="2381" y="879"/>
                </a:lnTo>
                <a:lnTo>
                  <a:pt x="2971" y="846"/>
                </a:lnTo>
                <a:lnTo>
                  <a:pt x="3585" y="804"/>
                </a:lnTo>
                <a:lnTo>
                  <a:pt x="4199" y="755"/>
                </a:lnTo>
                <a:lnTo>
                  <a:pt x="4821" y="680"/>
                </a:lnTo>
                <a:lnTo>
                  <a:pt x="5128" y="638"/>
                </a:lnTo>
                <a:lnTo>
                  <a:pt x="5427" y="589"/>
                </a:lnTo>
                <a:lnTo>
                  <a:pt x="5718" y="539"/>
                </a:lnTo>
                <a:lnTo>
                  <a:pt x="6000" y="481"/>
                </a:lnTo>
                <a:lnTo>
                  <a:pt x="6274" y="414"/>
                </a:lnTo>
                <a:lnTo>
                  <a:pt x="6531" y="340"/>
                </a:lnTo>
                <a:lnTo>
                  <a:pt x="6780" y="257"/>
                </a:lnTo>
                <a:lnTo>
                  <a:pt x="7004" y="190"/>
                </a:lnTo>
                <a:lnTo>
                  <a:pt x="7220" y="91"/>
                </a:lnTo>
                <a:lnTo>
                  <a:pt x="7411" y="0"/>
                </a:lnTo>
              </a:path>
            </a:pathLst>
          </a:custGeom>
          <a:noFill/>
          <a:ln w="127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38" name="フリーフォーム 37"/>
          <p:cNvSpPr>
            <a:spLocks/>
          </p:cNvSpPr>
          <p:nvPr/>
        </p:nvSpPr>
        <p:spPr bwMode="auto">
          <a:xfrm>
            <a:off x="0" y="3952661"/>
            <a:ext cx="9144000" cy="369116"/>
          </a:xfrm>
          <a:custGeom>
            <a:avLst/>
            <a:gdLst/>
            <a:ahLst/>
            <a:cxnLst>
              <a:cxn ang="0">
                <a:pos x="0" y="17"/>
              </a:cxn>
              <a:cxn ang="0">
                <a:pos x="581" y="33"/>
              </a:cxn>
              <a:cxn ang="0">
                <a:pos x="1933" y="75"/>
              </a:cxn>
              <a:cxn ang="0">
                <a:pos x="2747" y="116"/>
              </a:cxn>
              <a:cxn ang="0">
                <a:pos x="3552" y="141"/>
              </a:cxn>
              <a:cxn ang="0">
                <a:pos x="4265" y="182"/>
              </a:cxn>
              <a:cxn ang="0">
                <a:pos x="4581" y="216"/>
              </a:cxn>
              <a:cxn ang="0">
                <a:pos x="4838" y="241"/>
              </a:cxn>
              <a:cxn ang="0">
                <a:pos x="5145" y="274"/>
              </a:cxn>
              <a:cxn ang="0">
                <a:pos x="5477" y="290"/>
              </a:cxn>
              <a:cxn ang="0">
                <a:pos x="5875" y="299"/>
              </a:cxn>
              <a:cxn ang="0">
                <a:pos x="6083" y="299"/>
              </a:cxn>
              <a:cxn ang="0">
                <a:pos x="6290" y="290"/>
              </a:cxn>
              <a:cxn ang="0">
                <a:pos x="6514" y="265"/>
              </a:cxn>
              <a:cxn ang="0">
                <a:pos x="6722" y="232"/>
              </a:cxn>
              <a:cxn ang="0">
                <a:pos x="6921" y="199"/>
              </a:cxn>
              <a:cxn ang="0">
                <a:pos x="7104" y="141"/>
              </a:cxn>
              <a:cxn ang="0">
                <a:pos x="7187" y="116"/>
              </a:cxn>
              <a:cxn ang="0">
                <a:pos x="7270" y="83"/>
              </a:cxn>
              <a:cxn ang="0">
                <a:pos x="7344" y="41"/>
              </a:cxn>
              <a:cxn ang="0">
                <a:pos x="7411" y="0"/>
              </a:cxn>
            </a:cxnLst>
            <a:rect l="0" t="0" r="0" b="0"/>
            <a:pathLst>
              <a:path w="7411" h="299">
                <a:moveTo>
                  <a:pt x="0" y="17"/>
                </a:moveTo>
                <a:lnTo>
                  <a:pt x="581" y="33"/>
                </a:lnTo>
                <a:lnTo>
                  <a:pt x="1933" y="75"/>
                </a:lnTo>
                <a:lnTo>
                  <a:pt x="2747" y="116"/>
                </a:lnTo>
                <a:lnTo>
                  <a:pt x="3552" y="141"/>
                </a:lnTo>
                <a:lnTo>
                  <a:pt x="4265" y="182"/>
                </a:lnTo>
                <a:lnTo>
                  <a:pt x="4581" y="216"/>
                </a:lnTo>
                <a:lnTo>
                  <a:pt x="4838" y="241"/>
                </a:lnTo>
                <a:lnTo>
                  <a:pt x="5145" y="274"/>
                </a:lnTo>
                <a:lnTo>
                  <a:pt x="5477" y="290"/>
                </a:lnTo>
                <a:lnTo>
                  <a:pt x="5875" y="299"/>
                </a:lnTo>
                <a:lnTo>
                  <a:pt x="6083" y="299"/>
                </a:lnTo>
                <a:lnTo>
                  <a:pt x="6290" y="290"/>
                </a:lnTo>
                <a:lnTo>
                  <a:pt x="6514" y="265"/>
                </a:lnTo>
                <a:lnTo>
                  <a:pt x="6722" y="232"/>
                </a:lnTo>
                <a:lnTo>
                  <a:pt x="6921" y="199"/>
                </a:lnTo>
                <a:lnTo>
                  <a:pt x="7104" y="141"/>
                </a:lnTo>
                <a:lnTo>
                  <a:pt x="7187" y="116"/>
                </a:lnTo>
                <a:lnTo>
                  <a:pt x="7270" y="83"/>
                </a:lnTo>
                <a:lnTo>
                  <a:pt x="7344" y="41"/>
                </a:lnTo>
                <a:lnTo>
                  <a:pt x="7411" y="0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39" name="フリーフォーム 38"/>
          <p:cNvSpPr>
            <a:spLocks/>
          </p:cNvSpPr>
          <p:nvPr/>
        </p:nvSpPr>
        <p:spPr bwMode="auto">
          <a:xfrm>
            <a:off x="0" y="3809785"/>
            <a:ext cx="9144000" cy="491331"/>
          </a:xfrm>
          <a:custGeom>
            <a:avLst/>
            <a:gdLst/>
            <a:ahLst/>
            <a:cxnLst>
              <a:cxn ang="0">
                <a:pos x="0" y="340"/>
              </a:cxn>
              <a:cxn ang="0">
                <a:pos x="332" y="365"/>
              </a:cxn>
              <a:cxn ang="0">
                <a:pos x="713" y="382"/>
              </a:cxn>
              <a:cxn ang="0">
                <a:pos x="1186" y="390"/>
              </a:cxn>
              <a:cxn ang="0">
                <a:pos x="1742" y="398"/>
              </a:cxn>
              <a:cxn ang="0">
                <a:pos x="2365" y="390"/>
              </a:cxn>
              <a:cxn ang="0">
                <a:pos x="2689" y="382"/>
              </a:cxn>
              <a:cxn ang="0">
                <a:pos x="3020" y="373"/>
              </a:cxn>
              <a:cxn ang="0">
                <a:pos x="3344" y="348"/>
              </a:cxn>
              <a:cxn ang="0">
                <a:pos x="3676" y="324"/>
              </a:cxn>
              <a:cxn ang="0">
                <a:pos x="4058" y="257"/>
              </a:cxn>
              <a:cxn ang="0">
                <a:pos x="4481" y="199"/>
              </a:cxn>
              <a:cxn ang="0">
                <a:pos x="4996" y="133"/>
              </a:cxn>
              <a:cxn ang="0">
                <a:pos x="5535" y="66"/>
              </a:cxn>
              <a:cxn ang="0">
                <a:pos x="6075" y="25"/>
              </a:cxn>
              <a:cxn ang="0">
                <a:pos x="6332" y="8"/>
              </a:cxn>
              <a:cxn ang="0">
                <a:pos x="6564" y="0"/>
              </a:cxn>
              <a:cxn ang="0">
                <a:pos x="6763" y="0"/>
              </a:cxn>
              <a:cxn ang="0">
                <a:pos x="6946" y="17"/>
              </a:cxn>
              <a:cxn ang="0">
                <a:pos x="7137" y="41"/>
              </a:cxn>
              <a:cxn ang="0">
                <a:pos x="7295" y="58"/>
              </a:cxn>
              <a:cxn ang="0">
                <a:pos x="7411" y="66"/>
              </a:cxn>
            </a:cxnLst>
            <a:rect l="0" t="0" r="0" b="0"/>
            <a:pathLst>
              <a:path w="7411" h="398">
                <a:moveTo>
                  <a:pt x="0" y="340"/>
                </a:moveTo>
                <a:lnTo>
                  <a:pt x="332" y="365"/>
                </a:lnTo>
                <a:lnTo>
                  <a:pt x="713" y="382"/>
                </a:lnTo>
                <a:lnTo>
                  <a:pt x="1186" y="390"/>
                </a:lnTo>
                <a:lnTo>
                  <a:pt x="1742" y="398"/>
                </a:lnTo>
                <a:lnTo>
                  <a:pt x="2365" y="390"/>
                </a:lnTo>
                <a:lnTo>
                  <a:pt x="2689" y="382"/>
                </a:lnTo>
                <a:lnTo>
                  <a:pt x="3020" y="373"/>
                </a:lnTo>
                <a:lnTo>
                  <a:pt x="3344" y="348"/>
                </a:lnTo>
                <a:lnTo>
                  <a:pt x="3676" y="324"/>
                </a:lnTo>
                <a:lnTo>
                  <a:pt x="4058" y="257"/>
                </a:lnTo>
                <a:lnTo>
                  <a:pt x="4481" y="199"/>
                </a:lnTo>
                <a:lnTo>
                  <a:pt x="4996" y="133"/>
                </a:lnTo>
                <a:lnTo>
                  <a:pt x="5535" y="66"/>
                </a:lnTo>
                <a:lnTo>
                  <a:pt x="6075" y="25"/>
                </a:lnTo>
                <a:lnTo>
                  <a:pt x="6332" y="8"/>
                </a:lnTo>
                <a:lnTo>
                  <a:pt x="6564" y="0"/>
                </a:lnTo>
                <a:lnTo>
                  <a:pt x="6763" y="0"/>
                </a:lnTo>
                <a:lnTo>
                  <a:pt x="6946" y="17"/>
                </a:lnTo>
                <a:lnTo>
                  <a:pt x="7137" y="41"/>
                </a:lnTo>
                <a:lnTo>
                  <a:pt x="7295" y="58"/>
                </a:lnTo>
                <a:lnTo>
                  <a:pt x="7411" y="66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40" name="フリーフォーム 39"/>
          <p:cNvSpPr>
            <a:spLocks/>
          </p:cNvSpPr>
          <p:nvPr/>
        </p:nvSpPr>
        <p:spPr bwMode="auto">
          <a:xfrm>
            <a:off x="0" y="4090563"/>
            <a:ext cx="9144000" cy="481455"/>
          </a:xfrm>
          <a:custGeom>
            <a:avLst/>
            <a:gdLst/>
            <a:ahLst/>
            <a:cxnLst>
              <a:cxn ang="0">
                <a:pos x="0" y="92"/>
              </a:cxn>
              <a:cxn ang="0">
                <a:pos x="265" y="141"/>
              </a:cxn>
              <a:cxn ang="0">
                <a:pos x="589" y="191"/>
              </a:cxn>
              <a:cxn ang="0">
                <a:pos x="1029" y="249"/>
              </a:cxn>
              <a:cxn ang="0">
                <a:pos x="1585" y="307"/>
              </a:cxn>
              <a:cxn ang="0">
                <a:pos x="1883" y="332"/>
              </a:cxn>
              <a:cxn ang="0">
                <a:pos x="2224" y="349"/>
              </a:cxn>
              <a:cxn ang="0">
                <a:pos x="2589" y="374"/>
              </a:cxn>
              <a:cxn ang="0">
                <a:pos x="2979" y="382"/>
              </a:cxn>
              <a:cxn ang="0">
                <a:pos x="3386" y="390"/>
              </a:cxn>
              <a:cxn ang="0">
                <a:pos x="3809" y="390"/>
              </a:cxn>
              <a:cxn ang="0">
                <a:pos x="4199" y="382"/>
              </a:cxn>
              <a:cxn ang="0">
                <a:pos x="5120" y="349"/>
              </a:cxn>
              <a:cxn ang="0">
                <a:pos x="5651" y="332"/>
              </a:cxn>
              <a:cxn ang="0">
                <a:pos x="6174" y="299"/>
              </a:cxn>
              <a:cxn ang="0">
                <a:pos x="6639" y="258"/>
              </a:cxn>
              <a:cxn ang="0">
                <a:pos x="6830" y="233"/>
              </a:cxn>
              <a:cxn ang="0">
                <a:pos x="6987" y="216"/>
              </a:cxn>
              <a:cxn ang="0">
                <a:pos x="7046" y="191"/>
              </a:cxn>
              <a:cxn ang="0">
                <a:pos x="7178" y="141"/>
              </a:cxn>
              <a:cxn ang="0">
                <a:pos x="7253" y="108"/>
              </a:cxn>
              <a:cxn ang="0">
                <a:pos x="7319" y="67"/>
              </a:cxn>
              <a:cxn ang="0">
                <a:pos x="7378" y="34"/>
              </a:cxn>
              <a:cxn ang="0">
                <a:pos x="7411" y="0"/>
              </a:cxn>
            </a:cxnLst>
            <a:rect l="0" t="0" r="0" b="0"/>
            <a:pathLst>
              <a:path w="7411" h="390">
                <a:moveTo>
                  <a:pt x="0" y="92"/>
                </a:moveTo>
                <a:lnTo>
                  <a:pt x="265" y="141"/>
                </a:lnTo>
                <a:lnTo>
                  <a:pt x="589" y="191"/>
                </a:lnTo>
                <a:lnTo>
                  <a:pt x="1029" y="249"/>
                </a:lnTo>
                <a:lnTo>
                  <a:pt x="1585" y="307"/>
                </a:lnTo>
                <a:lnTo>
                  <a:pt x="1883" y="332"/>
                </a:lnTo>
                <a:lnTo>
                  <a:pt x="2224" y="349"/>
                </a:lnTo>
                <a:lnTo>
                  <a:pt x="2589" y="374"/>
                </a:lnTo>
                <a:lnTo>
                  <a:pt x="2979" y="382"/>
                </a:lnTo>
                <a:lnTo>
                  <a:pt x="3386" y="390"/>
                </a:lnTo>
                <a:lnTo>
                  <a:pt x="3809" y="390"/>
                </a:lnTo>
                <a:lnTo>
                  <a:pt x="4199" y="382"/>
                </a:lnTo>
                <a:lnTo>
                  <a:pt x="5120" y="349"/>
                </a:lnTo>
                <a:lnTo>
                  <a:pt x="5651" y="332"/>
                </a:lnTo>
                <a:lnTo>
                  <a:pt x="6174" y="299"/>
                </a:lnTo>
                <a:lnTo>
                  <a:pt x="6639" y="258"/>
                </a:lnTo>
                <a:lnTo>
                  <a:pt x="6830" y="233"/>
                </a:lnTo>
                <a:lnTo>
                  <a:pt x="6987" y="216"/>
                </a:lnTo>
                <a:lnTo>
                  <a:pt x="7046" y="191"/>
                </a:lnTo>
                <a:lnTo>
                  <a:pt x="7178" y="141"/>
                </a:lnTo>
                <a:lnTo>
                  <a:pt x="7253" y="108"/>
                </a:lnTo>
                <a:lnTo>
                  <a:pt x="7319" y="67"/>
                </a:lnTo>
                <a:lnTo>
                  <a:pt x="7378" y="34"/>
                </a:lnTo>
                <a:lnTo>
                  <a:pt x="7411" y="0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41" name="フリーフォーム 40"/>
          <p:cNvSpPr>
            <a:spLocks/>
          </p:cNvSpPr>
          <p:nvPr/>
        </p:nvSpPr>
        <p:spPr bwMode="auto">
          <a:xfrm>
            <a:off x="0" y="4325364"/>
            <a:ext cx="9144000" cy="553056"/>
          </a:xfrm>
          <a:custGeom>
            <a:avLst/>
            <a:gdLst/>
            <a:ahLst/>
            <a:cxnLst>
              <a:cxn ang="0">
                <a:pos x="0" y="448"/>
              </a:cxn>
              <a:cxn ang="0">
                <a:pos x="896" y="349"/>
              </a:cxn>
              <a:cxn ang="0">
                <a:pos x="1850" y="258"/>
              </a:cxn>
              <a:cxn ang="0">
                <a:pos x="3012" y="150"/>
              </a:cxn>
              <a:cxn ang="0">
                <a:pos x="3635" y="108"/>
              </a:cxn>
              <a:cxn ang="0">
                <a:pos x="4257" y="67"/>
              </a:cxn>
              <a:cxn ang="0">
                <a:pos x="4879" y="34"/>
              </a:cxn>
              <a:cxn ang="0">
                <a:pos x="5477" y="9"/>
              </a:cxn>
              <a:cxn ang="0">
                <a:pos x="6050" y="0"/>
              </a:cxn>
              <a:cxn ang="0">
                <a:pos x="6572" y="9"/>
              </a:cxn>
              <a:cxn ang="0">
                <a:pos x="6813" y="17"/>
              </a:cxn>
              <a:cxn ang="0">
                <a:pos x="7029" y="34"/>
              </a:cxn>
              <a:cxn ang="0">
                <a:pos x="7228" y="50"/>
              </a:cxn>
              <a:cxn ang="0">
                <a:pos x="7411" y="83"/>
              </a:cxn>
            </a:cxnLst>
            <a:rect l="0" t="0" r="0" b="0"/>
            <a:pathLst>
              <a:path w="7411" h="448">
                <a:moveTo>
                  <a:pt x="0" y="448"/>
                </a:moveTo>
                <a:lnTo>
                  <a:pt x="896" y="349"/>
                </a:lnTo>
                <a:lnTo>
                  <a:pt x="1850" y="258"/>
                </a:lnTo>
                <a:lnTo>
                  <a:pt x="3012" y="150"/>
                </a:lnTo>
                <a:lnTo>
                  <a:pt x="3635" y="108"/>
                </a:lnTo>
                <a:lnTo>
                  <a:pt x="4257" y="67"/>
                </a:lnTo>
                <a:lnTo>
                  <a:pt x="4879" y="34"/>
                </a:lnTo>
                <a:lnTo>
                  <a:pt x="5477" y="9"/>
                </a:lnTo>
                <a:lnTo>
                  <a:pt x="6050" y="0"/>
                </a:lnTo>
                <a:lnTo>
                  <a:pt x="6572" y="9"/>
                </a:lnTo>
                <a:lnTo>
                  <a:pt x="6813" y="17"/>
                </a:lnTo>
                <a:lnTo>
                  <a:pt x="7029" y="34"/>
                </a:lnTo>
                <a:lnTo>
                  <a:pt x="7228" y="50"/>
                </a:lnTo>
                <a:lnTo>
                  <a:pt x="7411" y="83"/>
                </a:lnTo>
              </a:path>
            </a:pathLst>
          </a:cu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22" name="フリーフォーム 21"/>
          <p:cNvSpPr>
            <a:spLocks/>
          </p:cNvSpPr>
          <p:nvPr/>
        </p:nvSpPr>
        <p:spPr bwMode="auto">
          <a:xfrm>
            <a:off x="143256" y="4071953"/>
            <a:ext cx="9000744" cy="491331"/>
          </a:xfrm>
          <a:custGeom>
            <a:avLst/>
            <a:gdLst/>
            <a:ahLst/>
            <a:cxnLst>
              <a:cxn ang="0">
                <a:pos x="0" y="340"/>
              </a:cxn>
              <a:cxn ang="0">
                <a:pos x="332" y="365"/>
              </a:cxn>
              <a:cxn ang="0">
                <a:pos x="713" y="382"/>
              </a:cxn>
              <a:cxn ang="0">
                <a:pos x="1186" y="390"/>
              </a:cxn>
              <a:cxn ang="0">
                <a:pos x="1742" y="398"/>
              </a:cxn>
              <a:cxn ang="0">
                <a:pos x="2365" y="390"/>
              </a:cxn>
              <a:cxn ang="0">
                <a:pos x="2689" y="382"/>
              </a:cxn>
              <a:cxn ang="0">
                <a:pos x="3020" y="373"/>
              </a:cxn>
              <a:cxn ang="0">
                <a:pos x="3344" y="348"/>
              </a:cxn>
              <a:cxn ang="0">
                <a:pos x="3676" y="324"/>
              </a:cxn>
              <a:cxn ang="0">
                <a:pos x="4058" y="257"/>
              </a:cxn>
              <a:cxn ang="0">
                <a:pos x="4481" y="199"/>
              </a:cxn>
              <a:cxn ang="0">
                <a:pos x="4996" y="133"/>
              </a:cxn>
              <a:cxn ang="0">
                <a:pos x="5535" y="66"/>
              </a:cxn>
              <a:cxn ang="0">
                <a:pos x="6075" y="25"/>
              </a:cxn>
              <a:cxn ang="0">
                <a:pos x="6332" y="8"/>
              </a:cxn>
              <a:cxn ang="0">
                <a:pos x="6564" y="0"/>
              </a:cxn>
              <a:cxn ang="0">
                <a:pos x="6763" y="0"/>
              </a:cxn>
              <a:cxn ang="0">
                <a:pos x="6946" y="17"/>
              </a:cxn>
              <a:cxn ang="0">
                <a:pos x="7137" y="41"/>
              </a:cxn>
              <a:cxn ang="0">
                <a:pos x="7295" y="58"/>
              </a:cxn>
              <a:cxn ang="0">
                <a:pos x="7411" y="66"/>
              </a:cxn>
            </a:cxnLst>
            <a:rect l="0" t="0" r="0" b="0"/>
            <a:pathLst>
              <a:path w="7411" h="398">
                <a:moveTo>
                  <a:pt x="0" y="340"/>
                </a:moveTo>
                <a:lnTo>
                  <a:pt x="332" y="365"/>
                </a:lnTo>
                <a:lnTo>
                  <a:pt x="713" y="382"/>
                </a:lnTo>
                <a:lnTo>
                  <a:pt x="1186" y="390"/>
                </a:lnTo>
                <a:lnTo>
                  <a:pt x="1742" y="398"/>
                </a:lnTo>
                <a:lnTo>
                  <a:pt x="2365" y="390"/>
                </a:lnTo>
                <a:lnTo>
                  <a:pt x="2689" y="382"/>
                </a:lnTo>
                <a:lnTo>
                  <a:pt x="3020" y="373"/>
                </a:lnTo>
                <a:lnTo>
                  <a:pt x="3344" y="348"/>
                </a:lnTo>
                <a:lnTo>
                  <a:pt x="3676" y="324"/>
                </a:lnTo>
                <a:lnTo>
                  <a:pt x="4058" y="257"/>
                </a:lnTo>
                <a:lnTo>
                  <a:pt x="4481" y="199"/>
                </a:lnTo>
                <a:lnTo>
                  <a:pt x="4996" y="133"/>
                </a:lnTo>
                <a:lnTo>
                  <a:pt x="5535" y="66"/>
                </a:lnTo>
                <a:lnTo>
                  <a:pt x="6075" y="25"/>
                </a:lnTo>
                <a:lnTo>
                  <a:pt x="6332" y="8"/>
                </a:lnTo>
                <a:lnTo>
                  <a:pt x="6564" y="0"/>
                </a:lnTo>
                <a:lnTo>
                  <a:pt x="6763" y="0"/>
                </a:lnTo>
                <a:lnTo>
                  <a:pt x="6946" y="17"/>
                </a:lnTo>
                <a:lnTo>
                  <a:pt x="7137" y="41"/>
                </a:lnTo>
                <a:lnTo>
                  <a:pt x="7295" y="58"/>
                </a:lnTo>
                <a:lnTo>
                  <a:pt x="7411" y="66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24" name="フリーフォーム 23"/>
          <p:cNvSpPr>
            <a:spLocks/>
          </p:cNvSpPr>
          <p:nvPr/>
        </p:nvSpPr>
        <p:spPr bwMode="auto">
          <a:xfrm>
            <a:off x="152400" y="4019126"/>
            <a:ext cx="8991600" cy="481455"/>
          </a:xfrm>
          <a:custGeom>
            <a:avLst/>
            <a:gdLst/>
            <a:ahLst/>
            <a:cxnLst>
              <a:cxn ang="0">
                <a:pos x="0" y="92"/>
              </a:cxn>
              <a:cxn ang="0">
                <a:pos x="265" y="141"/>
              </a:cxn>
              <a:cxn ang="0">
                <a:pos x="589" y="191"/>
              </a:cxn>
              <a:cxn ang="0">
                <a:pos x="1029" y="249"/>
              </a:cxn>
              <a:cxn ang="0">
                <a:pos x="1585" y="307"/>
              </a:cxn>
              <a:cxn ang="0">
                <a:pos x="1883" y="332"/>
              </a:cxn>
              <a:cxn ang="0">
                <a:pos x="2224" y="349"/>
              </a:cxn>
              <a:cxn ang="0">
                <a:pos x="2589" y="374"/>
              </a:cxn>
              <a:cxn ang="0">
                <a:pos x="2979" y="382"/>
              </a:cxn>
              <a:cxn ang="0">
                <a:pos x="3386" y="390"/>
              </a:cxn>
              <a:cxn ang="0">
                <a:pos x="3809" y="390"/>
              </a:cxn>
              <a:cxn ang="0">
                <a:pos x="4199" y="382"/>
              </a:cxn>
              <a:cxn ang="0">
                <a:pos x="5120" y="349"/>
              </a:cxn>
              <a:cxn ang="0">
                <a:pos x="5651" y="332"/>
              </a:cxn>
              <a:cxn ang="0">
                <a:pos x="6174" y="299"/>
              </a:cxn>
              <a:cxn ang="0">
                <a:pos x="6639" y="258"/>
              </a:cxn>
              <a:cxn ang="0">
                <a:pos x="6830" y="233"/>
              </a:cxn>
              <a:cxn ang="0">
                <a:pos x="6987" y="216"/>
              </a:cxn>
              <a:cxn ang="0">
                <a:pos x="7046" y="191"/>
              </a:cxn>
              <a:cxn ang="0">
                <a:pos x="7178" y="141"/>
              </a:cxn>
              <a:cxn ang="0">
                <a:pos x="7253" y="108"/>
              </a:cxn>
              <a:cxn ang="0">
                <a:pos x="7319" y="67"/>
              </a:cxn>
              <a:cxn ang="0">
                <a:pos x="7378" y="34"/>
              </a:cxn>
              <a:cxn ang="0">
                <a:pos x="7411" y="0"/>
              </a:cxn>
            </a:cxnLst>
            <a:rect l="0" t="0" r="0" b="0"/>
            <a:pathLst>
              <a:path w="7411" h="390">
                <a:moveTo>
                  <a:pt x="0" y="92"/>
                </a:moveTo>
                <a:lnTo>
                  <a:pt x="265" y="141"/>
                </a:lnTo>
                <a:lnTo>
                  <a:pt x="589" y="191"/>
                </a:lnTo>
                <a:lnTo>
                  <a:pt x="1029" y="249"/>
                </a:lnTo>
                <a:lnTo>
                  <a:pt x="1585" y="307"/>
                </a:lnTo>
                <a:lnTo>
                  <a:pt x="1883" y="332"/>
                </a:lnTo>
                <a:lnTo>
                  <a:pt x="2224" y="349"/>
                </a:lnTo>
                <a:lnTo>
                  <a:pt x="2589" y="374"/>
                </a:lnTo>
                <a:lnTo>
                  <a:pt x="2979" y="382"/>
                </a:lnTo>
                <a:lnTo>
                  <a:pt x="3386" y="390"/>
                </a:lnTo>
                <a:lnTo>
                  <a:pt x="3809" y="390"/>
                </a:lnTo>
                <a:lnTo>
                  <a:pt x="4199" y="382"/>
                </a:lnTo>
                <a:lnTo>
                  <a:pt x="5120" y="349"/>
                </a:lnTo>
                <a:lnTo>
                  <a:pt x="5651" y="332"/>
                </a:lnTo>
                <a:lnTo>
                  <a:pt x="6174" y="299"/>
                </a:lnTo>
                <a:lnTo>
                  <a:pt x="6639" y="258"/>
                </a:lnTo>
                <a:lnTo>
                  <a:pt x="6830" y="233"/>
                </a:lnTo>
                <a:lnTo>
                  <a:pt x="6987" y="216"/>
                </a:lnTo>
                <a:lnTo>
                  <a:pt x="7046" y="191"/>
                </a:lnTo>
                <a:lnTo>
                  <a:pt x="7178" y="141"/>
                </a:lnTo>
                <a:lnTo>
                  <a:pt x="7253" y="108"/>
                </a:lnTo>
                <a:lnTo>
                  <a:pt x="7319" y="67"/>
                </a:lnTo>
                <a:lnTo>
                  <a:pt x="7378" y="34"/>
                </a:lnTo>
                <a:lnTo>
                  <a:pt x="7411" y="0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26" name="フリーフォーム 25"/>
          <p:cNvSpPr>
            <a:spLocks/>
          </p:cNvSpPr>
          <p:nvPr/>
        </p:nvSpPr>
        <p:spPr bwMode="auto">
          <a:xfrm>
            <a:off x="143256" y="3714755"/>
            <a:ext cx="9000744" cy="491331"/>
          </a:xfrm>
          <a:custGeom>
            <a:avLst/>
            <a:gdLst/>
            <a:ahLst/>
            <a:cxnLst>
              <a:cxn ang="0">
                <a:pos x="0" y="340"/>
              </a:cxn>
              <a:cxn ang="0">
                <a:pos x="332" y="365"/>
              </a:cxn>
              <a:cxn ang="0">
                <a:pos x="713" y="382"/>
              </a:cxn>
              <a:cxn ang="0">
                <a:pos x="1186" y="390"/>
              </a:cxn>
              <a:cxn ang="0">
                <a:pos x="1742" y="398"/>
              </a:cxn>
              <a:cxn ang="0">
                <a:pos x="2365" y="390"/>
              </a:cxn>
              <a:cxn ang="0">
                <a:pos x="2689" y="382"/>
              </a:cxn>
              <a:cxn ang="0">
                <a:pos x="3020" y="373"/>
              </a:cxn>
              <a:cxn ang="0">
                <a:pos x="3344" y="348"/>
              </a:cxn>
              <a:cxn ang="0">
                <a:pos x="3676" y="324"/>
              </a:cxn>
              <a:cxn ang="0">
                <a:pos x="4058" y="257"/>
              </a:cxn>
              <a:cxn ang="0">
                <a:pos x="4481" y="199"/>
              </a:cxn>
              <a:cxn ang="0">
                <a:pos x="4996" y="133"/>
              </a:cxn>
              <a:cxn ang="0">
                <a:pos x="5535" y="66"/>
              </a:cxn>
              <a:cxn ang="0">
                <a:pos x="6075" y="25"/>
              </a:cxn>
              <a:cxn ang="0">
                <a:pos x="6332" y="8"/>
              </a:cxn>
              <a:cxn ang="0">
                <a:pos x="6564" y="0"/>
              </a:cxn>
              <a:cxn ang="0">
                <a:pos x="6763" y="0"/>
              </a:cxn>
              <a:cxn ang="0">
                <a:pos x="6946" y="17"/>
              </a:cxn>
              <a:cxn ang="0">
                <a:pos x="7137" y="41"/>
              </a:cxn>
              <a:cxn ang="0">
                <a:pos x="7295" y="58"/>
              </a:cxn>
              <a:cxn ang="0">
                <a:pos x="7411" y="66"/>
              </a:cxn>
            </a:cxnLst>
            <a:rect l="0" t="0" r="0" b="0"/>
            <a:pathLst>
              <a:path w="7411" h="398">
                <a:moveTo>
                  <a:pt x="0" y="340"/>
                </a:moveTo>
                <a:lnTo>
                  <a:pt x="332" y="365"/>
                </a:lnTo>
                <a:lnTo>
                  <a:pt x="713" y="382"/>
                </a:lnTo>
                <a:lnTo>
                  <a:pt x="1186" y="390"/>
                </a:lnTo>
                <a:lnTo>
                  <a:pt x="1742" y="398"/>
                </a:lnTo>
                <a:lnTo>
                  <a:pt x="2365" y="390"/>
                </a:lnTo>
                <a:lnTo>
                  <a:pt x="2689" y="382"/>
                </a:lnTo>
                <a:lnTo>
                  <a:pt x="3020" y="373"/>
                </a:lnTo>
                <a:lnTo>
                  <a:pt x="3344" y="348"/>
                </a:lnTo>
                <a:lnTo>
                  <a:pt x="3676" y="324"/>
                </a:lnTo>
                <a:lnTo>
                  <a:pt x="4058" y="257"/>
                </a:lnTo>
                <a:lnTo>
                  <a:pt x="4481" y="199"/>
                </a:lnTo>
                <a:lnTo>
                  <a:pt x="4996" y="133"/>
                </a:lnTo>
                <a:lnTo>
                  <a:pt x="5535" y="66"/>
                </a:lnTo>
                <a:lnTo>
                  <a:pt x="6075" y="25"/>
                </a:lnTo>
                <a:lnTo>
                  <a:pt x="6332" y="8"/>
                </a:lnTo>
                <a:lnTo>
                  <a:pt x="6564" y="0"/>
                </a:lnTo>
                <a:lnTo>
                  <a:pt x="6763" y="0"/>
                </a:lnTo>
                <a:lnTo>
                  <a:pt x="6946" y="17"/>
                </a:lnTo>
                <a:lnTo>
                  <a:pt x="7137" y="41"/>
                </a:lnTo>
                <a:lnTo>
                  <a:pt x="7295" y="58"/>
                </a:lnTo>
                <a:lnTo>
                  <a:pt x="7411" y="66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27" name="フリーフォーム 26"/>
          <p:cNvSpPr>
            <a:spLocks/>
          </p:cNvSpPr>
          <p:nvPr/>
        </p:nvSpPr>
        <p:spPr bwMode="auto">
          <a:xfrm>
            <a:off x="152400" y="3881227"/>
            <a:ext cx="8991600" cy="481455"/>
          </a:xfrm>
          <a:custGeom>
            <a:avLst/>
            <a:gdLst/>
            <a:ahLst/>
            <a:cxnLst>
              <a:cxn ang="0">
                <a:pos x="0" y="92"/>
              </a:cxn>
              <a:cxn ang="0">
                <a:pos x="265" y="141"/>
              </a:cxn>
              <a:cxn ang="0">
                <a:pos x="589" y="191"/>
              </a:cxn>
              <a:cxn ang="0">
                <a:pos x="1029" y="249"/>
              </a:cxn>
              <a:cxn ang="0">
                <a:pos x="1585" y="307"/>
              </a:cxn>
              <a:cxn ang="0">
                <a:pos x="1883" y="332"/>
              </a:cxn>
              <a:cxn ang="0">
                <a:pos x="2224" y="349"/>
              </a:cxn>
              <a:cxn ang="0">
                <a:pos x="2589" y="374"/>
              </a:cxn>
              <a:cxn ang="0">
                <a:pos x="2979" y="382"/>
              </a:cxn>
              <a:cxn ang="0">
                <a:pos x="3386" y="390"/>
              </a:cxn>
              <a:cxn ang="0">
                <a:pos x="3809" y="390"/>
              </a:cxn>
              <a:cxn ang="0">
                <a:pos x="4199" y="382"/>
              </a:cxn>
              <a:cxn ang="0">
                <a:pos x="5120" y="349"/>
              </a:cxn>
              <a:cxn ang="0">
                <a:pos x="5651" y="332"/>
              </a:cxn>
              <a:cxn ang="0">
                <a:pos x="6174" y="299"/>
              </a:cxn>
              <a:cxn ang="0">
                <a:pos x="6639" y="258"/>
              </a:cxn>
              <a:cxn ang="0">
                <a:pos x="6830" y="233"/>
              </a:cxn>
              <a:cxn ang="0">
                <a:pos x="6987" y="216"/>
              </a:cxn>
              <a:cxn ang="0">
                <a:pos x="7046" y="191"/>
              </a:cxn>
              <a:cxn ang="0">
                <a:pos x="7178" y="141"/>
              </a:cxn>
              <a:cxn ang="0">
                <a:pos x="7253" y="108"/>
              </a:cxn>
              <a:cxn ang="0">
                <a:pos x="7319" y="67"/>
              </a:cxn>
              <a:cxn ang="0">
                <a:pos x="7378" y="34"/>
              </a:cxn>
              <a:cxn ang="0">
                <a:pos x="7411" y="0"/>
              </a:cxn>
            </a:cxnLst>
            <a:rect l="0" t="0" r="0" b="0"/>
            <a:pathLst>
              <a:path w="7411" h="390">
                <a:moveTo>
                  <a:pt x="0" y="92"/>
                </a:moveTo>
                <a:lnTo>
                  <a:pt x="265" y="141"/>
                </a:lnTo>
                <a:lnTo>
                  <a:pt x="589" y="191"/>
                </a:lnTo>
                <a:lnTo>
                  <a:pt x="1029" y="249"/>
                </a:lnTo>
                <a:lnTo>
                  <a:pt x="1585" y="307"/>
                </a:lnTo>
                <a:lnTo>
                  <a:pt x="1883" y="332"/>
                </a:lnTo>
                <a:lnTo>
                  <a:pt x="2224" y="349"/>
                </a:lnTo>
                <a:lnTo>
                  <a:pt x="2589" y="374"/>
                </a:lnTo>
                <a:lnTo>
                  <a:pt x="2979" y="382"/>
                </a:lnTo>
                <a:lnTo>
                  <a:pt x="3386" y="390"/>
                </a:lnTo>
                <a:lnTo>
                  <a:pt x="3809" y="390"/>
                </a:lnTo>
                <a:lnTo>
                  <a:pt x="4199" y="382"/>
                </a:lnTo>
                <a:lnTo>
                  <a:pt x="5120" y="349"/>
                </a:lnTo>
                <a:lnTo>
                  <a:pt x="5651" y="332"/>
                </a:lnTo>
                <a:lnTo>
                  <a:pt x="6174" y="299"/>
                </a:lnTo>
                <a:lnTo>
                  <a:pt x="6639" y="258"/>
                </a:lnTo>
                <a:lnTo>
                  <a:pt x="6830" y="233"/>
                </a:lnTo>
                <a:lnTo>
                  <a:pt x="6987" y="216"/>
                </a:lnTo>
                <a:lnTo>
                  <a:pt x="7046" y="191"/>
                </a:lnTo>
                <a:lnTo>
                  <a:pt x="7178" y="141"/>
                </a:lnTo>
                <a:lnTo>
                  <a:pt x="7253" y="108"/>
                </a:lnTo>
                <a:lnTo>
                  <a:pt x="7319" y="67"/>
                </a:lnTo>
                <a:lnTo>
                  <a:pt x="7378" y="34"/>
                </a:lnTo>
                <a:lnTo>
                  <a:pt x="7411" y="0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7530770" y="3871503"/>
            <a:ext cx="1541824" cy="1424221"/>
            <a:chOff x="7286645" y="3871493"/>
            <a:chExt cx="1541824" cy="1424221"/>
          </a:xfr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18" name="フリーフォーム 17"/>
            <p:cNvSpPr>
              <a:spLocks/>
            </p:cNvSpPr>
            <p:nvPr/>
          </p:nvSpPr>
          <p:spPr bwMode="auto">
            <a:xfrm>
              <a:off x="7286645" y="3890348"/>
              <a:ext cx="908413" cy="891012"/>
            </a:xfrm>
            <a:custGeom>
              <a:avLst/>
              <a:gdLst>
                <a:gd name="T0" fmla="*/ 530225 w 507"/>
                <a:gd name="T1" fmla="*/ 0 h 501"/>
                <a:gd name="T2" fmla="*/ 692150 w 507"/>
                <a:gd name="T3" fmla="*/ 0 h 501"/>
                <a:gd name="T4" fmla="*/ 758825 w 507"/>
                <a:gd name="T5" fmla="*/ 0 h 501"/>
                <a:gd name="T6" fmla="*/ 804863 w 507"/>
                <a:gd name="T7" fmla="*/ 20638 h 501"/>
                <a:gd name="T8" fmla="*/ 804863 w 507"/>
                <a:gd name="T9" fmla="*/ 33338 h 501"/>
                <a:gd name="T10" fmla="*/ 738188 w 507"/>
                <a:gd name="T11" fmla="*/ 11113 h 501"/>
                <a:gd name="T12" fmla="*/ 701675 w 507"/>
                <a:gd name="T13" fmla="*/ 0 h 501"/>
                <a:gd name="T14" fmla="*/ 655638 w 507"/>
                <a:gd name="T15" fmla="*/ 0 h 501"/>
                <a:gd name="T16" fmla="*/ 552450 w 507"/>
                <a:gd name="T17" fmla="*/ 33338 h 501"/>
                <a:gd name="T18" fmla="*/ 460375 w 507"/>
                <a:gd name="T19" fmla="*/ 79375 h 501"/>
                <a:gd name="T20" fmla="*/ 414338 w 507"/>
                <a:gd name="T21" fmla="*/ 115888 h 501"/>
                <a:gd name="T22" fmla="*/ 493713 w 507"/>
                <a:gd name="T23" fmla="*/ 79375 h 501"/>
                <a:gd name="T24" fmla="*/ 542925 w 507"/>
                <a:gd name="T25" fmla="*/ 66675 h 501"/>
                <a:gd name="T26" fmla="*/ 563563 w 507"/>
                <a:gd name="T27" fmla="*/ 66675 h 501"/>
                <a:gd name="T28" fmla="*/ 460375 w 507"/>
                <a:gd name="T29" fmla="*/ 115888 h 501"/>
                <a:gd name="T30" fmla="*/ 403225 w 507"/>
                <a:gd name="T31" fmla="*/ 160338 h 501"/>
                <a:gd name="T32" fmla="*/ 334963 w 507"/>
                <a:gd name="T33" fmla="*/ 206375 h 501"/>
                <a:gd name="T34" fmla="*/ 277813 w 507"/>
                <a:gd name="T35" fmla="*/ 252413 h 501"/>
                <a:gd name="T36" fmla="*/ 219075 w 507"/>
                <a:gd name="T37" fmla="*/ 309563 h 501"/>
                <a:gd name="T38" fmla="*/ 182563 w 507"/>
                <a:gd name="T39" fmla="*/ 355600 h 501"/>
                <a:gd name="T40" fmla="*/ 161925 w 507"/>
                <a:gd name="T41" fmla="*/ 425450 h 501"/>
                <a:gd name="T42" fmla="*/ 138113 w 507"/>
                <a:gd name="T43" fmla="*/ 550863 h 501"/>
                <a:gd name="T44" fmla="*/ 128588 w 507"/>
                <a:gd name="T45" fmla="*/ 769938 h 501"/>
                <a:gd name="T46" fmla="*/ 115888 w 507"/>
                <a:gd name="T47" fmla="*/ 633413 h 501"/>
                <a:gd name="T48" fmla="*/ 103188 w 507"/>
                <a:gd name="T49" fmla="*/ 530225 h 501"/>
                <a:gd name="T50" fmla="*/ 92075 w 507"/>
                <a:gd name="T51" fmla="*/ 493713 h 501"/>
                <a:gd name="T52" fmla="*/ 69850 w 507"/>
                <a:gd name="T53" fmla="*/ 541338 h 501"/>
                <a:gd name="T54" fmla="*/ 58738 w 507"/>
                <a:gd name="T55" fmla="*/ 608013 h 501"/>
                <a:gd name="T56" fmla="*/ 46038 w 507"/>
                <a:gd name="T57" fmla="*/ 795338 h 501"/>
                <a:gd name="T58" fmla="*/ 33338 w 507"/>
                <a:gd name="T59" fmla="*/ 679450 h 501"/>
                <a:gd name="T60" fmla="*/ 25400 w 507"/>
                <a:gd name="T61" fmla="*/ 620713 h 501"/>
                <a:gd name="T62" fmla="*/ 12700 w 507"/>
                <a:gd name="T63" fmla="*/ 633413 h 501"/>
                <a:gd name="T64" fmla="*/ 0 w 507"/>
                <a:gd name="T65" fmla="*/ 646113 h 501"/>
                <a:gd name="T66" fmla="*/ 0 w 507"/>
                <a:gd name="T67" fmla="*/ 574675 h 501"/>
                <a:gd name="T68" fmla="*/ 12700 w 507"/>
                <a:gd name="T69" fmla="*/ 517525 h 501"/>
                <a:gd name="T70" fmla="*/ 25400 w 507"/>
                <a:gd name="T71" fmla="*/ 458788 h 501"/>
                <a:gd name="T72" fmla="*/ 82550 w 507"/>
                <a:gd name="T73" fmla="*/ 331788 h 501"/>
                <a:gd name="T74" fmla="*/ 149225 w 507"/>
                <a:gd name="T75" fmla="*/ 219075 h 501"/>
                <a:gd name="T76" fmla="*/ 231775 w 507"/>
                <a:gd name="T77" fmla="*/ 123825 h 501"/>
                <a:gd name="T78" fmla="*/ 311150 w 507"/>
                <a:gd name="T79" fmla="*/ 57150 h 501"/>
                <a:gd name="T80" fmla="*/ 403225 w 507"/>
                <a:gd name="T81" fmla="*/ 20638 h 501"/>
                <a:gd name="T82" fmla="*/ 519113 w 507"/>
                <a:gd name="T83" fmla="*/ 0 h 501"/>
                <a:gd name="T84" fmla="*/ 530225 w 507"/>
                <a:gd name="T85" fmla="*/ 0 h 501"/>
                <a:gd name="T86" fmla="*/ 0 1 256"/>
                <a:gd name="T87" fmla="*/ 0 1 256"/>
                <a:gd name="T88" fmla="*/ 0 1 256"/>
                <a:gd name="T89" fmla="*/ 0 1 256"/>
                <a:gd name="T90" fmla="*/ 0 1 256"/>
                <a:gd name="T91" fmla="*/ 0 1 256"/>
                <a:gd name="T92" fmla="*/ 0 1 256"/>
                <a:gd name="T93" fmla="*/ 0 1 256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w 507"/>
                <a:gd name="T130" fmla="*/ 0 h 501"/>
                <a:gd name="T131" fmla="*/ 0 w 507"/>
                <a:gd name="T132" fmla="*/ 0 h 50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07" h="501">
                  <a:moveTo>
                    <a:pt x="334" y="0"/>
                  </a:moveTo>
                  <a:lnTo>
                    <a:pt x="436" y="0"/>
                  </a:lnTo>
                  <a:lnTo>
                    <a:pt x="478" y="0"/>
                  </a:lnTo>
                  <a:lnTo>
                    <a:pt x="507" y="13"/>
                  </a:lnTo>
                  <a:lnTo>
                    <a:pt x="507" y="21"/>
                  </a:lnTo>
                  <a:lnTo>
                    <a:pt x="465" y="7"/>
                  </a:lnTo>
                  <a:lnTo>
                    <a:pt x="442" y="0"/>
                  </a:lnTo>
                  <a:lnTo>
                    <a:pt x="413" y="0"/>
                  </a:lnTo>
                  <a:lnTo>
                    <a:pt x="348" y="21"/>
                  </a:lnTo>
                  <a:lnTo>
                    <a:pt x="290" y="50"/>
                  </a:lnTo>
                  <a:lnTo>
                    <a:pt x="261" y="73"/>
                  </a:lnTo>
                  <a:lnTo>
                    <a:pt x="311" y="50"/>
                  </a:lnTo>
                  <a:lnTo>
                    <a:pt x="342" y="42"/>
                  </a:lnTo>
                  <a:lnTo>
                    <a:pt x="355" y="42"/>
                  </a:lnTo>
                  <a:lnTo>
                    <a:pt x="290" y="73"/>
                  </a:lnTo>
                  <a:lnTo>
                    <a:pt x="254" y="101"/>
                  </a:lnTo>
                  <a:lnTo>
                    <a:pt x="211" y="130"/>
                  </a:lnTo>
                  <a:lnTo>
                    <a:pt x="175" y="159"/>
                  </a:lnTo>
                  <a:lnTo>
                    <a:pt x="138" y="195"/>
                  </a:lnTo>
                  <a:lnTo>
                    <a:pt x="115" y="224"/>
                  </a:lnTo>
                  <a:lnTo>
                    <a:pt x="102" y="268"/>
                  </a:lnTo>
                  <a:lnTo>
                    <a:pt x="87" y="347"/>
                  </a:lnTo>
                  <a:lnTo>
                    <a:pt x="81" y="485"/>
                  </a:lnTo>
                  <a:lnTo>
                    <a:pt x="73" y="399"/>
                  </a:lnTo>
                  <a:lnTo>
                    <a:pt x="65" y="334"/>
                  </a:lnTo>
                  <a:lnTo>
                    <a:pt x="58" y="311"/>
                  </a:lnTo>
                  <a:lnTo>
                    <a:pt x="44" y="341"/>
                  </a:lnTo>
                  <a:lnTo>
                    <a:pt x="37" y="383"/>
                  </a:lnTo>
                  <a:lnTo>
                    <a:pt x="29" y="501"/>
                  </a:lnTo>
                  <a:lnTo>
                    <a:pt x="21" y="428"/>
                  </a:lnTo>
                  <a:lnTo>
                    <a:pt x="16" y="391"/>
                  </a:lnTo>
                  <a:lnTo>
                    <a:pt x="8" y="399"/>
                  </a:lnTo>
                  <a:lnTo>
                    <a:pt x="0" y="407"/>
                  </a:lnTo>
                  <a:lnTo>
                    <a:pt x="0" y="362"/>
                  </a:lnTo>
                  <a:lnTo>
                    <a:pt x="8" y="326"/>
                  </a:lnTo>
                  <a:lnTo>
                    <a:pt x="16" y="289"/>
                  </a:lnTo>
                  <a:lnTo>
                    <a:pt x="52" y="209"/>
                  </a:lnTo>
                  <a:lnTo>
                    <a:pt x="94" y="138"/>
                  </a:lnTo>
                  <a:lnTo>
                    <a:pt x="146" y="78"/>
                  </a:lnTo>
                  <a:lnTo>
                    <a:pt x="196" y="36"/>
                  </a:lnTo>
                  <a:lnTo>
                    <a:pt x="254" y="13"/>
                  </a:lnTo>
                  <a:lnTo>
                    <a:pt x="327" y="0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19" name="フリーフォーム 18"/>
            <p:cNvSpPr>
              <a:spLocks/>
            </p:cNvSpPr>
            <p:nvPr/>
          </p:nvSpPr>
          <p:spPr bwMode="auto">
            <a:xfrm>
              <a:off x="7421610" y="3871493"/>
              <a:ext cx="1406859" cy="1424221"/>
            </a:xfrm>
            <a:custGeom>
              <a:avLst/>
              <a:gdLst>
                <a:gd name="T0" fmla="*/ 1276350 w 804"/>
                <a:gd name="T1" fmla="*/ 795338 h 820"/>
                <a:gd name="T2" fmla="*/ 1209675 w 804"/>
                <a:gd name="T3" fmla="*/ 449263 h 820"/>
                <a:gd name="T4" fmla="*/ 1003300 w 804"/>
                <a:gd name="T5" fmla="*/ 149225 h 820"/>
                <a:gd name="T6" fmla="*/ 828675 w 804"/>
                <a:gd name="T7" fmla="*/ 46038 h 820"/>
                <a:gd name="T8" fmla="*/ 1003300 w 804"/>
                <a:gd name="T9" fmla="*/ 241300 h 820"/>
                <a:gd name="T10" fmla="*/ 758825 w 804"/>
                <a:gd name="T11" fmla="*/ 92075 h 820"/>
                <a:gd name="T12" fmla="*/ 506413 w 804"/>
                <a:gd name="T13" fmla="*/ 46038 h 820"/>
                <a:gd name="T14" fmla="*/ 401638 w 804"/>
                <a:gd name="T15" fmla="*/ 79375 h 820"/>
                <a:gd name="T16" fmla="*/ 149225 w 804"/>
                <a:gd name="T17" fmla="*/ 220663 h 820"/>
                <a:gd name="T18" fmla="*/ 33338 w 804"/>
                <a:gd name="T19" fmla="*/ 427038 h 820"/>
                <a:gd name="T20" fmla="*/ 33338 w 804"/>
                <a:gd name="T21" fmla="*/ 817563 h 820"/>
                <a:gd name="T22" fmla="*/ 241300 w 804"/>
                <a:gd name="T23" fmla="*/ 1119188 h 820"/>
                <a:gd name="T24" fmla="*/ 206375 w 804"/>
                <a:gd name="T25" fmla="*/ 1165225 h 820"/>
                <a:gd name="T26" fmla="*/ 473075 w 804"/>
                <a:gd name="T27" fmla="*/ 1243013 h 820"/>
                <a:gd name="T28" fmla="*/ 642938 w 804"/>
                <a:gd name="T29" fmla="*/ 1255713 h 820"/>
                <a:gd name="T30" fmla="*/ 252413 w 804"/>
                <a:gd name="T31" fmla="*/ 1268413 h 820"/>
                <a:gd name="T32" fmla="*/ 539750 w 804"/>
                <a:gd name="T33" fmla="*/ 1301750 h 820"/>
                <a:gd name="T34" fmla="*/ 841375 w 804"/>
                <a:gd name="T35" fmla="*/ 1255713 h 820"/>
                <a:gd name="T36" fmla="*/ 1047750 w 804"/>
                <a:gd name="T37" fmla="*/ 1139825 h 820"/>
                <a:gd name="T38" fmla="*/ 1160463 w 804"/>
                <a:gd name="T39" fmla="*/ 977900 h 820"/>
                <a:gd name="T40" fmla="*/ 1160463 w 804"/>
                <a:gd name="T41" fmla="*/ 795338 h 820"/>
                <a:gd name="T42" fmla="*/ 1173163 w 804"/>
                <a:gd name="T43" fmla="*/ 725488 h 820"/>
                <a:gd name="T44" fmla="*/ 1219200 w 804"/>
                <a:gd name="T45" fmla="*/ 784225 h 820"/>
                <a:gd name="T46" fmla="*/ 1160463 w 804"/>
                <a:gd name="T47" fmla="*/ 635000 h 820"/>
                <a:gd name="T48" fmla="*/ 1209675 w 804"/>
                <a:gd name="T49" fmla="*/ 646113 h 820"/>
                <a:gd name="T50" fmla="*/ 1255713 w 804"/>
                <a:gd name="T51" fmla="*/ 795338 h 820"/>
                <a:gd name="T52" fmla="*/ 1231900 w 804"/>
                <a:gd name="T53" fmla="*/ 1003300 h 820"/>
                <a:gd name="T54" fmla="*/ 815975 w 804"/>
                <a:gd name="T55" fmla="*/ 887413 h 820"/>
                <a:gd name="T56" fmla="*/ 633413 w 804"/>
                <a:gd name="T57" fmla="*/ 1016000 h 820"/>
                <a:gd name="T58" fmla="*/ 344488 w 804"/>
                <a:gd name="T59" fmla="*/ 920750 h 820"/>
                <a:gd name="T60" fmla="*/ 219075 w 804"/>
                <a:gd name="T61" fmla="*/ 738188 h 820"/>
                <a:gd name="T62" fmla="*/ 206375 w 804"/>
                <a:gd name="T63" fmla="*/ 530225 h 820"/>
                <a:gd name="T64" fmla="*/ 265113 w 804"/>
                <a:gd name="T65" fmla="*/ 381000 h 820"/>
                <a:gd name="T66" fmla="*/ 473075 w 804"/>
                <a:gd name="T67" fmla="*/ 254000 h 820"/>
                <a:gd name="T68" fmla="*/ 311150 w 804"/>
                <a:gd name="T69" fmla="*/ 311150 h 820"/>
                <a:gd name="T70" fmla="*/ 182563 w 804"/>
                <a:gd name="T71" fmla="*/ 439738 h 820"/>
                <a:gd name="T72" fmla="*/ 252413 w 804"/>
                <a:gd name="T73" fmla="*/ 300038 h 820"/>
                <a:gd name="T74" fmla="*/ 434975 w 804"/>
                <a:gd name="T75" fmla="*/ 195263 h 820"/>
                <a:gd name="T76" fmla="*/ 587375 w 804"/>
                <a:gd name="T77" fmla="*/ 149225 h 820"/>
                <a:gd name="T78" fmla="*/ 493713 w 804"/>
                <a:gd name="T79" fmla="*/ 115888 h 820"/>
                <a:gd name="T80" fmla="*/ 655638 w 804"/>
                <a:gd name="T81" fmla="*/ 104775 h 820"/>
                <a:gd name="T82" fmla="*/ 758825 w 804"/>
                <a:gd name="T83" fmla="*/ 231775 h 820"/>
                <a:gd name="T84" fmla="*/ 804863 w 804"/>
                <a:gd name="T85" fmla="*/ 287338 h 820"/>
                <a:gd name="T86" fmla="*/ 758825 w 804"/>
                <a:gd name="T87" fmla="*/ 381000 h 820"/>
                <a:gd name="T88" fmla="*/ 815975 w 804"/>
                <a:gd name="T89" fmla="*/ 403225 h 820"/>
                <a:gd name="T90" fmla="*/ 862013 w 804"/>
                <a:gd name="T91" fmla="*/ 427038 h 820"/>
                <a:gd name="T92" fmla="*/ 898525 w 804"/>
                <a:gd name="T93" fmla="*/ 601663 h 820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w 804"/>
                <a:gd name="T142" fmla="*/ 0 h 820"/>
                <a:gd name="T143" fmla="*/ 0 w 804"/>
                <a:gd name="T144" fmla="*/ 0 h 8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04" h="820">
                  <a:moveTo>
                    <a:pt x="776" y="632"/>
                  </a:moveTo>
                  <a:lnTo>
                    <a:pt x="797" y="559"/>
                  </a:lnTo>
                  <a:lnTo>
                    <a:pt x="804" y="501"/>
                  </a:lnTo>
                  <a:lnTo>
                    <a:pt x="804" y="444"/>
                  </a:lnTo>
                  <a:lnTo>
                    <a:pt x="791" y="379"/>
                  </a:lnTo>
                  <a:lnTo>
                    <a:pt x="762" y="283"/>
                  </a:lnTo>
                  <a:lnTo>
                    <a:pt x="710" y="204"/>
                  </a:lnTo>
                  <a:lnTo>
                    <a:pt x="660" y="123"/>
                  </a:lnTo>
                  <a:lnTo>
                    <a:pt x="632" y="94"/>
                  </a:lnTo>
                  <a:lnTo>
                    <a:pt x="595" y="66"/>
                  </a:lnTo>
                  <a:lnTo>
                    <a:pt x="559" y="50"/>
                  </a:lnTo>
                  <a:lnTo>
                    <a:pt x="522" y="29"/>
                  </a:lnTo>
                  <a:lnTo>
                    <a:pt x="442" y="0"/>
                  </a:lnTo>
                  <a:lnTo>
                    <a:pt x="543" y="73"/>
                  </a:lnTo>
                  <a:lnTo>
                    <a:pt x="632" y="152"/>
                  </a:lnTo>
                  <a:lnTo>
                    <a:pt x="551" y="102"/>
                  </a:lnTo>
                  <a:lnTo>
                    <a:pt x="478" y="50"/>
                  </a:lnTo>
                  <a:lnTo>
                    <a:pt x="478" y="58"/>
                  </a:lnTo>
                  <a:lnTo>
                    <a:pt x="478" y="73"/>
                  </a:lnTo>
                  <a:lnTo>
                    <a:pt x="376" y="45"/>
                  </a:lnTo>
                  <a:lnTo>
                    <a:pt x="319" y="29"/>
                  </a:lnTo>
                  <a:lnTo>
                    <a:pt x="246" y="29"/>
                  </a:lnTo>
                  <a:lnTo>
                    <a:pt x="246" y="45"/>
                  </a:lnTo>
                  <a:lnTo>
                    <a:pt x="253" y="50"/>
                  </a:lnTo>
                  <a:lnTo>
                    <a:pt x="188" y="81"/>
                  </a:lnTo>
                  <a:lnTo>
                    <a:pt x="138" y="102"/>
                  </a:lnTo>
                  <a:lnTo>
                    <a:pt x="94" y="139"/>
                  </a:lnTo>
                  <a:lnTo>
                    <a:pt x="58" y="189"/>
                  </a:lnTo>
                  <a:lnTo>
                    <a:pt x="36" y="233"/>
                  </a:lnTo>
                  <a:lnTo>
                    <a:pt x="21" y="269"/>
                  </a:lnTo>
                  <a:lnTo>
                    <a:pt x="0" y="348"/>
                  </a:lnTo>
                  <a:lnTo>
                    <a:pt x="0" y="436"/>
                  </a:lnTo>
                  <a:lnTo>
                    <a:pt x="21" y="515"/>
                  </a:lnTo>
                  <a:lnTo>
                    <a:pt x="50" y="588"/>
                  </a:lnTo>
                  <a:lnTo>
                    <a:pt x="102" y="653"/>
                  </a:lnTo>
                  <a:lnTo>
                    <a:pt x="152" y="705"/>
                  </a:lnTo>
                  <a:lnTo>
                    <a:pt x="217" y="741"/>
                  </a:lnTo>
                  <a:lnTo>
                    <a:pt x="180" y="741"/>
                  </a:lnTo>
                  <a:lnTo>
                    <a:pt x="130" y="734"/>
                  </a:lnTo>
                  <a:lnTo>
                    <a:pt x="175" y="755"/>
                  </a:lnTo>
                  <a:lnTo>
                    <a:pt x="217" y="770"/>
                  </a:lnTo>
                  <a:lnTo>
                    <a:pt x="298" y="783"/>
                  </a:lnTo>
                  <a:lnTo>
                    <a:pt x="370" y="783"/>
                  </a:lnTo>
                  <a:lnTo>
                    <a:pt x="457" y="770"/>
                  </a:lnTo>
                  <a:lnTo>
                    <a:pt x="405" y="791"/>
                  </a:lnTo>
                  <a:lnTo>
                    <a:pt x="355" y="806"/>
                  </a:lnTo>
                  <a:lnTo>
                    <a:pt x="274" y="806"/>
                  </a:lnTo>
                  <a:lnTo>
                    <a:pt x="159" y="799"/>
                  </a:lnTo>
                  <a:lnTo>
                    <a:pt x="196" y="814"/>
                  </a:lnTo>
                  <a:lnTo>
                    <a:pt x="240" y="820"/>
                  </a:lnTo>
                  <a:lnTo>
                    <a:pt x="340" y="820"/>
                  </a:lnTo>
                  <a:lnTo>
                    <a:pt x="405" y="820"/>
                  </a:lnTo>
                  <a:lnTo>
                    <a:pt x="470" y="806"/>
                  </a:lnTo>
                  <a:lnTo>
                    <a:pt x="530" y="791"/>
                  </a:lnTo>
                  <a:lnTo>
                    <a:pt x="572" y="770"/>
                  </a:lnTo>
                  <a:lnTo>
                    <a:pt x="624" y="755"/>
                  </a:lnTo>
                  <a:lnTo>
                    <a:pt x="660" y="718"/>
                  </a:lnTo>
                  <a:lnTo>
                    <a:pt x="697" y="682"/>
                  </a:lnTo>
                  <a:lnTo>
                    <a:pt x="726" y="640"/>
                  </a:lnTo>
                  <a:lnTo>
                    <a:pt x="731" y="616"/>
                  </a:lnTo>
                  <a:lnTo>
                    <a:pt x="739" y="574"/>
                  </a:lnTo>
                  <a:lnTo>
                    <a:pt x="739" y="522"/>
                  </a:lnTo>
                  <a:lnTo>
                    <a:pt x="731" y="501"/>
                  </a:lnTo>
                  <a:lnTo>
                    <a:pt x="726" y="480"/>
                  </a:lnTo>
                  <a:lnTo>
                    <a:pt x="726" y="450"/>
                  </a:lnTo>
                  <a:lnTo>
                    <a:pt x="739" y="457"/>
                  </a:lnTo>
                  <a:lnTo>
                    <a:pt x="747" y="465"/>
                  </a:lnTo>
                  <a:lnTo>
                    <a:pt x="762" y="538"/>
                  </a:lnTo>
                  <a:lnTo>
                    <a:pt x="768" y="494"/>
                  </a:lnTo>
                  <a:lnTo>
                    <a:pt x="762" y="450"/>
                  </a:lnTo>
                  <a:lnTo>
                    <a:pt x="747" y="421"/>
                  </a:lnTo>
                  <a:lnTo>
                    <a:pt x="731" y="400"/>
                  </a:lnTo>
                  <a:lnTo>
                    <a:pt x="731" y="392"/>
                  </a:lnTo>
                  <a:lnTo>
                    <a:pt x="739" y="400"/>
                  </a:lnTo>
                  <a:lnTo>
                    <a:pt x="762" y="407"/>
                  </a:lnTo>
                  <a:lnTo>
                    <a:pt x="768" y="421"/>
                  </a:lnTo>
                  <a:lnTo>
                    <a:pt x="783" y="457"/>
                  </a:lnTo>
                  <a:lnTo>
                    <a:pt x="791" y="501"/>
                  </a:lnTo>
                  <a:lnTo>
                    <a:pt x="783" y="545"/>
                  </a:lnTo>
                  <a:lnTo>
                    <a:pt x="783" y="632"/>
                  </a:lnTo>
                  <a:lnTo>
                    <a:pt x="776" y="632"/>
                  </a:lnTo>
                  <a:lnTo>
                    <a:pt x="559" y="421"/>
                  </a:lnTo>
                  <a:lnTo>
                    <a:pt x="543" y="501"/>
                  </a:lnTo>
                  <a:lnTo>
                    <a:pt x="514" y="559"/>
                  </a:lnTo>
                  <a:lnTo>
                    <a:pt x="501" y="580"/>
                  </a:lnTo>
                  <a:lnTo>
                    <a:pt x="470" y="603"/>
                  </a:lnTo>
                  <a:lnTo>
                    <a:pt x="399" y="640"/>
                  </a:lnTo>
                  <a:lnTo>
                    <a:pt x="334" y="632"/>
                  </a:lnTo>
                  <a:lnTo>
                    <a:pt x="269" y="611"/>
                  </a:lnTo>
                  <a:lnTo>
                    <a:pt x="217" y="580"/>
                  </a:lnTo>
                  <a:lnTo>
                    <a:pt x="180" y="545"/>
                  </a:lnTo>
                  <a:lnTo>
                    <a:pt x="159" y="501"/>
                  </a:lnTo>
                  <a:lnTo>
                    <a:pt x="138" y="465"/>
                  </a:lnTo>
                  <a:lnTo>
                    <a:pt x="130" y="428"/>
                  </a:lnTo>
                  <a:lnTo>
                    <a:pt x="130" y="392"/>
                  </a:lnTo>
                  <a:lnTo>
                    <a:pt x="130" y="334"/>
                  </a:lnTo>
                  <a:lnTo>
                    <a:pt x="138" y="298"/>
                  </a:lnTo>
                  <a:lnTo>
                    <a:pt x="152" y="261"/>
                  </a:lnTo>
                  <a:lnTo>
                    <a:pt x="167" y="240"/>
                  </a:lnTo>
                  <a:lnTo>
                    <a:pt x="217" y="204"/>
                  </a:lnTo>
                  <a:lnTo>
                    <a:pt x="282" y="160"/>
                  </a:lnTo>
                  <a:lnTo>
                    <a:pt x="298" y="160"/>
                  </a:lnTo>
                  <a:lnTo>
                    <a:pt x="298" y="152"/>
                  </a:lnTo>
                  <a:lnTo>
                    <a:pt x="240" y="167"/>
                  </a:lnTo>
                  <a:lnTo>
                    <a:pt x="196" y="196"/>
                  </a:lnTo>
                  <a:lnTo>
                    <a:pt x="152" y="233"/>
                  </a:lnTo>
                  <a:lnTo>
                    <a:pt x="115" y="269"/>
                  </a:lnTo>
                  <a:lnTo>
                    <a:pt x="115" y="277"/>
                  </a:lnTo>
                  <a:lnTo>
                    <a:pt x="109" y="277"/>
                  </a:lnTo>
                  <a:lnTo>
                    <a:pt x="130" y="233"/>
                  </a:lnTo>
                  <a:lnTo>
                    <a:pt x="159" y="189"/>
                  </a:lnTo>
                  <a:lnTo>
                    <a:pt x="196" y="160"/>
                  </a:lnTo>
                  <a:lnTo>
                    <a:pt x="240" y="139"/>
                  </a:lnTo>
                  <a:lnTo>
                    <a:pt x="274" y="123"/>
                  </a:lnTo>
                  <a:lnTo>
                    <a:pt x="319" y="110"/>
                  </a:lnTo>
                  <a:lnTo>
                    <a:pt x="376" y="102"/>
                  </a:lnTo>
                  <a:lnTo>
                    <a:pt x="370" y="94"/>
                  </a:lnTo>
                  <a:lnTo>
                    <a:pt x="347" y="87"/>
                  </a:lnTo>
                  <a:lnTo>
                    <a:pt x="326" y="81"/>
                  </a:lnTo>
                  <a:lnTo>
                    <a:pt x="311" y="73"/>
                  </a:lnTo>
                  <a:lnTo>
                    <a:pt x="340" y="66"/>
                  </a:lnTo>
                  <a:lnTo>
                    <a:pt x="370" y="58"/>
                  </a:lnTo>
                  <a:lnTo>
                    <a:pt x="413" y="66"/>
                  </a:lnTo>
                  <a:lnTo>
                    <a:pt x="493" y="94"/>
                  </a:lnTo>
                  <a:lnTo>
                    <a:pt x="486" y="123"/>
                  </a:lnTo>
                  <a:lnTo>
                    <a:pt x="478" y="146"/>
                  </a:lnTo>
                  <a:lnTo>
                    <a:pt x="478" y="181"/>
                  </a:lnTo>
                  <a:lnTo>
                    <a:pt x="501" y="175"/>
                  </a:lnTo>
                  <a:lnTo>
                    <a:pt x="507" y="181"/>
                  </a:lnTo>
                  <a:lnTo>
                    <a:pt x="478" y="212"/>
                  </a:lnTo>
                  <a:lnTo>
                    <a:pt x="449" y="233"/>
                  </a:lnTo>
                  <a:lnTo>
                    <a:pt x="478" y="240"/>
                  </a:lnTo>
                  <a:lnTo>
                    <a:pt x="501" y="240"/>
                  </a:lnTo>
                  <a:lnTo>
                    <a:pt x="514" y="248"/>
                  </a:lnTo>
                  <a:lnTo>
                    <a:pt x="514" y="254"/>
                  </a:lnTo>
                  <a:lnTo>
                    <a:pt x="522" y="261"/>
                  </a:lnTo>
                  <a:lnTo>
                    <a:pt x="530" y="261"/>
                  </a:lnTo>
                  <a:lnTo>
                    <a:pt x="543" y="269"/>
                  </a:lnTo>
                  <a:lnTo>
                    <a:pt x="551" y="290"/>
                  </a:lnTo>
                  <a:lnTo>
                    <a:pt x="566" y="327"/>
                  </a:lnTo>
                  <a:lnTo>
                    <a:pt x="566" y="379"/>
                  </a:lnTo>
                  <a:lnTo>
                    <a:pt x="559" y="421"/>
                  </a:lnTo>
                  <a:lnTo>
                    <a:pt x="776" y="63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20" name="フリーフォーム 19"/>
            <p:cNvSpPr>
              <a:spLocks/>
            </p:cNvSpPr>
            <p:nvPr/>
          </p:nvSpPr>
          <p:spPr bwMode="auto">
            <a:xfrm>
              <a:off x="7358082" y="4714884"/>
              <a:ext cx="251974" cy="453319"/>
            </a:xfrm>
            <a:custGeom>
              <a:avLst/>
              <a:gdLst>
                <a:gd name="T0" fmla="*/ 0 w 144"/>
                <a:gd name="T1" fmla="*/ 0 h 261"/>
                <a:gd name="T2" fmla="*/ 66675 w 144"/>
                <a:gd name="T3" fmla="*/ 149225 h 261"/>
                <a:gd name="T4" fmla="*/ 138113 w 144"/>
                <a:gd name="T5" fmla="*/ 274638 h 261"/>
                <a:gd name="T6" fmla="*/ 207963 w 144"/>
                <a:gd name="T7" fmla="*/ 357188 h 261"/>
                <a:gd name="T8" fmla="*/ 228600 w 144"/>
                <a:gd name="T9" fmla="*/ 414338 h 261"/>
                <a:gd name="T10" fmla="*/ 125413 w 144"/>
                <a:gd name="T11" fmla="*/ 331788 h 261"/>
                <a:gd name="T12" fmla="*/ 92075 w 144"/>
                <a:gd name="T13" fmla="*/ 274638 h 261"/>
                <a:gd name="T14" fmla="*/ 46038 w 144"/>
                <a:gd name="T15" fmla="*/ 195263 h 261"/>
                <a:gd name="T16" fmla="*/ 12700 w 144"/>
                <a:gd name="T17" fmla="*/ 103188 h 261"/>
                <a:gd name="T18" fmla="*/ 12700 w 144"/>
                <a:gd name="T19" fmla="*/ 0 h 261"/>
                <a:gd name="T20" fmla="*/ 0 w 144"/>
                <a:gd name="T21" fmla="*/ 0 h 261"/>
                <a:gd name="T22" fmla="*/ 0 1 256"/>
                <a:gd name="T23" fmla="*/ 0 1 256"/>
                <a:gd name="T24" fmla="*/ 0 1 256"/>
                <a:gd name="T25" fmla="*/ 0 1 256"/>
                <a:gd name="T26" fmla="*/ 0 1 256"/>
                <a:gd name="T27" fmla="*/ 0 1 256"/>
                <a:gd name="T28" fmla="*/ 0 1 256"/>
                <a:gd name="T29" fmla="*/ 0 1 256"/>
                <a:gd name="T30" fmla="*/ 0 1 256"/>
                <a:gd name="T31" fmla="*/ 0 1 256"/>
                <a:gd name="T32" fmla="*/ 0 1 256"/>
                <a:gd name="T33" fmla="*/ 0 w 144"/>
                <a:gd name="T34" fmla="*/ 0 h 261"/>
                <a:gd name="T35" fmla="*/ 0 w 144"/>
                <a:gd name="T36" fmla="*/ 0 h 2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4" h="261">
                  <a:moveTo>
                    <a:pt x="0" y="0"/>
                  </a:moveTo>
                  <a:lnTo>
                    <a:pt x="42" y="94"/>
                  </a:lnTo>
                  <a:lnTo>
                    <a:pt x="87" y="173"/>
                  </a:lnTo>
                  <a:lnTo>
                    <a:pt x="131" y="225"/>
                  </a:lnTo>
                  <a:lnTo>
                    <a:pt x="144" y="261"/>
                  </a:lnTo>
                  <a:lnTo>
                    <a:pt x="79" y="209"/>
                  </a:lnTo>
                  <a:lnTo>
                    <a:pt x="58" y="173"/>
                  </a:lnTo>
                  <a:lnTo>
                    <a:pt x="29" y="123"/>
                  </a:lnTo>
                  <a:lnTo>
                    <a:pt x="8" y="65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5236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28596" y="1614477"/>
            <a:ext cx="8229600" cy="4687200"/>
          </a:xfrm>
        </p:spPr>
        <p:txBody>
          <a:bodyPr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199599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4972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82544" y="269875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82544" y="1176325"/>
            <a:ext cx="7772400" cy="1500187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グループ化 6"/>
          <p:cNvGrpSpPr>
            <a:grpSpLocks/>
          </p:cNvGrpSpPr>
          <p:nvPr/>
        </p:nvGrpSpPr>
        <p:grpSpPr bwMode="auto">
          <a:xfrm>
            <a:off x="-16016" y="0"/>
            <a:ext cx="9144000" cy="6858024"/>
            <a:chOff x="-129" y="-42"/>
            <a:chExt cx="6177" cy="4355"/>
          </a:xfrm>
        </p:grpSpPr>
        <p:sp>
          <p:nvSpPr>
            <p:cNvPr id="24" name="フリーフォーム 23"/>
            <p:cNvSpPr>
              <a:spLocks/>
            </p:cNvSpPr>
            <p:nvPr/>
          </p:nvSpPr>
          <p:spPr bwMode="auto">
            <a:xfrm>
              <a:off x="-122" y="-42"/>
              <a:ext cx="5811" cy="4091"/>
            </a:xfrm>
            <a:custGeom>
              <a:avLst/>
              <a:gdLst/>
              <a:ahLst/>
              <a:cxnLst>
                <a:cxn ang="0">
                  <a:pos x="0" y="4069"/>
                </a:cxn>
                <a:cxn ang="0">
                  <a:pos x="161" y="4084"/>
                </a:cxn>
                <a:cxn ang="0">
                  <a:pos x="344" y="4084"/>
                </a:cxn>
                <a:cxn ang="0">
                  <a:pos x="593" y="4091"/>
                </a:cxn>
                <a:cxn ang="0">
                  <a:pos x="893" y="4084"/>
                </a:cxn>
                <a:cxn ang="0">
                  <a:pos x="1230" y="4069"/>
                </a:cxn>
                <a:cxn ang="0">
                  <a:pos x="1588" y="4033"/>
                </a:cxn>
                <a:cxn ang="0">
                  <a:pos x="1991" y="3996"/>
                </a:cxn>
                <a:cxn ang="0">
                  <a:pos x="2196" y="3959"/>
                </a:cxn>
                <a:cxn ang="0">
                  <a:pos x="2408" y="3923"/>
                </a:cxn>
                <a:cxn ang="0">
                  <a:pos x="2613" y="3879"/>
                </a:cxn>
                <a:cxn ang="0">
                  <a:pos x="2832" y="3828"/>
                </a:cxn>
                <a:cxn ang="0">
                  <a:pos x="3052" y="3776"/>
                </a:cxn>
                <a:cxn ang="0">
                  <a:pos x="3257" y="3718"/>
                </a:cxn>
                <a:cxn ang="0">
                  <a:pos x="3469" y="3645"/>
                </a:cxn>
                <a:cxn ang="0">
                  <a:pos x="3681" y="3572"/>
                </a:cxn>
                <a:cxn ang="0">
                  <a:pos x="3886" y="3484"/>
                </a:cxn>
                <a:cxn ang="0">
                  <a:pos x="4084" y="3381"/>
                </a:cxn>
                <a:cxn ang="0">
                  <a:pos x="4274" y="3279"/>
                </a:cxn>
                <a:cxn ang="0">
                  <a:pos x="4465" y="3169"/>
                </a:cxn>
                <a:cxn ang="0">
                  <a:pos x="4648" y="3037"/>
                </a:cxn>
                <a:cxn ang="0">
                  <a:pos x="4816" y="2898"/>
                </a:cxn>
                <a:cxn ang="0">
                  <a:pos x="4970" y="2759"/>
                </a:cxn>
                <a:cxn ang="0">
                  <a:pos x="5123" y="2591"/>
                </a:cxn>
                <a:cxn ang="0">
                  <a:pos x="5189" y="2510"/>
                </a:cxn>
                <a:cxn ang="0">
                  <a:pos x="5262" y="2415"/>
                </a:cxn>
                <a:cxn ang="0">
                  <a:pos x="5350" y="2269"/>
                </a:cxn>
                <a:cxn ang="0">
                  <a:pos x="5453" y="2093"/>
                </a:cxn>
                <a:cxn ang="0">
                  <a:pos x="5555" y="1873"/>
                </a:cxn>
                <a:cxn ang="0">
                  <a:pos x="5606" y="1756"/>
                </a:cxn>
                <a:cxn ang="0">
                  <a:pos x="5658" y="1625"/>
                </a:cxn>
                <a:cxn ang="0">
                  <a:pos x="5709" y="1485"/>
                </a:cxn>
                <a:cxn ang="0">
                  <a:pos x="5745" y="1332"/>
                </a:cxn>
                <a:cxn ang="0">
                  <a:pos x="5775" y="1207"/>
                </a:cxn>
                <a:cxn ang="0">
                  <a:pos x="5789" y="1068"/>
                </a:cxn>
                <a:cxn ang="0">
                  <a:pos x="5804" y="893"/>
                </a:cxn>
                <a:cxn ang="0">
                  <a:pos x="5811" y="790"/>
                </a:cxn>
                <a:cxn ang="0">
                  <a:pos x="5804" y="695"/>
                </a:cxn>
                <a:cxn ang="0">
                  <a:pos x="5797" y="578"/>
                </a:cxn>
                <a:cxn ang="0">
                  <a:pos x="5782" y="461"/>
                </a:cxn>
                <a:cxn ang="0">
                  <a:pos x="5760" y="344"/>
                </a:cxn>
                <a:cxn ang="0">
                  <a:pos x="5738" y="227"/>
                </a:cxn>
                <a:cxn ang="0">
                  <a:pos x="5694" y="109"/>
                </a:cxn>
                <a:cxn ang="0">
                  <a:pos x="5643" y="0"/>
                </a:cxn>
              </a:cxnLst>
              <a:rect l="0" t="0" r="0" b="0"/>
              <a:pathLst>
                <a:path w="5811" h="4091">
                  <a:moveTo>
                    <a:pt x="0" y="4069"/>
                  </a:moveTo>
                  <a:lnTo>
                    <a:pt x="161" y="4084"/>
                  </a:lnTo>
                  <a:lnTo>
                    <a:pt x="344" y="4084"/>
                  </a:lnTo>
                  <a:lnTo>
                    <a:pt x="593" y="4091"/>
                  </a:lnTo>
                  <a:lnTo>
                    <a:pt x="893" y="4084"/>
                  </a:lnTo>
                  <a:lnTo>
                    <a:pt x="1230" y="4069"/>
                  </a:lnTo>
                  <a:lnTo>
                    <a:pt x="1588" y="4033"/>
                  </a:lnTo>
                  <a:lnTo>
                    <a:pt x="1991" y="3996"/>
                  </a:lnTo>
                  <a:lnTo>
                    <a:pt x="2196" y="3959"/>
                  </a:lnTo>
                  <a:lnTo>
                    <a:pt x="2408" y="3923"/>
                  </a:lnTo>
                  <a:lnTo>
                    <a:pt x="2613" y="3879"/>
                  </a:lnTo>
                  <a:lnTo>
                    <a:pt x="2832" y="3828"/>
                  </a:lnTo>
                  <a:lnTo>
                    <a:pt x="3052" y="3776"/>
                  </a:lnTo>
                  <a:lnTo>
                    <a:pt x="3257" y="3718"/>
                  </a:lnTo>
                  <a:lnTo>
                    <a:pt x="3469" y="3645"/>
                  </a:lnTo>
                  <a:lnTo>
                    <a:pt x="3681" y="3572"/>
                  </a:lnTo>
                  <a:lnTo>
                    <a:pt x="3886" y="3484"/>
                  </a:lnTo>
                  <a:lnTo>
                    <a:pt x="4084" y="3381"/>
                  </a:lnTo>
                  <a:lnTo>
                    <a:pt x="4274" y="3279"/>
                  </a:lnTo>
                  <a:lnTo>
                    <a:pt x="4465" y="3169"/>
                  </a:lnTo>
                  <a:lnTo>
                    <a:pt x="4648" y="3037"/>
                  </a:lnTo>
                  <a:lnTo>
                    <a:pt x="4816" y="2898"/>
                  </a:lnTo>
                  <a:lnTo>
                    <a:pt x="4970" y="2759"/>
                  </a:lnTo>
                  <a:lnTo>
                    <a:pt x="5123" y="2591"/>
                  </a:lnTo>
                  <a:lnTo>
                    <a:pt x="5189" y="2510"/>
                  </a:lnTo>
                  <a:lnTo>
                    <a:pt x="5262" y="2415"/>
                  </a:lnTo>
                  <a:lnTo>
                    <a:pt x="5350" y="2269"/>
                  </a:lnTo>
                  <a:lnTo>
                    <a:pt x="5453" y="2093"/>
                  </a:lnTo>
                  <a:lnTo>
                    <a:pt x="5555" y="1873"/>
                  </a:lnTo>
                  <a:lnTo>
                    <a:pt x="5606" y="1756"/>
                  </a:lnTo>
                  <a:lnTo>
                    <a:pt x="5658" y="1625"/>
                  </a:lnTo>
                  <a:lnTo>
                    <a:pt x="5709" y="1485"/>
                  </a:lnTo>
                  <a:lnTo>
                    <a:pt x="5745" y="1332"/>
                  </a:lnTo>
                  <a:lnTo>
                    <a:pt x="5775" y="1207"/>
                  </a:lnTo>
                  <a:lnTo>
                    <a:pt x="5789" y="1068"/>
                  </a:lnTo>
                  <a:lnTo>
                    <a:pt x="5804" y="893"/>
                  </a:lnTo>
                  <a:lnTo>
                    <a:pt x="5811" y="790"/>
                  </a:lnTo>
                  <a:lnTo>
                    <a:pt x="5804" y="695"/>
                  </a:lnTo>
                  <a:lnTo>
                    <a:pt x="5797" y="578"/>
                  </a:lnTo>
                  <a:lnTo>
                    <a:pt x="5782" y="461"/>
                  </a:lnTo>
                  <a:lnTo>
                    <a:pt x="5760" y="344"/>
                  </a:lnTo>
                  <a:lnTo>
                    <a:pt x="5738" y="227"/>
                  </a:lnTo>
                  <a:lnTo>
                    <a:pt x="5694" y="109"/>
                  </a:lnTo>
                  <a:lnTo>
                    <a:pt x="5643" y="0"/>
                  </a:lnTo>
                </a:path>
              </a:pathLst>
            </a:custGeom>
            <a:noFill/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フリーフォーム 24"/>
            <p:cNvSpPr>
              <a:spLocks/>
            </p:cNvSpPr>
            <p:nvPr/>
          </p:nvSpPr>
          <p:spPr bwMode="auto">
            <a:xfrm>
              <a:off x="-129" y="-42"/>
              <a:ext cx="6177" cy="4245"/>
            </a:xfrm>
            <a:custGeom>
              <a:avLst/>
              <a:gdLst/>
              <a:ahLst/>
              <a:cxnLst>
                <a:cxn ang="0">
                  <a:pos x="0" y="4238"/>
                </a:cxn>
                <a:cxn ang="0">
                  <a:pos x="161" y="4245"/>
                </a:cxn>
                <a:cxn ang="0">
                  <a:pos x="607" y="4245"/>
                </a:cxn>
                <a:cxn ang="0">
                  <a:pos x="915" y="4238"/>
                </a:cxn>
                <a:cxn ang="0">
                  <a:pos x="1266" y="4223"/>
                </a:cxn>
                <a:cxn ang="0">
                  <a:pos x="1632" y="4208"/>
                </a:cxn>
                <a:cxn ang="0">
                  <a:pos x="2034" y="4172"/>
                </a:cxn>
                <a:cxn ang="0">
                  <a:pos x="2459" y="4135"/>
                </a:cxn>
                <a:cxn ang="0">
                  <a:pos x="2891" y="4069"/>
                </a:cxn>
                <a:cxn ang="0">
                  <a:pos x="3096" y="4033"/>
                </a:cxn>
                <a:cxn ang="0">
                  <a:pos x="3308" y="4003"/>
                </a:cxn>
                <a:cxn ang="0">
                  <a:pos x="3513" y="3952"/>
                </a:cxn>
                <a:cxn ang="0">
                  <a:pos x="3718" y="3901"/>
                </a:cxn>
                <a:cxn ang="0">
                  <a:pos x="3915" y="3850"/>
                </a:cxn>
                <a:cxn ang="0">
                  <a:pos x="4098" y="3791"/>
                </a:cxn>
                <a:cxn ang="0">
                  <a:pos x="4289" y="3725"/>
                </a:cxn>
                <a:cxn ang="0">
                  <a:pos x="4464" y="3652"/>
                </a:cxn>
                <a:cxn ang="0">
                  <a:pos x="4625" y="3586"/>
                </a:cxn>
                <a:cxn ang="0">
                  <a:pos x="4779" y="3498"/>
                </a:cxn>
                <a:cxn ang="0">
                  <a:pos x="4925" y="3410"/>
                </a:cxn>
                <a:cxn ang="0">
                  <a:pos x="5050" y="3308"/>
                </a:cxn>
                <a:cxn ang="0">
                  <a:pos x="5094" y="3271"/>
                </a:cxn>
                <a:cxn ang="0">
                  <a:pos x="5204" y="3154"/>
                </a:cxn>
                <a:cxn ang="0">
                  <a:pos x="5372" y="2971"/>
                </a:cxn>
                <a:cxn ang="0">
                  <a:pos x="5467" y="2862"/>
                </a:cxn>
                <a:cxn ang="0">
                  <a:pos x="5562" y="2722"/>
                </a:cxn>
                <a:cxn ang="0">
                  <a:pos x="5665" y="2583"/>
                </a:cxn>
                <a:cxn ang="0">
                  <a:pos x="5760" y="2422"/>
                </a:cxn>
                <a:cxn ang="0">
                  <a:pos x="5855" y="2247"/>
                </a:cxn>
                <a:cxn ang="0">
                  <a:pos x="5943" y="2071"/>
                </a:cxn>
                <a:cxn ang="0">
                  <a:pos x="6023" y="1881"/>
                </a:cxn>
                <a:cxn ang="0">
                  <a:pos x="6089" y="1683"/>
                </a:cxn>
                <a:cxn ang="0">
                  <a:pos x="6118" y="1573"/>
                </a:cxn>
                <a:cxn ang="0">
                  <a:pos x="6140" y="1471"/>
                </a:cxn>
                <a:cxn ang="0">
                  <a:pos x="6162" y="1361"/>
                </a:cxn>
                <a:cxn ang="0">
                  <a:pos x="6170" y="1244"/>
                </a:cxn>
                <a:cxn ang="0">
                  <a:pos x="6177" y="1105"/>
                </a:cxn>
                <a:cxn ang="0">
                  <a:pos x="6177" y="944"/>
                </a:cxn>
                <a:cxn ang="0">
                  <a:pos x="6170" y="754"/>
                </a:cxn>
                <a:cxn ang="0">
                  <a:pos x="6155" y="658"/>
                </a:cxn>
                <a:cxn ang="0">
                  <a:pos x="6133" y="549"/>
                </a:cxn>
                <a:cxn ang="0">
                  <a:pos x="6104" y="446"/>
                </a:cxn>
                <a:cxn ang="0">
                  <a:pos x="6075" y="344"/>
                </a:cxn>
                <a:cxn ang="0">
                  <a:pos x="6031" y="241"/>
                </a:cxn>
                <a:cxn ang="0">
                  <a:pos x="5987" y="153"/>
                </a:cxn>
                <a:cxn ang="0">
                  <a:pos x="5928" y="73"/>
                </a:cxn>
                <a:cxn ang="0">
                  <a:pos x="5862" y="0"/>
                </a:cxn>
              </a:cxnLst>
              <a:rect l="0" t="0" r="0" b="0"/>
              <a:pathLst>
                <a:path w="6177" h="4245">
                  <a:moveTo>
                    <a:pt x="0" y="4238"/>
                  </a:moveTo>
                  <a:lnTo>
                    <a:pt x="161" y="4245"/>
                  </a:lnTo>
                  <a:lnTo>
                    <a:pt x="607" y="4245"/>
                  </a:lnTo>
                  <a:lnTo>
                    <a:pt x="915" y="4238"/>
                  </a:lnTo>
                  <a:lnTo>
                    <a:pt x="1266" y="4223"/>
                  </a:lnTo>
                  <a:lnTo>
                    <a:pt x="1632" y="4208"/>
                  </a:lnTo>
                  <a:lnTo>
                    <a:pt x="2034" y="4172"/>
                  </a:lnTo>
                  <a:lnTo>
                    <a:pt x="2459" y="4135"/>
                  </a:lnTo>
                  <a:lnTo>
                    <a:pt x="2891" y="4069"/>
                  </a:lnTo>
                  <a:lnTo>
                    <a:pt x="3096" y="4033"/>
                  </a:lnTo>
                  <a:lnTo>
                    <a:pt x="3308" y="4003"/>
                  </a:lnTo>
                  <a:lnTo>
                    <a:pt x="3513" y="3952"/>
                  </a:lnTo>
                  <a:lnTo>
                    <a:pt x="3718" y="3901"/>
                  </a:lnTo>
                  <a:lnTo>
                    <a:pt x="3915" y="3850"/>
                  </a:lnTo>
                  <a:lnTo>
                    <a:pt x="4098" y="3791"/>
                  </a:lnTo>
                  <a:lnTo>
                    <a:pt x="4289" y="3725"/>
                  </a:lnTo>
                  <a:lnTo>
                    <a:pt x="4464" y="3652"/>
                  </a:lnTo>
                  <a:lnTo>
                    <a:pt x="4625" y="3586"/>
                  </a:lnTo>
                  <a:lnTo>
                    <a:pt x="4779" y="3498"/>
                  </a:lnTo>
                  <a:lnTo>
                    <a:pt x="4925" y="3410"/>
                  </a:lnTo>
                  <a:lnTo>
                    <a:pt x="5050" y="3308"/>
                  </a:lnTo>
                  <a:lnTo>
                    <a:pt x="5094" y="3271"/>
                  </a:lnTo>
                  <a:lnTo>
                    <a:pt x="5204" y="3154"/>
                  </a:lnTo>
                  <a:lnTo>
                    <a:pt x="5372" y="2971"/>
                  </a:lnTo>
                  <a:lnTo>
                    <a:pt x="5467" y="2862"/>
                  </a:lnTo>
                  <a:lnTo>
                    <a:pt x="5562" y="2722"/>
                  </a:lnTo>
                  <a:lnTo>
                    <a:pt x="5665" y="2583"/>
                  </a:lnTo>
                  <a:lnTo>
                    <a:pt x="5760" y="2422"/>
                  </a:lnTo>
                  <a:lnTo>
                    <a:pt x="5855" y="2247"/>
                  </a:lnTo>
                  <a:lnTo>
                    <a:pt x="5943" y="2071"/>
                  </a:lnTo>
                  <a:lnTo>
                    <a:pt x="6023" y="1881"/>
                  </a:lnTo>
                  <a:lnTo>
                    <a:pt x="6089" y="1683"/>
                  </a:lnTo>
                  <a:lnTo>
                    <a:pt x="6118" y="1573"/>
                  </a:lnTo>
                  <a:lnTo>
                    <a:pt x="6140" y="1471"/>
                  </a:lnTo>
                  <a:lnTo>
                    <a:pt x="6162" y="1361"/>
                  </a:lnTo>
                  <a:lnTo>
                    <a:pt x="6170" y="1244"/>
                  </a:lnTo>
                  <a:lnTo>
                    <a:pt x="6177" y="1105"/>
                  </a:lnTo>
                  <a:lnTo>
                    <a:pt x="6177" y="944"/>
                  </a:lnTo>
                  <a:lnTo>
                    <a:pt x="6170" y="754"/>
                  </a:lnTo>
                  <a:lnTo>
                    <a:pt x="6155" y="658"/>
                  </a:lnTo>
                  <a:lnTo>
                    <a:pt x="6133" y="549"/>
                  </a:lnTo>
                  <a:lnTo>
                    <a:pt x="6104" y="446"/>
                  </a:lnTo>
                  <a:lnTo>
                    <a:pt x="6075" y="344"/>
                  </a:lnTo>
                  <a:lnTo>
                    <a:pt x="6031" y="241"/>
                  </a:lnTo>
                  <a:lnTo>
                    <a:pt x="5987" y="153"/>
                  </a:lnTo>
                  <a:lnTo>
                    <a:pt x="5928" y="73"/>
                  </a:lnTo>
                  <a:lnTo>
                    <a:pt x="5862" y="0"/>
                  </a:lnTo>
                </a:path>
              </a:pathLst>
            </a:custGeom>
            <a:noFill/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フリーフォーム 25"/>
            <p:cNvSpPr>
              <a:spLocks/>
            </p:cNvSpPr>
            <p:nvPr/>
          </p:nvSpPr>
          <p:spPr bwMode="auto">
            <a:xfrm>
              <a:off x="-129" y="1692"/>
              <a:ext cx="6170" cy="2416"/>
            </a:xfrm>
            <a:custGeom>
              <a:avLst/>
              <a:gdLst/>
              <a:ahLst/>
              <a:cxnLst>
                <a:cxn ang="0">
                  <a:pos x="0" y="2203"/>
                </a:cxn>
                <a:cxn ang="0">
                  <a:pos x="161" y="2233"/>
                </a:cxn>
                <a:cxn ang="0">
                  <a:pos x="600" y="2299"/>
                </a:cxn>
                <a:cxn ang="0">
                  <a:pos x="907" y="2335"/>
                </a:cxn>
                <a:cxn ang="0">
                  <a:pos x="1251" y="2365"/>
                </a:cxn>
                <a:cxn ang="0">
                  <a:pos x="1624" y="2394"/>
                </a:cxn>
                <a:cxn ang="0">
                  <a:pos x="2034" y="2408"/>
                </a:cxn>
                <a:cxn ang="0">
                  <a:pos x="2452" y="2416"/>
                </a:cxn>
                <a:cxn ang="0">
                  <a:pos x="2671" y="2416"/>
                </a:cxn>
                <a:cxn ang="0">
                  <a:pos x="2883" y="2401"/>
                </a:cxn>
                <a:cxn ang="0">
                  <a:pos x="3096" y="2394"/>
                </a:cxn>
                <a:cxn ang="0">
                  <a:pos x="3308" y="2379"/>
                </a:cxn>
                <a:cxn ang="0">
                  <a:pos x="3520" y="2357"/>
                </a:cxn>
                <a:cxn ang="0">
                  <a:pos x="3725" y="2328"/>
                </a:cxn>
                <a:cxn ang="0">
                  <a:pos x="3930" y="2291"/>
                </a:cxn>
                <a:cxn ang="0">
                  <a:pos x="4128" y="2247"/>
                </a:cxn>
                <a:cxn ang="0">
                  <a:pos x="4318" y="2196"/>
                </a:cxn>
                <a:cxn ang="0">
                  <a:pos x="4501" y="2138"/>
                </a:cxn>
                <a:cxn ang="0">
                  <a:pos x="4677" y="2072"/>
                </a:cxn>
                <a:cxn ang="0">
                  <a:pos x="4838" y="1991"/>
                </a:cxn>
                <a:cxn ang="0">
                  <a:pos x="4991" y="1911"/>
                </a:cxn>
                <a:cxn ang="0">
                  <a:pos x="5130" y="1816"/>
                </a:cxn>
                <a:cxn ang="0">
                  <a:pos x="5167" y="1786"/>
                </a:cxn>
                <a:cxn ang="0">
                  <a:pos x="5269" y="1684"/>
                </a:cxn>
                <a:cxn ang="0">
                  <a:pos x="5430" y="1530"/>
                </a:cxn>
                <a:cxn ang="0">
                  <a:pos x="5511" y="1435"/>
                </a:cxn>
                <a:cxn ang="0">
                  <a:pos x="5613" y="1318"/>
                </a:cxn>
                <a:cxn ang="0">
                  <a:pos x="5701" y="1193"/>
                </a:cxn>
                <a:cxn ang="0">
                  <a:pos x="5789" y="1054"/>
                </a:cxn>
                <a:cxn ang="0">
                  <a:pos x="5884" y="908"/>
                </a:cxn>
                <a:cxn ang="0">
                  <a:pos x="5957" y="747"/>
                </a:cxn>
                <a:cxn ang="0">
                  <a:pos x="6031" y="571"/>
                </a:cxn>
                <a:cxn ang="0">
                  <a:pos x="6096" y="396"/>
                </a:cxn>
                <a:cxn ang="0">
                  <a:pos x="6140" y="205"/>
                </a:cxn>
                <a:cxn ang="0">
                  <a:pos x="6162" y="103"/>
                </a:cxn>
                <a:cxn ang="0">
                  <a:pos x="6170" y="0"/>
                </a:cxn>
              </a:cxnLst>
              <a:rect l="0" t="0" r="0" b="0"/>
              <a:pathLst>
                <a:path w="6170" h="2416">
                  <a:moveTo>
                    <a:pt x="0" y="2203"/>
                  </a:moveTo>
                  <a:lnTo>
                    <a:pt x="161" y="2233"/>
                  </a:lnTo>
                  <a:lnTo>
                    <a:pt x="600" y="2299"/>
                  </a:lnTo>
                  <a:lnTo>
                    <a:pt x="907" y="2335"/>
                  </a:lnTo>
                  <a:lnTo>
                    <a:pt x="1251" y="2365"/>
                  </a:lnTo>
                  <a:lnTo>
                    <a:pt x="1624" y="2394"/>
                  </a:lnTo>
                  <a:lnTo>
                    <a:pt x="2034" y="2408"/>
                  </a:lnTo>
                  <a:lnTo>
                    <a:pt x="2452" y="2416"/>
                  </a:lnTo>
                  <a:lnTo>
                    <a:pt x="2671" y="2416"/>
                  </a:lnTo>
                  <a:lnTo>
                    <a:pt x="2883" y="2401"/>
                  </a:lnTo>
                  <a:lnTo>
                    <a:pt x="3096" y="2394"/>
                  </a:lnTo>
                  <a:lnTo>
                    <a:pt x="3308" y="2379"/>
                  </a:lnTo>
                  <a:lnTo>
                    <a:pt x="3520" y="2357"/>
                  </a:lnTo>
                  <a:lnTo>
                    <a:pt x="3725" y="2328"/>
                  </a:lnTo>
                  <a:lnTo>
                    <a:pt x="3930" y="2291"/>
                  </a:lnTo>
                  <a:lnTo>
                    <a:pt x="4128" y="2247"/>
                  </a:lnTo>
                  <a:lnTo>
                    <a:pt x="4318" y="2196"/>
                  </a:lnTo>
                  <a:lnTo>
                    <a:pt x="4501" y="2138"/>
                  </a:lnTo>
                  <a:lnTo>
                    <a:pt x="4677" y="2072"/>
                  </a:lnTo>
                  <a:lnTo>
                    <a:pt x="4838" y="1991"/>
                  </a:lnTo>
                  <a:lnTo>
                    <a:pt x="4991" y="1911"/>
                  </a:lnTo>
                  <a:lnTo>
                    <a:pt x="5130" y="1816"/>
                  </a:lnTo>
                  <a:lnTo>
                    <a:pt x="5167" y="1786"/>
                  </a:lnTo>
                  <a:lnTo>
                    <a:pt x="5269" y="1684"/>
                  </a:lnTo>
                  <a:lnTo>
                    <a:pt x="5430" y="1530"/>
                  </a:lnTo>
                  <a:lnTo>
                    <a:pt x="5511" y="1435"/>
                  </a:lnTo>
                  <a:lnTo>
                    <a:pt x="5613" y="1318"/>
                  </a:lnTo>
                  <a:lnTo>
                    <a:pt x="5701" y="1193"/>
                  </a:lnTo>
                  <a:lnTo>
                    <a:pt x="5789" y="1054"/>
                  </a:lnTo>
                  <a:lnTo>
                    <a:pt x="5884" y="908"/>
                  </a:lnTo>
                  <a:lnTo>
                    <a:pt x="5957" y="747"/>
                  </a:lnTo>
                  <a:lnTo>
                    <a:pt x="6031" y="571"/>
                  </a:lnTo>
                  <a:lnTo>
                    <a:pt x="6096" y="396"/>
                  </a:lnTo>
                  <a:lnTo>
                    <a:pt x="6140" y="205"/>
                  </a:lnTo>
                  <a:lnTo>
                    <a:pt x="6162" y="103"/>
                  </a:lnTo>
                  <a:lnTo>
                    <a:pt x="6170" y="0"/>
                  </a:lnTo>
                </a:path>
              </a:pathLst>
            </a:custGeom>
            <a:noFill/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フリーフォーム 26"/>
            <p:cNvSpPr>
              <a:spLocks/>
            </p:cNvSpPr>
            <p:nvPr/>
          </p:nvSpPr>
          <p:spPr bwMode="auto">
            <a:xfrm>
              <a:off x="3237" y="-42"/>
              <a:ext cx="2562" cy="4355"/>
            </a:xfrm>
            <a:custGeom>
              <a:avLst/>
              <a:gdLst/>
              <a:ahLst/>
              <a:cxnLst>
                <a:cxn ang="0">
                  <a:pos x="2108" y="0"/>
                </a:cxn>
                <a:cxn ang="0">
                  <a:pos x="2145" y="73"/>
                </a:cxn>
                <a:cxn ang="0">
                  <a:pos x="2196" y="175"/>
                </a:cxn>
                <a:cxn ang="0">
                  <a:pos x="2247" y="300"/>
                </a:cxn>
                <a:cxn ang="0">
                  <a:pos x="2321" y="453"/>
                </a:cxn>
                <a:cxn ang="0">
                  <a:pos x="2379" y="629"/>
                </a:cxn>
                <a:cxn ang="0">
                  <a:pos x="2438" y="827"/>
                </a:cxn>
                <a:cxn ang="0">
                  <a:pos x="2489" y="1054"/>
                </a:cxn>
                <a:cxn ang="0">
                  <a:pos x="2533" y="1288"/>
                </a:cxn>
                <a:cxn ang="0">
                  <a:pos x="2548" y="1412"/>
                </a:cxn>
                <a:cxn ang="0">
                  <a:pos x="2562" y="1537"/>
                </a:cxn>
                <a:cxn ang="0">
                  <a:pos x="2562" y="1668"/>
                </a:cxn>
                <a:cxn ang="0">
                  <a:pos x="2562" y="1793"/>
                </a:cxn>
                <a:cxn ang="0">
                  <a:pos x="2555" y="1932"/>
                </a:cxn>
                <a:cxn ang="0">
                  <a:pos x="2533" y="2064"/>
                </a:cxn>
                <a:cxn ang="0">
                  <a:pos x="2511" y="2195"/>
                </a:cxn>
                <a:cxn ang="0">
                  <a:pos x="2482" y="2327"/>
                </a:cxn>
                <a:cxn ang="0">
                  <a:pos x="2438" y="2459"/>
                </a:cxn>
                <a:cxn ang="0">
                  <a:pos x="2386" y="2591"/>
                </a:cxn>
                <a:cxn ang="0">
                  <a:pos x="2321" y="2730"/>
                </a:cxn>
                <a:cxn ang="0">
                  <a:pos x="2247" y="2862"/>
                </a:cxn>
                <a:cxn ang="0">
                  <a:pos x="2174" y="2993"/>
                </a:cxn>
                <a:cxn ang="0">
                  <a:pos x="2079" y="3118"/>
                </a:cxn>
                <a:cxn ang="0">
                  <a:pos x="2035" y="3169"/>
                </a:cxn>
                <a:cxn ang="0">
                  <a:pos x="1911" y="3293"/>
                </a:cxn>
                <a:cxn ang="0">
                  <a:pos x="1728" y="3484"/>
                </a:cxn>
                <a:cxn ang="0">
                  <a:pos x="1603" y="3586"/>
                </a:cxn>
                <a:cxn ang="0">
                  <a:pos x="1472" y="3689"/>
                </a:cxn>
                <a:cxn ang="0">
                  <a:pos x="1325" y="3791"/>
                </a:cxn>
                <a:cxn ang="0">
                  <a:pos x="1164" y="3908"/>
                </a:cxn>
                <a:cxn ang="0">
                  <a:pos x="996" y="4011"/>
                </a:cxn>
                <a:cxn ang="0">
                  <a:pos x="813" y="4106"/>
                </a:cxn>
                <a:cxn ang="0">
                  <a:pos x="623" y="4194"/>
                </a:cxn>
                <a:cxn ang="0">
                  <a:pos x="425" y="4267"/>
                </a:cxn>
                <a:cxn ang="0">
                  <a:pos x="322" y="4296"/>
                </a:cxn>
                <a:cxn ang="0">
                  <a:pos x="213" y="4318"/>
                </a:cxn>
                <a:cxn ang="0">
                  <a:pos x="110" y="4347"/>
                </a:cxn>
                <a:cxn ang="0">
                  <a:pos x="0" y="4355"/>
                </a:cxn>
              </a:cxnLst>
              <a:rect l="0" t="0" r="0" b="0"/>
              <a:pathLst>
                <a:path w="2562" h="4355">
                  <a:moveTo>
                    <a:pt x="2108" y="0"/>
                  </a:moveTo>
                  <a:lnTo>
                    <a:pt x="2145" y="73"/>
                  </a:lnTo>
                  <a:lnTo>
                    <a:pt x="2196" y="175"/>
                  </a:lnTo>
                  <a:lnTo>
                    <a:pt x="2247" y="300"/>
                  </a:lnTo>
                  <a:lnTo>
                    <a:pt x="2321" y="453"/>
                  </a:lnTo>
                  <a:lnTo>
                    <a:pt x="2379" y="629"/>
                  </a:lnTo>
                  <a:lnTo>
                    <a:pt x="2438" y="827"/>
                  </a:lnTo>
                  <a:lnTo>
                    <a:pt x="2489" y="1054"/>
                  </a:lnTo>
                  <a:lnTo>
                    <a:pt x="2533" y="1288"/>
                  </a:lnTo>
                  <a:lnTo>
                    <a:pt x="2548" y="1412"/>
                  </a:lnTo>
                  <a:lnTo>
                    <a:pt x="2562" y="1537"/>
                  </a:lnTo>
                  <a:lnTo>
                    <a:pt x="2562" y="1668"/>
                  </a:lnTo>
                  <a:lnTo>
                    <a:pt x="2562" y="1793"/>
                  </a:lnTo>
                  <a:lnTo>
                    <a:pt x="2555" y="1932"/>
                  </a:lnTo>
                  <a:lnTo>
                    <a:pt x="2533" y="2064"/>
                  </a:lnTo>
                  <a:lnTo>
                    <a:pt x="2511" y="2195"/>
                  </a:lnTo>
                  <a:lnTo>
                    <a:pt x="2482" y="2327"/>
                  </a:lnTo>
                  <a:lnTo>
                    <a:pt x="2438" y="2459"/>
                  </a:lnTo>
                  <a:lnTo>
                    <a:pt x="2386" y="2591"/>
                  </a:lnTo>
                  <a:lnTo>
                    <a:pt x="2321" y="2730"/>
                  </a:lnTo>
                  <a:lnTo>
                    <a:pt x="2247" y="2862"/>
                  </a:lnTo>
                  <a:lnTo>
                    <a:pt x="2174" y="2993"/>
                  </a:lnTo>
                  <a:lnTo>
                    <a:pt x="2079" y="3118"/>
                  </a:lnTo>
                  <a:lnTo>
                    <a:pt x="2035" y="3169"/>
                  </a:lnTo>
                  <a:lnTo>
                    <a:pt x="1911" y="3293"/>
                  </a:lnTo>
                  <a:lnTo>
                    <a:pt x="1728" y="3484"/>
                  </a:lnTo>
                  <a:lnTo>
                    <a:pt x="1603" y="3586"/>
                  </a:lnTo>
                  <a:lnTo>
                    <a:pt x="1472" y="3689"/>
                  </a:lnTo>
                  <a:lnTo>
                    <a:pt x="1325" y="3791"/>
                  </a:lnTo>
                  <a:lnTo>
                    <a:pt x="1164" y="3908"/>
                  </a:lnTo>
                  <a:lnTo>
                    <a:pt x="996" y="4011"/>
                  </a:lnTo>
                  <a:lnTo>
                    <a:pt x="813" y="4106"/>
                  </a:lnTo>
                  <a:lnTo>
                    <a:pt x="623" y="4194"/>
                  </a:lnTo>
                  <a:lnTo>
                    <a:pt x="425" y="4267"/>
                  </a:lnTo>
                  <a:lnTo>
                    <a:pt x="322" y="4296"/>
                  </a:lnTo>
                  <a:lnTo>
                    <a:pt x="213" y="4318"/>
                  </a:lnTo>
                  <a:lnTo>
                    <a:pt x="110" y="4347"/>
                  </a:lnTo>
                  <a:lnTo>
                    <a:pt x="0" y="4355"/>
                  </a:lnTo>
                </a:path>
              </a:pathLst>
            </a:custGeom>
            <a:noFill/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フリーフォーム 27"/>
            <p:cNvSpPr>
              <a:spLocks/>
            </p:cNvSpPr>
            <p:nvPr/>
          </p:nvSpPr>
          <p:spPr bwMode="auto">
            <a:xfrm>
              <a:off x="4533" y="1949"/>
              <a:ext cx="1508" cy="2364"/>
            </a:xfrm>
            <a:custGeom>
              <a:avLst/>
              <a:gdLst/>
              <a:ahLst/>
              <a:cxnLst>
                <a:cxn ang="0">
                  <a:pos x="0" y="2364"/>
                </a:cxn>
                <a:cxn ang="0">
                  <a:pos x="58" y="2320"/>
                </a:cxn>
                <a:cxn ang="0">
                  <a:pos x="212" y="2181"/>
                </a:cxn>
                <a:cxn ang="0">
                  <a:pos x="322" y="2086"/>
                </a:cxn>
                <a:cxn ang="0">
                  <a:pos x="439" y="1976"/>
                </a:cxn>
                <a:cxn ang="0">
                  <a:pos x="564" y="1837"/>
                </a:cxn>
                <a:cxn ang="0">
                  <a:pos x="695" y="1683"/>
                </a:cxn>
                <a:cxn ang="0">
                  <a:pos x="827" y="1529"/>
                </a:cxn>
                <a:cxn ang="0">
                  <a:pos x="959" y="1339"/>
                </a:cxn>
                <a:cxn ang="0">
                  <a:pos x="1090" y="1149"/>
                </a:cxn>
                <a:cxn ang="0">
                  <a:pos x="1208" y="936"/>
                </a:cxn>
                <a:cxn ang="0">
                  <a:pos x="1266" y="827"/>
                </a:cxn>
                <a:cxn ang="0">
                  <a:pos x="1310" y="717"/>
                </a:cxn>
                <a:cxn ang="0">
                  <a:pos x="1361" y="600"/>
                </a:cxn>
                <a:cxn ang="0">
                  <a:pos x="1405" y="490"/>
                </a:cxn>
                <a:cxn ang="0">
                  <a:pos x="1434" y="365"/>
                </a:cxn>
                <a:cxn ang="0">
                  <a:pos x="1471" y="248"/>
                </a:cxn>
                <a:cxn ang="0">
                  <a:pos x="1493" y="124"/>
                </a:cxn>
                <a:cxn ang="0">
                  <a:pos x="1508" y="0"/>
                </a:cxn>
              </a:cxnLst>
              <a:rect l="0" t="0" r="0" b="0"/>
              <a:pathLst>
                <a:path w="1508" h="2364">
                  <a:moveTo>
                    <a:pt x="0" y="2364"/>
                  </a:moveTo>
                  <a:lnTo>
                    <a:pt x="58" y="2320"/>
                  </a:lnTo>
                  <a:lnTo>
                    <a:pt x="212" y="2181"/>
                  </a:lnTo>
                  <a:lnTo>
                    <a:pt x="322" y="2086"/>
                  </a:lnTo>
                  <a:lnTo>
                    <a:pt x="439" y="1976"/>
                  </a:lnTo>
                  <a:lnTo>
                    <a:pt x="564" y="1837"/>
                  </a:lnTo>
                  <a:lnTo>
                    <a:pt x="695" y="1683"/>
                  </a:lnTo>
                  <a:lnTo>
                    <a:pt x="827" y="1529"/>
                  </a:lnTo>
                  <a:lnTo>
                    <a:pt x="959" y="1339"/>
                  </a:lnTo>
                  <a:lnTo>
                    <a:pt x="1090" y="1149"/>
                  </a:lnTo>
                  <a:lnTo>
                    <a:pt x="1208" y="936"/>
                  </a:lnTo>
                  <a:lnTo>
                    <a:pt x="1266" y="827"/>
                  </a:lnTo>
                  <a:lnTo>
                    <a:pt x="1310" y="717"/>
                  </a:lnTo>
                  <a:lnTo>
                    <a:pt x="1361" y="600"/>
                  </a:lnTo>
                  <a:lnTo>
                    <a:pt x="1405" y="490"/>
                  </a:lnTo>
                  <a:lnTo>
                    <a:pt x="1434" y="365"/>
                  </a:lnTo>
                  <a:lnTo>
                    <a:pt x="1471" y="248"/>
                  </a:lnTo>
                  <a:lnTo>
                    <a:pt x="1493" y="124"/>
                  </a:lnTo>
                  <a:lnTo>
                    <a:pt x="1508" y="0"/>
                  </a:lnTo>
                </a:path>
              </a:pathLst>
            </a:custGeom>
            <a:noFill/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グループ化 7"/>
          <p:cNvGrpSpPr/>
          <p:nvPr/>
        </p:nvGrpSpPr>
        <p:grpSpPr>
          <a:xfrm>
            <a:off x="7270629" y="3871503"/>
            <a:ext cx="1541824" cy="1424221"/>
            <a:chOff x="7286645" y="3871493"/>
            <a:chExt cx="1541824" cy="1424221"/>
          </a:xfr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</p:grpSpPr>
        <p:sp>
          <p:nvSpPr>
            <p:cNvPr id="30" name="フリーフォーム 29"/>
            <p:cNvSpPr>
              <a:spLocks/>
            </p:cNvSpPr>
            <p:nvPr/>
          </p:nvSpPr>
          <p:spPr bwMode="auto">
            <a:xfrm>
              <a:off x="7286645" y="3890348"/>
              <a:ext cx="908413" cy="891012"/>
            </a:xfrm>
            <a:custGeom>
              <a:avLst/>
              <a:gdLst>
                <a:gd name="T0" fmla="*/ 530225 w 507"/>
                <a:gd name="T1" fmla="*/ 0 h 501"/>
                <a:gd name="T2" fmla="*/ 692150 w 507"/>
                <a:gd name="T3" fmla="*/ 0 h 501"/>
                <a:gd name="T4" fmla="*/ 758825 w 507"/>
                <a:gd name="T5" fmla="*/ 0 h 501"/>
                <a:gd name="T6" fmla="*/ 804863 w 507"/>
                <a:gd name="T7" fmla="*/ 20638 h 501"/>
                <a:gd name="T8" fmla="*/ 804863 w 507"/>
                <a:gd name="T9" fmla="*/ 33338 h 501"/>
                <a:gd name="T10" fmla="*/ 738188 w 507"/>
                <a:gd name="T11" fmla="*/ 11113 h 501"/>
                <a:gd name="T12" fmla="*/ 701675 w 507"/>
                <a:gd name="T13" fmla="*/ 0 h 501"/>
                <a:gd name="T14" fmla="*/ 655638 w 507"/>
                <a:gd name="T15" fmla="*/ 0 h 501"/>
                <a:gd name="T16" fmla="*/ 552450 w 507"/>
                <a:gd name="T17" fmla="*/ 33338 h 501"/>
                <a:gd name="T18" fmla="*/ 460375 w 507"/>
                <a:gd name="T19" fmla="*/ 79375 h 501"/>
                <a:gd name="T20" fmla="*/ 414338 w 507"/>
                <a:gd name="T21" fmla="*/ 115888 h 501"/>
                <a:gd name="T22" fmla="*/ 493713 w 507"/>
                <a:gd name="T23" fmla="*/ 79375 h 501"/>
                <a:gd name="T24" fmla="*/ 542925 w 507"/>
                <a:gd name="T25" fmla="*/ 66675 h 501"/>
                <a:gd name="T26" fmla="*/ 563563 w 507"/>
                <a:gd name="T27" fmla="*/ 66675 h 501"/>
                <a:gd name="T28" fmla="*/ 460375 w 507"/>
                <a:gd name="T29" fmla="*/ 115888 h 501"/>
                <a:gd name="T30" fmla="*/ 403225 w 507"/>
                <a:gd name="T31" fmla="*/ 160338 h 501"/>
                <a:gd name="T32" fmla="*/ 334963 w 507"/>
                <a:gd name="T33" fmla="*/ 206375 h 501"/>
                <a:gd name="T34" fmla="*/ 277813 w 507"/>
                <a:gd name="T35" fmla="*/ 252413 h 501"/>
                <a:gd name="T36" fmla="*/ 219075 w 507"/>
                <a:gd name="T37" fmla="*/ 309563 h 501"/>
                <a:gd name="T38" fmla="*/ 182563 w 507"/>
                <a:gd name="T39" fmla="*/ 355600 h 501"/>
                <a:gd name="T40" fmla="*/ 161925 w 507"/>
                <a:gd name="T41" fmla="*/ 425450 h 501"/>
                <a:gd name="T42" fmla="*/ 138113 w 507"/>
                <a:gd name="T43" fmla="*/ 550863 h 501"/>
                <a:gd name="T44" fmla="*/ 128588 w 507"/>
                <a:gd name="T45" fmla="*/ 769938 h 501"/>
                <a:gd name="T46" fmla="*/ 115888 w 507"/>
                <a:gd name="T47" fmla="*/ 633413 h 501"/>
                <a:gd name="T48" fmla="*/ 103188 w 507"/>
                <a:gd name="T49" fmla="*/ 530225 h 501"/>
                <a:gd name="T50" fmla="*/ 92075 w 507"/>
                <a:gd name="T51" fmla="*/ 493713 h 501"/>
                <a:gd name="T52" fmla="*/ 69850 w 507"/>
                <a:gd name="T53" fmla="*/ 541338 h 501"/>
                <a:gd name="T54" fmla="*/ 58738 w 507"/>
                <a:gd name="T55" fmla="*/ 608013 h 501"/>
                <a:gd name="T56" fmla="*/ 46038 w 507"/>
                <a:gd name="T57" fmla="*/ 795338 h 501"/>
                <a:gd name="T58" fmla="*/ 33338 w 507"/>
                <a:gd name="T59" fmla="*/ 679450 h 501"/>
                <a:gd name="T60" fmla="*/ 25400 w 507"/>
                <a:gd name="T61" fmla="*/ 620713 h 501"/>
                <a:gd name="T62" fmla="*/ 12700 w 507"/>
                <a:gd name="T63" fmla="*/ 633413 h 501"/>
                <a:gd name="T64" fmla="*/ 0 w 507"/>
                <a:gd name="T65" fmla="*/ 646113 h 501"/>
                <a:gd name="T66" fmla="*/ 0 w 507"/>
                <a:gd name="T67" fmla="*/ 574675 h 501"/>
                <a:gd name="T68" fmla="*/ 12700 w 507"/>
                <a:gd name="T69" fmla="*/ 517525 h 501"/>
                <a:gd name="T70" fmla="*/ 25400 w 507"/>
                <a:gd name="T71" fmla="*/ 458788 h 501"/>
                <a:gd name="T72" fmla="*/ 82550 w 507"/>
                <a:gd name="T73" fmla="*/ 331788 h 501"/>
                <a:gd name="T74" fmla="*/ 149225 w 507"/>
                <a:gd name="T75" fmla="*/ 219075 h 501"/>
                <a:gd name="T76" fmla="*/ 231775 w 507"/>
                <a:gd name="T77" fmla="*/ 123825 h 501"/>
                <a:gd name="T78" fmla="*/ 311150 w 507"/>
                <a:gd name="T79" fmla="*/ 57150 h 501"/>
                <a:gd name="T80" fmla="*/ 403225 w 507"/>
                <a:gd name="T81" fmla="*/ 20638 h 501"/>
                <a:gd name="T82" fmla="*/ 519113 w 507"/>
                <a:gd name="T83" fmla="*/ 0 h 501"/>
                <a:gd name="T84" fmla="*/ 530225 w 507"/>
                <a:gd name="T85" fmla="*/ 0 h 501"/>
                <a:gd name="T86" fmla="*/ 0 1 256"/>
                <a:gd name="T87" fmla="*/ 0 1 256"/>
                <a:gd name="T88" fmla="*/ 0 1 256"/>
                <a:gd name="T89" fmla="*/ 0 1 256"/>
                <a:gd name="T90" fmla="*/ 0 1 256"/>
                <a:gd name="T91" fmla="*/ 0 1 256"/>
                <a:gd name="T92" fmla="*/ 0 1 256"/>
                <a:gd name="T93" fmla="*/ 0 1 256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w 507"/>
                <a:gd name="T130" fmla="*/ 0 h 501"/>
                <a:gd name="T131" fmla="*/ 0 w 507"/>
                <a:gd name="T132" fmla="*/ 0 h 50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07" h="501">
                  <a:moveTo>
                    <a:pt x="334" y="0"/>
                  </a:moveTo>
                  <a:lnTo>
                    <a:pt x="436" y="0"/>
                  </a:lnTo>
                  <a:lnTo>
                    <a:pt x="478" y="0"/>
                  </a:lnTo>
                  <a:lnTo>
                    <a:pt x="507" y="13"/>
                  </a:lnTo>
                  <a:lnTo>
                    <a:pt x="507" y="21"/>
                  </a:lnTo>
                  <a:lnTo>
                    <a:pt x="465" y="7"/>
                  </a:lnTo>
                  <a:lnTo>
                    <a:pt x="442" y="0"/>
                  </a:lnTo>
                  <a:lnTo>
                    <a:pt x="413" y="0"/>
                  </a:lnTo>
                  <a:lnTo>
                    <a:pt x="348" y="21"/>
                  </a:lnTo>
                  <a:lnTo>
                    <a:pt x="290" y="50"/>
                  </a:lnTo>
                  <a:lnTo>
                    <a:pt x="261" y="73"/>
                  </a:lnTo>
                  <a:lnTo>
                    <a:pt x="311" y="50"/>
                  </a:lnTo>
                  <a:lnTo>
                    <a:pt x="342" y="42"/>
                  </a:lnTo>
                  <a:lnTo>
                    <a:pt x="355" y="42"/>
                  </a:lnTo>
                  <a:lnTo>
                    <a:pt x="290" y="73"/>
                  </a:lnTo>
                  <a:lnTo>
                    <a:pt x="254" y="101"/>
                  </a:lnTo>
                  <a:lnTo>
                    <a:pt x="211" y="130"/>
                  </a:lnTo>
                  <a:lnTo>
                    <a:pt x="175" y="159"/>
                  </a:lnTo>
                  <a:lnTo>
                    <a:pt x="138" y="195"/>
                  </a:lnTo>
                  <a:lnTo>
                    <a:pt x="115" y="224"/>
                  </a:lnTo>
                  <a:lnTo>
                    <a:pt x="102" y="268"/>
                  </a:lnTo>
                  <a:lnTo>
                    <a:pt x="87" y="347"/>
                  </a:lnTo>
                  <a:lnTo>
                    <a:pt x="81" y="485"/>
                  </a:lnTo>
                  <a:lnTo>
                    <a:pt x="73" y="399"/>
                  </a:lnTo>
                  <a:lnTo>
                    <a:pt x="65" y="334"/>
                  </a:lnTo>
                  <a:lnTo>
                    <a:pt x="58" y="311"/>
                  </a:lnTo>
                  <a:lnTo>
                    <a:pt x="44" y="341"/>
                  </a:lnTo>
                  <a:lnTo>
                    <a:pt x="37" y="383"/>
                  </a:lnTo>
                  <a:lnTo>
                    <a:pt x="29" y="501"/>
                  </a:lnTo>
                  <a:lnTo>
                    <a:pt x="21" y="428"/>
                  </a:lnTo>
                  <a:lnTo>
                    <a:pt x="16" y="391"/>
                  </a:lnTo>
                  <a:lnTo>
                    <a:pt x="8" y="399"/>
                  </a:lnTo>
                  <a:lnTo>
                    <a:pt x="0" y="407"/>
                  </a:lnTo>
                  <a:lnTo>
                    <a:pt x="0" y="362"/>
                  </a:lnTo>
                  <a:lnTo>
                    <a:pt x="8" y="326"/>
                  </a:lnTo>
                  <a:lnTo>
                    <a:pt x="16" y="289"/>
                  </a:lnTo>
                  <a:lnTo>
                    <a:pt x="52" y="209"/>
                  </a:lnTo>
                  <a:lnTo>
                    <a:pt x="94" y="138"/>
                  </a:lnTo>
                  <a:lnTo>
                    <a:pt x="146" y="78"/>
                  </a:lnTo>
                  <a:lnTo>
                    <a:pt x="196" y="36"/>
                  </a:lnTo>
                  <a:lnTo>
                    <a:pt x="254" y="13"/>
                  </a:lnTo>
                  <a:lnTo>
                    <a:pt x="327" y="0"/>
                  </a:lnTo>
                  <a:lnTo>
                    <a:pt x="334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31" name="フリーフォーム 30"/>
            <p:cNvSpPr>
              <a:spLocks/>
            </p:cNvSpPr>
            <p:nvPr/>
          </p:nvSpPr>
          <p:spPr bwMode="auto">
            <a:xfrm>
              <a:off x="7421610" y="3871493"/>
              <a:ext cx="1406859" cy="1424221"/>
            </a:xfrm>
            <a:custGeom>
              <a:avLst/>
              <a:gdLst>
                <a:gd name="T0" fmla="*/ 1276350 w 804"/>
                <a:gd name="T1" fmla="*/ 795338 h 820"/>
                <a:gd name="T2" fmla="*/ 1209675 w 804"/>
                <a:gd name="T3" fmla="*/ 449263 h 820"/>
                <a:gd name="T4" fmla="*/ 1003300 w 804"/>
                <a:gd name="T5" fmla="*/ 149225 h 820"/>
                <a:gd name="T6" fmla="*/ 828675 w 804"/>
                <a:gd name="T7" fmla="*/ 46038 h 820"/>
                <a:gd name="T8" fmla="*/ 1003300 w 804"/>
                <a:gd name="T9" fmla="*/ 241300 h 820"/>
                <a:gd name="T10" fmla="*/ 758825 w 804"/>
                <a:gd name="T11" fmla="*/ 92075 h 820"/>
                <a:gd name="T12" fmla="*/ 506413 w 804"/>
                <a:gd name="T13" fmla="*/ 46038 h 820"/>
                <a:gd name="T14" fmla="*/ 401638 w 804"/>
                <a:gd name="T15" fmla="*/ 79375 h 820"/>
                <a:gd name="T16" fmla="*/ 149225 w 804"/>
                <a:gd name="T17" fmla="*/ 220663 h 820"/>
                <a:gd name="T18" fmla="*/ 33338 w 804"/>
                <a:gd name="T19" fmla="*/ 427038 h 820"/>
                <a:gd name="T20" fmla="*/ 33338 w 804"/>
                <a:gd name="T21" fmla="*/ 817563 h 820"/>
                <a:gd name="T22" fmla="*/ 241300 w 804"/>
                <a:gd name="T23" fmla="*/ 1119188 h 820"/>
                <a:gd name="T24" fmla="*/ 206375 w 804"/>
                <a:gd name="T25" fmla="*/ 1165225 h 820"/>
                <a:gd name="T26" fmla="*/ 473075 w 804"/>
                <a:gd name="T27" fmla="*/ 1243013 h 820"/>
                <a:gd name="T28" fmla="*/ 642938 w 804"/>
                <a:gd name="T29" fmla="*/ 1255713 h 820"/>
                <a:gd name="T30" fmla="*/ 252413 w 804"/>
                <a:gd name="T31" fmla="*/ 1268413 h 820"/>
                <a:gd name="T32" fmla="*/ 539750 w 804"/>
                <a:gd name="T33" fmla="*/ 1301750 h 820"/>
                <a:gd name="T34" fmla="*/ 841375 w 804"/>
                <a:gd name="T35" fmla="*/ 1255713 h 820"/>
                <a:gd name="T36" fmla="*/ 1047750 w 804"/>
                <a:gd name="T37" fmla="*/ 1139825 h 820"/>
                <a:gd name="T38" fmla="*/ 1160463 w 804"/>
                <a:gd name="T39" fmla="*/ 977900 h 820"/>
                <a:gd name="T40" fmla="*/ 1160463 w 804"/>
                <a:gd name="T41" fmla="*/ 795338 h 820"/>
                <a:gd name="T42" fmla="*/ 1173163 w 804"/>
                <a:gd name="T43" fmla="*/ 725488 h 820"/>
                <a:gd name="T44" fmla="*/ 1219200 w 804"/>
                <a:gd name="T45" fmla="*/ 784225 h 820"/>
                <a:gd name="T46" fmla="*/ 1160463 w 804"/>
                <a:gd name="T47" fmla="*/ 635000 h 820"/>
                <a:gd name="T48" fmla="*/ 1209675 w 804"/>
                <a:gd name="T49" fmla="*/ 646113 h 820"/>
                <a:gd name="T50" fmla="*/ 1255713 w 804"/>
                <a:gd name="T51" fmla="*/ 795338 h 820"/>
                <a:gd name="T52" fmla="*/ 1231900 w 804"/>
                <a:gd name="T53" fmla="*/ 1003300 h 820"/>
                <a:gd name="T54" fmla="*/ 815975 w 804"/>
                <a:gd name="T55" fmla="*/ 887413 h 820"/>
                <a:gd name="T56" fmla="*/ 633413 w 804"/>
                <a:gd name="T57" fmla="*/ 1016000 h 820"/>
                <a:gd name="T58" fmla="*/ 344488 w 804"/>
                <a:gd name="T59" fmla="*/ 920750 h 820"/>
                <a:gd name="T60" fmla="*/ 219075 w 804"/>
                <a:gd name="T61" fmla="*/ 738188 h 820"/>
                <a:gd name="T62" fmla="*/ 206375 w 804"/>
                <a:gd name="T63" fmla="*/ 530225 h 820"/>
                <a:gd name="T64" fmla="*/ 265113 w 804"/>
                <a:gd name="T65" fmla="*/ 381000 h 820"/>
                <a:gd name="T66" fmla="*/ 473075 w 804"/>
                <a:gd name="T67" fmla="*/ 254000 h 820"/>
                <a:gd name="T68" fmla="*/ 311150 w 804"/>
                <a:gd name="T69" fmla="*/ 311150 h 820"/>
                <a:gd name="T70" fmla="*/ 182563 w 804"/>
                <a:gd name="T71" fmla="*/ 439738 h 820"/>
                <a:gd name="T72" fmla="*/ 252413 w 804"/>
                <a:gd name="T73" fmla="*/ 300038 h 820"/>
                <a:gd name="T74" fmla="*/ 434975 w 804"/>
                <a:gd name="T75" fmla="*/ 195263 h 820"/>
                <a:gd name="T76" fmla="*/ 587375 w 804"/>
                <a:gd name="T77" fmla="*/ 149225 h 820"/>
                <a:gd name="T78" fmla="*/ 493713 w 804"/>
                <a:gd name="T79" fmla="*/ 115888 h 820"/>
                <a:gd name="T80" fmla="*/ 655638 w 804"/>
                <a:gd name="T81" fmla="*/ 104775 h 820"/>
                <a:gd name="T82" fmla="*/ 758825 w 804"/>
                <a:gd name="T83" fmla="*/ 231775 h 820"/>
                <a:gd name="T84" fmla="*/ 804863 w 804"/>
                <a:gd name="T85" fmla="*/ 287338 h 820"/>
                <a:gd name="T86" fmla="*/ 758825 w 804"/>
                <a:gd name="T87" fmla="*/ 381000 h 820"/>
                <a:gd name="T88" fmla="*/ 815975 w 804"/>
                <a:gd name="T89" fmla="*/ 403225 h 820"/>
                <a:gd name="T90" fmla="*/ 862013 w 804"/>
                <a:gd name="T91" fmla="*/ 427038 h 820"/>
                <a:gd name="T92" fmla="*/ 898525 w 804"/>
                <a:gd name="T93" fmla="*/ 601663 h 820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w 804"/>
                <a:gd name="T142" fmla="*/ 0 h 820"/>
                <a:gd name="T143" fmla="*/ 0 w 804"/>
                <a:gd name="T144" fmla="*/ 0 h 8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04" h="820">
                  <a:moveTo>
                    <a:pt x="776" y="632"/>
                  </a:moveTo>
                  <a:lnTo>
                    <a:pt x="797" y="559"/>
                  </a:lnTo>
                  <a:lnTo>
                    <a:pt x="804" y="501"/>
                  </a:lnTo>
                  <a:lnTo>
                    <a:pt x="804" y="444"/>
                  </a:lnTo>
                  <a:lnTo>
                    <a:pt x="791" y="379"/>
                  </a:lnTo>
                  <a:lnTo>
                    <a:pt x="762" y="283"/>
                  </a:lnTo>
                  <a:lnTo>
                    <a:pt x="710" y="204"/>
                  </a:lnTo>
                  <a:lnTo>
                    <a:pt x="660" y="123"/>
                  </a:lnTo>
                  <a:lnTo>
                    <a:pt x="632" y="94"/>
                  </a:lnTo>
                  <a:lnTo>
                    <a:pt x="595" y="66"/>
                  </a:lnTo>
                  <a:lnTo>
                    <a:pt x="559" y="50"/>
                  </a:lnTo>
                  <a:lnTo>
                    <a:pt x="522" y="29"/>
                  </a:lnTo>
                  <a:lnTo>
                    <a:pt x="442" y="0"/>
                  </a:lnTo>
                  <a:lnTo>
                    <a:pt x="543" y="73"/>
                  </a:lnTo>
                  <a:lnTo>
                    <a:pt x="632" y="152"/>
                  </a:lnTo>
                  <a:lnTo>
                    <a:pt x="551" y="102"/>
                  </a:lnTo>
                  <a:lnTo>
                    <a:pt x="478" y="50"/>
                  </a:lnTo>
                  <a:lnTo>
                    <a:pt x="478" y="58"/>
                  </a:lnTo>
                  <a:lnTo>
                    <a:pt x="478" y="73"/>
                  </a:lnTo>
                  <a:lnTo>
                    <a:pt x="376" y="45"/>
                  </a:lnTo>
                  <a:lnTo>
                    <a:pt x="319" y="29"/>
                  </a:lnTo>
                  <a:lnTo>
                    <a:pt x="246" y="29"/>
                  </a:lnTo>
                  <a:lnTo>
                    <a:pt x="246" y="45"/>
                  </a:lnTo>
                  <a:lnTo>
                    <a:pt x="253" y="50"/>
                  </a:lnTo>
                  <a:lnTo>
                    <a:pt x="188" y="81"/>
                  </a:lnTo>
                  <a:lnTo>
                    <a:pt x="138" y="102"/>
                  </a:lnTo>
                  <a:lnTo>
                    <a:pt x="94" y="139"/>
                  </a:lnTo>
                  <a:lnTo>
                    <a:pt x="58" y="189"/>
                  </a:lnTo>
                  <a:lnTo>
                    <a:pt x="36" y="233"/>
                  </a:lnTo>
                  <a:lnTo>
                    <a:pt x="21" y="269"/>
                  </a:lnTo>
                  <a:lnTo>
                    <a:pt x="0" y="348"/>
                  </a:lnTo>
                  <a:lnTo>
                    <a:pt x="0" y="436"/>
                  </a:lnTo>
                  <a:lnTo>
                    <a:pt x="21" y="515"/>
                  </a:lnTo>
                  <a:lnTo>
                    <a:pt x="50" y="588"/>
                  </a:lnTo>
                  <a:lnTo>
                    <a:pt x="102" y="653"/>
                  </a:lnTo>
                  <a:lnTo>
                    <a:pt x="152" y="705"/>
                  </a:lnTo>
                  <a:lnTo>
                    <a:pt x="217" y="741"/>
                  </a:lnTo>
                  <a:lnTo>
                    <a:pt x="180" y="741"/>
                  </a:lnTo>
                  <a:lnTo>
                    <a:pt x="130" y="734"/>
                  </a:lnTo>
                  <a:lnTo>
                    <a:pt x="175" y="755"/>
                  </a:lnTo>
                  <a:lnTo>
                    <a:pt x="217" y="770"/>
                  </a:lnTo>
                  <a:lnTo>
                    <a:pt x="298" y="783"/>
                  </a:lnTo>
                  <a:lnTo>
                    <a:pt x="370" y="783"/>
                  </a:lnTo>
                  <a:lnTo>
                    <a:pt x="457" y="770"/>
                  </a:lnTo>
                  <a:lnTo>
                    <a:pt x="405" y="791"/>
                  </a:lnTo>
                  <a:lnTo>
                    <a:pt x="355" y="806"/>
                  </a:lnTo>
                  <a:lnTo>
                    <a:pt x="274" y="806"/>
                  </a:lnTo>
                  <a:lnTo>
                    <a:pt x="159" y="799"/>
                  </a:lnTo>
                  <a:lnTo>
                    <a:pt x="196" y="814"/>
                  </a:lnTo>
                  <a:lnTo>
                    <a:pt x="240" y="820"/>
                  </a:lnTo>
                  <a:lnTo>
                    <a:pt x="340" y="820"/>
                  </a:lnTo>
                  <a:lnTo>
                    <a:pt x="405" y="820"/>
                  </a:lnTo>
                  <a:lnTo>
                    <a:pt x="470" y="806"/>
                  </a:lnTo>
                  <a:lnTo>
                    <a:pt x="530" y="791"/>
                  </a:lnTo>
                  <a:lnTo>
                    <a:pt x="572" y="770"/>
                  </a:lnTo>
                  <a:lnTo>
                    <a:pt x="624" y="755"/>
                  </a:lnTo>
                  <a:lnTo>
                    <a:pt x="660" y="718"/>
                  </a:lnTo>
                  <a:lnTo>
                    <a:pt x="697" y="682"/>
                  </a:lnTo>
                  <a:lnTo>
                    <a:pt x="726" y="640"/>
                  </a:lnTo>
                  <a:lnTo>
                    <a:pt x="731" y="616"/>
                  </a:lnTo>
                  <a:lnTo>
                    <a:pt x="739" y="574"/>
                  </a:lnTo>
                  <a:lnTo>
                    <a:pt x="739" y="522"/>
                  </a:lnTo>
                  <a:lnTo>
                    <a:pt x="731" y="501"/>
                  </a:lnTo>
                  <a:lnTo>
                    <a:pt x="726" y="480"/>
                  </a:lnTo>
                  <a:lnTo>
                    <a:pt x="726" y="450"/>
                  </a:lnTo>
                  <a:lnTo>
                    <a:pt x="739" y="457"/>
                  </a:lnTo>
                  <a:lnTo>
                    <a:pt x="747" y="465"/>
                  </a:lnTo>
                  <a:lnTo>
                    <a:pt x="762" y="538"/>
                  </a:lnTo>
                  <a:lnTo>
                    <a:pt x="768" y="494"/>
                  </a:lnTo>
                  <a:lnTo>
                    <a:pt x="762" y="450"/>
                  </a:lnTo>
                  <a:lnTo>
                    <a:pt x="747" y="421"/>
                  </a:lnTo>
                  <a:lnTo>
                    <a:pt x="731" y="400"/>
                  </a:lnTo>
                  <a:lnTo>
                    <a:pt x="731" y="392"/>
                  </a:lnTo>
                  <a:lnTo>
                    <a:pt x="739" y="400"/>
                  </a:lnTo>
                  <a:lnTo>
                    <a:pt x="762" y="407"/>
                  </a:lnTo>
                  <a:lnTo>
                    <a:pt x="768" y="421"/>
                  </a:lnTo>
                  <a:lnTo>
                    <a:pt x="783" y="457"/>
                  </a:lnTo>
                  <a:lnTo>
                    <a:pt x="791" y="501"/>
                  </a:lnTo>
                  <a:lnTo>
                    <a:pt x="783" y="545"/>
                  </a:lnTo>
                  <a:lnTo>
                    <a:pt x="783" y="632"/>
                  </a:lnTo>
                  <a:lnTo>
                    <a:pt x="776" y="632"/>
                  </a:lnTo>
                  <a:lnTo>
                    <a:pt x="559" y="421"/>
                  </a:lnTo>
                  <a:lnTo>
                    <a:pt x="543" y="501"/>
                  </a:lnTo>
                  <a:lnTo>
                    <a:pt x="514" y="559"/>
                  </a:lnTo>
                  <a:lnTo>
                    <a:pt x="501" y="580"/>
                  </a:lnTo>
                  <a:lnTo>
                    <a:pt x="470" y="603"/>
                  </a:lnTo>
                  <a:lnTo>
                    <a:pt x="399" y="640"/>
                  </a:lnTo>
                  <a:lnTo>
                    <a:pt x="334" y="632"/>
                  </a:lnTo>
                  <a:lnTo>
                    <a:pt x="269" y="611"/>
                  </a:lnTo>
                  <a:lnTo>
                    <a:pt x="217" y="580"/>
                  </a:lnTo>
                  <a:lnTo>
                    <a:pt x="180" y="545"/>
                  </a:lnTo>
                  <a:lnTo>
                    <a:pt x="159" y="501"/>
                  </a:lnTo>
                  <a:lnTo>
                    <a:pt x="138" y="465"/>
                  </a:lnTo>
                  <a:lnTo>
                    <a:pt x="130" y="428"/>
                  </a:lnTo>
                  <a:lnTo>
                    <a:pt x="130" y="392"/>
                  </a:lnTo>
                  <a:lnTo>
                    <a:pt x="130" y="334"/>
                  </a:lnTo>
                  <a:lnTo>
                    <a:pt x="138" y="298"/>
                  </a:lnTo>
                  <a:lnTo>
                    <a:pt x="152" y="261"/>
                  </a:lnTo>
                  <a:lnTo>
                    <a:pt x="167" y="240"/>
                  </a:lnTo>
                  <a:lnTo>
                    <a:pt x="217" y="204"/>
                  </a:lnTo>
                  <a:lnTo>
                    <a:pt x="282" y="160"/>
                  </a:lnTo>
                  <a:lnTo>
                    <a:pt x="298" y="160"/>
                  </a:lnTo>
                  <a:lnTo>
                    <a:pt x="298" y="152"/>
                  </a:lnTo>
                  <a:lnTo>
                    <a:pt x="240" y="167"/>
                  </a:lnTo>
                  <a:lnTo>
                    <a:pt x="196" y="196"/>
                  </a:lnTo>
                  <a:lnTo>
                    <a:pt x="152" y="233"/>
                  </a:lnTo>
                  <a:lnTo>
                    <a:pt x="115" y="269"/>
                  </a:lnTo>
                  <a:lnTo>
                    <a:pt x="115" y="277"/>
                  </a:lnTo>
                  <a:lnTo>
                    <a:pt x="109" y="277"/>
                  </a:lnTo>
                  <a:lnTo>
                    <a:pt x="130" y="233"/>
                  </a:lnTo>
                  <a:lnTo>
                    <a:pt x="159" y="189"/>
                  </a:lnTo>
                  <a:lnTo>
                    <a:pt x="196" y="160"/>
                  </a:lnTo>
                  <a:lnTo>
                    <a:pt x="240" y="139"/>
                  </a:lnTo>
                  <a:lnTo>
                    <a:pt x="274" y="123"/>
                  </a:lnTo>
                  <a:lnTo>
                    <a:pt x="319" y="110"/>
                  </a:lnTo>
                  <a:lnTo>
                    <a:pt x="376" y="102"/>
                  </a:lnTo>
                  <a:lnTo>
                    <a:pt x="370" y="94"/>
                  </a:lnTo>
                  <a:lnTo>
                    <a:pt x="347" y="87"/>
                  </a:lnTo>
                  <a:lnTo>
                    <a:pt x="326" y="81"/>
                  </a:lnTo>
                  <a:lnTo>
                    <a:pt x="311" y="73"/>
                  </a:lnTo>
                  <a:lnTo>
                    <a:pt x="340" y="66"/>
                  </a:lnTo>
                  <a:lnTo>
                    <a:pt x="370" y="58"/>
                  </a:lnTo>
                  <a:lnTo>
                    <a:pt x="413" y="66"/>
                  </a:lnTo>
                  <a:lnTo>
                    <a:pt x="493" y="94"/>
                  </a:lnTo>
                  <a:lnTo>
                    <a:pt x="486" y="123"/>
                  </a:lnTo>
                  <a:lnTo>
                    <a:pt x="478" y="146"/>
                  </a:lnTo>
                  <a:lnTo>
                    <a:pt x="478" y="181"/>
                  </a:lnTo>
                  <a:lnTo>
                    <a:pt x="501" y="175"/>
                  </a:lnTo>
                  <a:lnTo>
                    <a:pt x="507" y="181"/>
                  </a:lnTo>
                  <a:lnTo>
                    <a:pt x="478" y="212"/>
                  </a:lnTo>
                  <a:lnTo>
                    <a:pt x="449" y="233"/>
                  </a:lnTo>
                  <a:lnTo>
                    <a:pt x="478" y="240"/>
                  </a:lnTo>
                  <a:lnTo>
                    <a:pt x="501" y="240"/>
                  </a:lnTo>
                  <a:lnTo>
                    <a:pt x="514" y="248"/>
                  </a:lnTo>
                  <a:lnTo>
                    <a:pt x="514" y="254"/>
                  </a:lnTo>
                  <a:lnTo>
                    <a:pt x="522" y="261"/>
                  </a:lnTo>
                  <a:lnTo>
                    <a:pt x="530" y="261"/>
                  </a:lnTo>
                  <a:lnTo>
                    <a:pt x="543" y="269"/>
                  </a:lnTo>
                  <a:lnTo>
                    <a:pt x="551" y="290"/>
                  </a:lnTo>
                  <a:lnTo>
                    <a:pt x="566" y="327"/>
                  </a:lnTo>
                  <a:lnTo>
                    <a:pt x="566" y="379"/>
                  </a:lnTo>
                  <a:lnTo>
                    <a:pt x="559" y="421"/>
                  </a:lnTo>
                  <a:lnTo>
                    <a:pt x="776" y="63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32" name="フリーフォーム 31"/>
            <p:cNvSpPr>
              <a:spLocks/>
            </p:cNvSpPr>
            <p:nvPr/>
          </p:nvSpPr>
          <p:spPr bwMode="auto">
            <a:xfrm>
              <a:off x="7358082" y="4714884"/>
              <a:ext cx="251974" cy="453319"/>
            </a:xfrm>
            <a:custGeom>
              <a:avLst/>
              <a:gdLst>
                <a:gd name="T0" fmla="*/ 0 w 144"/>
                <a:gd name="T1" fmla="*/ 0 h 261"/>
                <a:gd name="T2" fmla="*/ 66675 w 144"/>
                <a:gd name="T3" fmla="*/ 149225 h 261"/>
                <a:gd name="T4" fmla="*/ 138113 w 144"/>
                <a:gd name="T5" fmla="*/ 274638 h 261"/>
                <a:gd name="T6" fmla="*/ 207963 w 144"/>
                <a:gd name="T7" fmla="*/ 357188 h 261"/>
                <a:gd name="T8" fmla="*/ 228600 w 144"/>
                <a:gd name="T9" fmla="*/ 414338 h 261"/>
                <a:gd name="T10" fmla="*/ 125413 w 144"/>
                <a:gd name="T11" fmla="*/ 331788 h 261"/>
                <a:gd name="T12" fmla="*/ 92075 w 144"/>
                <a:gd name="T13" fmla="*/ 274638 h 261"/>
                <a:gd name="T14" fmla="*/ 46038 w 144"/>
                <a:gd name="T15" fmla="*/ 195263 h 261"/>
                <a:gd name="T16" fmla="*/ 12700 w 144"/>
                <a:gd name="T17" fmla="*/ 103188 h 261"/>
                <a:gd name="T18" fmla="*/ 12700 w 144"/>
                <a:gd name="T19" fmla="*/ 0 h 261"/>
                <a:gd name="T20" fmla="*/ 0 w 144"/>
                <a:gd name="T21" fmla="*/ 0 h 261"/>
                <a:gd name="T22" fmla="*/ 0 1 256"/>
                <a:gd name="T23" fmla="*/ 0 1 256"/>
                <a:gd name="T24" fmla="*/ 0 1 256"/>
                <a:gd name="T25" fmla="*/ 0 1 256"/>
                <a:gd name="T26" fmla="*/ 0 1 256"/>
                <a:gd name="T27" fmla="*/ 0 1 256"/>
                <a:gd name="T28" fmla="*/ 0 1 256"/>
                <a:gd name="T29" fmla="*/ 0 1 256"/>
                <a:gd name="T30" fmla="*/ 0 1 256"/>
                <a:gd name="T31" fmla="*/ 0 1 256"/>
                <a:gd name="T32" fmla="*/ 0 1 256"/>
                <a:gd name="T33" fmla="*/ 0 w 144"/>
                <a:gd name="T34" fmla="*/ 0 h 261"/>
                <a:gd name="T35" fmla="*/ 0 w 144"/>
                <a:gd name="T36" fmla="*/ 0 h 2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4" h="261">
                  <a:moveTo>
                    <a:pt x="0" y="0"/>
                  </a:moveTo>
                  <a:lnTo>
                    <a:pt x="42" y="94"/>
                  </a:lnTo>
                  <a:lnTo>
                    <a:pt x="87" y="173"/>
                  </a:lnTo>
                  <a:lnTo>
                    <a:pt x="131" y="225"/>
                  </a:lnTo>
                  <a:lnTo>
                    <a:pt x="144" y="261"/>
                  </a:lnTo>
                  <a:lnTo>
                    <a:pt x="79" y="209"/>
                  </a:lnTo>
                  <a:lnTo>
                    <a:pt x="58" y="173"/>
                  </a:lnTo>
                  <a:lnTo>
                    <a:pt x="29" y="123"/>
                  </a:lnTo>
                  <a:lnTo>
                    <a:pt x="8" y="65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</p:grpSp>
      <p:grpSp>
        <p:nvGrpSpPr>
          <p:cNvPr id="9" name="グループ化 8"/>
          <p:cNvGrpSpPr/>
          <p:nvPr/>
        </p:nvGrpSpPr>
        <p:grpSpPr>
          <a:xfrm>
            <a:off x="6341934" y="5000636"/>
            <a:ext cx="1071570" cy="1036602"/>
            <a:chOff x="6357950" y="5000636"/>
            <a:chExt cx="1071570" cy="1036602"/>
          </a:xfr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</p:grpSpPr>
        <p:sp>
          <p:nvSpPr>
            <p:cNvPr id="34" name="フリーフォーム 33"/>
            <p:cNvSpPr>
              <a:spLocks/>
            </p:cNvSpPr>
            <p:nvPr/>
          </p:nvSpPr>
          <p:spPr bwMode="auto">
            <a:xfrm rot="21162566">
              <a:off x="6357950" y="5000636"/>
              <a:ext cx="1071570" cy="1036602"/>
            </a:xfrm>
            <a:custGeom>
              <a:avLst/>
              <a:gdLst>
                <a:gd name="T0" fmla="*/ 320675 w 551"/>
                <a:gd name="T1" fmla="*/ 11112 h 537"/>
                <a:gd name="T2" fmla="*/ 331787 w 551"/>
                <a:gd name="T3" fmla="*/ 11112 h 537"/>
                <a:gd name="T4" fmla="*/ 265112 w 551"/>
                <a:gd name="T5" fmla="*/ 93662 h 537"/>
                <a:gd name="T6" fmla="*/ 171450 w 551"/>
                <a:gd name="T7" fmla="*/ 185737 h 537"/>
                <a:gd name="T8" fmla="*/ 112712 w 551"/>
                <a:gd name="T9" fmla="*/ 334962 h 537"/>
                <a:gd name="T10" fmla="*/ 136525 w 551"/>
                <a:gd name="T11" fmla="*/ 495300 h 537"/>
                <a:gd name="T12" fmla="*/ 241300 w 551"/>
                <a:gd name="T13" fmla="*/ 633412 h 537"/>
                <a:gd name="T14" fmla="*/ 401637 w 551"/>
                <a:gd name="T15" fmla="*/ 715962 h 537"/>
                <a:gd name="T16" fmla="*/ 563562 w 551"/>
                <a:gd name="T17" fmla="*/ 715962 h 537"/>
                <a:gd name="T18" fmla="*/ 688975 w 551"/>
                <a:gd name="T19" fmla="*/ 600075 h 537"/>
                <a:gd name="T20" fmla="*/ 701675 w 551"/>
                <a:gd name="T21" fmla="*/ 495300 h 537"/>
                <a:gd name="T22" fmla="*/ 642937 w 551"/>
                <a:gd name="T23" fmla="*/ 358775 h 537"/>
                <a:gd name="T24" fmla="*/ 701675 w 551"/>
                <a:gd name="T25" fmla="*/ 404812 h 537"/>
                <a:gd name="T26" fmla="*/ 622300 w 551"/>
                <a:gd name="T27" fmla="*/ 288925 h 537"/>
                <a:gd name="T28" fmla="*/ 735012 w 551"/>
                <a:gd name="T29" fmla="*/ 392112 h 537"/>
                <a:gd name="T30" fmla="*/ 758825 w 551"/>
                <a:gd name="T31" fmla="*/ 471487 h 537"/>
                <a:gd name="T32" fmla="*/ 735012 w 551"/>
                <a:gd name="T33" fmla="*/ 587375 h 537"/>
                <a:gd name="T34" fmla="*/ 746125 w 551"/>
                <a:gd name="T35" fmla="*/ 577850 h 537"/>
                <a:gd name="T36" fmla="*/ 792162 w 551"/>
                <a:gd name="T37" fmla="*/ 495300 h 537"/>
                <a:gd name="T38" fmla="*/ 792162 w 551"/>
                <a:gd name="T39" fmla="*/ 415925 h 537"/>
                <a:gd name="T40" fmla="*/ 725487 w 551"/>
                <a:gd name="T41" fmla="*/ 263525 h 537"/>
                <a:gd name="T42" fmla="*/ 746125 w 551"/>
                <a:gd name="T43" fmla="*/ 242887 h 537"/>
                <a:gd name="T44" fmla="*/ 642937 w 551"/>
                <a:gd name="T45" fmla="*/ 160337 h 537"/>
                <a:gd name="T46" fmla="*/ 527050 w 551"/>
                <a:gd name="T47" fmla="*/ 139700 h 537"/>
                <a:gd name="T48" fmla="*/ 517525 w 551"/>
                <a:gd name="T49" fmla="*/ 127000 h 537"/>
                <a:gd name="T50" fmla="*/ 527050 w 551"/>
                <a:gd name="T51" fmla="*/ 103187 h 537"/>
                <a:gd name="T52" fmla="*/ 585787 w 551"/>
                <a:gd name="T53" fmla="*/ 80962 h 537"/>
                <a:gd name="T54" fmla="*/ 782637 w 551"/>
                <a:gd name="T55" fmla="*/ 196850 h 537"/>
                <a:gd name="T56" fmla="*/ 862012 w 551"/>
                <a:gd name="T57" fmla="*/ 334962 h 537"/>
                <a:gd name="T58" fmla="*/ 862012 w 551"/>
                <a:gd name="T59" fmla="*/ 495300 h 537"/>
                <a:gd name="T60" fmla="*/ 804862 w 551"/>
                <a:gd name="T61" fmla="*/ 669925 h 537"/>
                <a:gd name="T62" fmla="*/ 688975 w 551"/>
                <a:gd name="T63" fmla="*/ 785812 h 537"/>
                <a:gd name="T64" fmla="*/ 563562 w 551"/>
                <a:gd name="T65" fmla="*/ 842962 h 537"/>
                <a:gd name="T66" fmla="*/ 390525 w 551"/>
                <a:gd name="T67" fmla="*/ 852487 h 537"/>
                <a:gd name="T68" fmla="*/ 207962 w 551"/>
                <a:gd name="T69" fmla="*/ 793750 h 537"/>
                <a:gd name="T70" fmla="*/ 57150 w 551"/>
                <a:gd name="T71" fmla="*/ 669925 h 537"/>
                <a:gd name="T72" fmla="*/ 46037 w 551"/>
                <a:gd name="T73" fmla="*/ 611187 h 537"/>
                <a:gd name="T74" fmla="*/ 92075 w 551"/>
                <a:gd name="T75" fmla="*/ 690562 h 537"/>
                <a:gd name="T76" fmla="*/ 103187 w 551"/>
                <a:gd name="T77" fmla="*/ 681037 h 537"/>
                <a:gd name="T78" fmla="*/ 112712 w 551"/>
                <a:gd name="T79" fmla="*/ 690562 h 537"/>
                <a:gd name="T80" fmla="*/ 33337 w 551"/>
                <a:gd name="T81" fmla="*/ 528637 h 537"/>
                <a:gd name="T82" fmla="*/ 0 w 551"/>
                <a:gd name="T83" fmla="*/ 379412 h 537"/>
                <a:gd name="T84" fmla="*/ 9525 w 551"/>
                <a:gd name="T85" fmla="*/ 404812 h 537"/>
                <a:gd name="T86" fmla="*/ 46037 w 551"/>
                <a:gd name="T87" fmla="*/ 368300 h 537"/>
                <a:gd name="T88" fmla="*/ 79375 w 551"/>
                <a:gd name="T89" fmla="*/ 219075 h 537"/>
                <a:gd name="T90" fmla="*/ 182562 w 551"/>
                <a:gd name="T91" fmla="*/ 103187 h 537"/>
                <a:gd name="T92" fmla="*/ 265112 w 551"/>
                <a:gd name="T93" fmla="*/ 57150 h 537"/>
                <a:gd name="T94" fmla="*/ 311150 w 551"/>
                <a:gd name="T95" fmla="*/ 23812 h 537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1 256"/>
                <a:gd name="T142" fmla="*/ 0 1 256"/>
                <a:gd name="T143" fmla="*/ 0 1 256"/>
                <a:gd name="T144" fmla="*/ 0 w 551"/>
                <a:gd name="T145" fmla="*/ 0 h 537"/>
                <a:gd name="T146" fmla="*/ 0 w 551"/>
                <a:gd name="T147" fmla="*/ 0 h 53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51" h="537">
                  <a:moveTo>
                    <a:pt x="196" y="15"/>
                  </a:moveTo>
                  <a:lnTo>
                    <a:pt x="202" y="7"/>
                  </a:lnTo>
                  <a:lnTo>
                    <a:pt x="217" y="0"/>
                  </a:lnTo>
                  <a:lnTo>
                    <a:pt x="209" y="7"/>
                  </a:lnTo>
                  <a:lnTo>
                    <a:pt x="196" y="30"/>
                  </a:lnTo>
                  <a:lnTo>
                    <a:pt x="167" y="59"/>
                  </a:lnTo>
                  <a:lnTo>
                    <a:pt x="136" y="80"/>
                  </a:lnTo>
                  <a:lnTo>
                    <a:pt x="108" y="117"/>
                  </a:lnTo>
                  <a:lnTo>
                    <a:pt x="86" y="174"/>
                  </a:lnTo>
                  <a:lnTo>
                    <a:pt x="71" y="211"/>
                  </a:lnTo>
                  <a:lnTo>
                    <a:pt x="71" y="247"/>
                  </a:lnTo>
                  <a:lnTo>
                    <a:pt x="86" y="312"/>
                  </a:lnTo>
                  <a:lnTo>
                    <a:pt x="115" y="364"/>
                  </a:lnTo>
                  <a:lnTo>
                    <a:pt x="152" y="399"/>
                  </a:lnTo>
                  <a:lnTo>
                    <a:pt x="196" y="435"/>
                  </a:lnTo>
                  <a:lnTo>
                    <a:pt x="253" y="451"/>
                  </a:lnTo>
                  <a:lnTo>
                    <a:pt x="303" y="458"/>
                  </a:lnTo>
                  <a:lnTo>
                    <a:pt x="355" y="451"/>
                  </a:lnTo>
                  <a:lnTo>
                    <a:pt x="392" y="435"/>
                  </a:lnTo>
                  <a:lnTo>
                    <a:pt x="434" y="378"/>
                  </a:lnTo>
                  <a:lnTo>
                    <a:pt x="442" y="356"/>
                  </a:lnTo>
                  <a:lnTo>
                    <a:pt x="442" y="312"/>
                  </a:lnTo>
                  <a:lnTo>
                    <a:pt x="434" y="284"/>
                  </a:lnTo>
                  <a:lnTo>
                    <a:pt x="405" y="226"/>
                  </a:lnTo>
                  <a:lnTo>
                    <a:pt x="413" y="226"/>
                  </a:lnTo>
                  <a:lnTo>
                    <a:pt x="442" y="255"/>
                  </a:lnTo>
                  <a:lnTo>
                    <a:pt x="442" y="232"/>
                  </a:lnTo>
                  <a:lnTo>
                    <a:pt x="392" y="182"/>
                  </a:lnTo>
                  <a:lnTo>
                    <a:pt x="405" y="182"/>
                  </a:lnTo>
                  <a:lnTo>
                    <a:pt x="463" y="247"/>
                  </a:lnTo>
                  <a:lnTo>
                    <a:pt x="470" y="276"/>
                  </a:lnTo>
                  <a:lnTo>
                    <a:pt x="478" y="297"/>
                  </a:lnTo>
                  <a:lnTo>
                    <a:pt x="478" y="320"/>
                  </a:lnTo>
                  <a:lnTo>
                    <a:pt x="463" y="370"/>
                  </a:lnTo>
                  <a:lnTo>
                    <a:pt x="470" y="370"/>
                  </a:lnTo>
                  <a:lnTo>
                    <a:pt x="470" y="364"/>
                  </a:lnTo>
                  <a:lnTo>
                    <a:pt x="486" y="341"/>
                  </a:lnTo>
                  <a:lnTo>
                    <a:pt x="499" y="312"/>
                  </a:lnTo>
                  <a:lnTo>
                    <a:pt x="499" y="291"/>
                  </a:lnTo>
                  <a:lnTo>
                    <a:pt x="499" y="262"/>
                  </a:lnTo>
                  <a:lnTo>
                    <a:pt x="478" y="211"/>
                  </a:lnTo>
                  <a:lnTo>
                    <a:pt x="457" y="166"/>
                  </a:lnTo>
                  <a:lnTo>
                    <a:pt x="463" y="161"/>
                  </a:lnTo>
                  <a:lnTo>
                    <a:pt x="470" y="153"/>
                  </a:lnTo>
                  <a:lnTo>
                    <a:pt x="442" y="124"/>
                  </a:lnTo>
                  <a:lnTo>
                    <a:pt x="405" y="101"/>
                  </a:lnTo>
                  <a:lnTo>
                    <a:pt x="355" y="95"/>
                  </a:lnTo>
                  <a:lnTo>
                    <a:pt x="332" y="88"/>
                  </a:lnTo>
                  <a:lnTo>
                    <a:pt x="311" y="80"/>
                  </a:lnTo>
                  <a:lnTo>
                    <a:pt x="326" y="80"/>
                  </a:lnTo>
                  <a:lnTo>
                    <a:pt x="369" y="65"/>
                  </a:lnTo>
                  <a:lnTo>
                    <a:pt x="332" y="65"/>
                  </a:lnTo>
                  <a:lnTo>
                    <a:pt x="332" y="51"/>
                  </a:lnTo>
                  <a:lnTo>
                    <a:pt x="369" y="51"/>
                  </a:lnTo>
                  <a:lnTo>
                    <a:pt x="457" y="95"/>
                  </a:lnTo>
                  <a:lnTo>
                    <a:pt x="493" y="124"/>
                  </a:lnTo>
                  <a:lnTo>
                    <a:pt x="522" y="161"/>
                  </a:lnTo>
                  <a:lnTo>
                    <a:pt x="543" y="211"/>
                  </a:lnTo>
                  <a:lnTo>
                    <a:pt x="551" y="268"/>
                  </a:lnTo>
                  <a:lnTo>
                    <a:pt x="543" y="312"/>
                  </a:lnTo>
                  <a:lnTo>
                    <a:pt x="528" y="370"/>
                  </a:lnTo>
                  <a:lnTo>
                    <a:pt x="507" y="422"/>
                  </a:lnTo>
                  <a:lnTo>
                    <a:pt x="470" y="464"/>
                  </a:lnTo>
                  <a:lnTo>
                    <a:pt x="434" y="495"/>
                  </a:lnTo>
                  <a:lnTo>
                    <a:pt x="397" y="516"/>
                  </a:lnTo>
                  <a:lnTo>
                    <a:pt x="355" y="531"/>
                  </a:lnTo>
                  <a:lnTo>
                    <a:pt x="303" y="537"/>
                  </a:lnTo>
                  <a:lnTo>
                    <a:pt x="246" y="537"/>
                  </a:lnTo>
                  <a:lnTo>
                    <a:pt x="188" y="523"/>
                  </a:lnTo>
                  <a:lnTo>
                    <a:pt x="131" y="500"/>
                  </a:lnTo>
                  <a:lnTo>
                    <a:pt x="79" y="464"/>
                  </a:lnTo>
                  <a:lnTo>
                    <a:pt x="36" y="422"/>
                  </a:lnTo>
                  <a:lnTo>
                    <a:pt x="0" y="356"/>
                  </a:lnTo>
                  <a:lnTo>
                    <a:pt x="29" y="385"/>
                  </a:lnTo>
                  <a:lnTo>
                    <a:pt x="50" y="429"/>
                  </a:lnTo>
                  <a:lnTo>
                    <a:pt x="58" y="435"/>
                  </a:lnTo>
                  <a:lnTo>
                    <a:pt x="58" y="429"/>
                  </a:lnTo>
                  <a:lnTo>
                    <a:pt x="65" y="429"/>
                  </a:lnTo>
                  <a:lnTo>
                    <a:pt x="71" y="429"/>
                  </a:lnTo>
                  <a:lnTo>
                    <a:pt x="71" y="435"/>
                  </a:lnTo>
                  <a:lnTo>
                    <a:pt x="42" y="393"/>
                  </a:lnTo>
                  <a:lnTo>
                    <a:pt x="21" y="333"/>
                  </a:lnTo>
                  <a:lnTo>
                    <a:pt x="0" y="276"/>
                  </a:lnTo>
                  <a:lnTo>
                    <a:pt x="0" y="239"/>
                  </a:lnTo>
                  <a:lnTo>
                    <a:pt x="0" y="197"/>
                  </a:lnTo>
                  <a:lnTo>
                    <a:pt x="6" y="255"/>
                  </a:lnTo>
                  <a:lnTo>
                    <a:pt x="29" y="297"/>
                  </a:lnTo>
                  <a:lnTo>
                    <a:pt x="29" y="232"/>
                  </a:lnTo>
                  <a:lnTo>
                    <a:pt x="36" y="166"/>
                  </a:lnTo>
                  <a:lnTo>
                    <a:pt x="50" y="138"/>
                  </a:lnTo>
                  <a:lnTo>
                    <a:pt x="71" y="109"/>
                  </a:lnTo>
                  <a:lnTo>
                    <a:pt x="115" y="65"/>
                  </a:lnTo>
                  <a:lnTo>
                    <a:pt x="144" y="51"/>
                  </a:lnTo>
                  <a:lnTo>
                    <a:pt x="167" y="36"/>
                  </a:lnTo>
                  <a:lnTo>
                    <a:pt x="188" y="15"/>
                  </a:lnTo>
                  <a:lnTo>
                    <a:pt x="196" y="1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35" name="フリーフォーム 34"/>
            <p:cNvSpPr>
              <a:spLocks/>
            </p:cNvSpPr>
            <p:nvPr/>
          </p:nvSpPr>
          <p:spPr bwMode="auto">
            <a:xfrm>
              <a:off x="6715140" y="5214950"/>
              <a:ext cx="431310" cy="71438"/>
            </a:xfrm>
            <a:custGeom>
              <a:avLst/>
              <a:gdLst>
                <a:gd name="T0" fmla="*/ 0 w 232"/>
                <a:gd name="T1" fmla="*/ 0 h 44"/>
                <a:gd name="T2" fmla="*/ 196850 w 232"/>
                <a:gd name="T3" fmla="*/ 12700 h 44"/>
                <a:gd name="T4" fmla="*/ 301625 w 232"/>
                <a:gd name="T5" fmla="*/ 36513 h 44"/>
                <a:gd name="T6" fmla="*/ 334963 w 232"/>
                <a:gd name="T7" fmla="*/ 46038 h 44"/>
                <a:gd name="T8" fmla="*/ 358775 w 232"/>
                <a:gd name="T9" fmla="*/ 58738 h 44"/>
                <a:gd name="T10" fmla="*/ 368300 w 232"/>
                <a:gd name="T11" fmla="*/ 69850 h 44"/>
                <a:gd name="T12" fmla="*/ 346075 w 232"/>
                <a:gd name="T13" fmla="*/ 69850 h 44"/>
                <a:gd name="T14" fmla="*/ 288925 w 232"/>
                <a:gd name="T15" fmla="*/ 46038 h 44"/>
                <a:gd name="T16" fmla="*/ 219075 w 232"/>
                <a:gd name="T17" fmla="*/ 36513 h 44"/>
                <a:gd name="T18" fmla="*/ 219075 w 232"/>
                <a:gd name="T19" fmla="*/ 46038 h 44"/>
                <a:gd name="T20" fmla="*/ 242888 w 232"/>
                <a:gd name="T21" fmla="*/ 69850 h 44"/>
                <a:gd name="T22" fmla="*/ 219075 w 232"/>
                <a:gd name="T23" fmla="*/ 69850 h 44"/>
                <a:gd name="T24" fmla="*/ 196850 w 232"/>
                <a:gd name="T25" fmla="*/ 58738 h 44"/>
                <a:gd name="T26" fmla="*/ 173038 w 232"/>
                <a:gd name="T27" fmla="*/ 46038 h 44"/>
                <a:gd name="T28" fmla="*/ 11113 w 232"/>
                <a:gd name="T29" fmla="*/ 0 h 44"/>
                <a:gd name="T30" fmla="*/ 0 w 232"/>
                <a:gd name="T31" fmla="*/ 0 h 44"/>
                <a:gd name="T32" fmla="*/ 0 1 256"/>
                <a:gd name="T33" fmla="*/ 0 1 256"/>
                <a:gd name="T34" fmla="*/ 0 1 256"/>
                <a:gd name="T35" fmla="*/ 0 1 256"/>
                <a:gd name="T36" fmla="*/ 0 1 256"/>
                <a:gd name="T37" fmla="*/ 0 1 256"/>
                <a:gd name="T38" fmla="*/ 0 1 256"/>
                <a:gd name="T39" fmla="*/ 0 1 256"/>
                <a:gd name="T40" fmla="*/ 0 1 256"/>
                <a:gd name="T41" fmla="*/ 0 1 256"/>
                <a:gd name="T42" fmla="*/ 0 1 256"/>
                <a:gd name="T43" fmla="*/ 0 1 256"/>
                <a:gd name="T44" fmla="*/ 0 1 256"/>
                <a:gd name="T45" fmla="*/ 0 1 256"/>
                <a:gd name="T46" fmla="*/ 0 1 256"/>
                <a:gd name="T47" fmla="*/ 0 1 256"/>
                <a:gd name="T48" fmla="*/ 0 w 232"/>
                <a:gd name="T49" fmla="*/ 0 h 44"/>
                <a:gd name="T50" fmla="*/ 0 w 232"/>
                <a:gd name="T51" fmla="*/ 0 h 4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2" h="44">
                  <a:moveTo>
                    <a:pt x="0" y="0"/>
                  </a:moveTo>
                  <a:lnTo>
                    <a:pt x="124" y="8"/>
                  </a:lnTo>
                  <a:lnTo>
                    <a:pt x="190" y="23"/>
                  </a:lnTo>
                  <a:lnTo>
                    <a:pt x="211" y="29"/>
                  </a:lnTo>
                  <a:lnTo>
                    <a:pt x="226" y="37"/>
                  </a:lnTo>
                  <a:lnTo>
                    <a:pt x="232" y="44"/>
                  </a:lnTo>
                  <a:lnTo>
                    <a:pt x="218" y="44"/>
                  </a:lnTo>
                  <a:lnTo>
                    <a:pt x="182" y="29"/>
                  </a:lnTo>
                  <a:lnTo>
                    <a:pt x="138" y="23"/>
                  </a:lnTo>
                  <a:lnTo>
                    <a:pt x="138" y="29"/>
                  </a:lnTo>
                  <a:lnTo>
                    <a:pt x="153" y="44"/>
                  </a:lnTo>
                  <a:lnTo>
                    <a:pt x="138" y="44"/>
                  </a:lnTo>
                  <a:lnTo>
                    <a:pt x="124" y="37"/>
                  </a:lnTo>
                  <a:lnTo>
                    <a:pt x="109" y="29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36" name="フリーフォーム 35"/>
            <p:cNvSpPr>
              <a:spLocks/>
            </p:cNvSpPr>
            <p:nvPr/>
          </p:nvSpPr>
          <p:spPr bwMode="auto">
            <a:xfrm>
              <a:off x="6786578" y="5357826"/>
              <a:ext cx="232643" cy="71242"/>
            </a:xfrm>
            <a:custGeom>
              <a:avLst/>
              <a:gdLst>
                <a:gd name="T0" fmla="*/ 0 w 94"/>
                <a:gd name="T1" fmla="*/ 0 h 29"/>
                <a:gd name="T2" fmla="*/ 82550 w 94"/>
                <a:gd name="T3" fmla="*/ 12700 h 29"/>
                <a:gd name="T4" fmla="*/ 149225 w 94"/>
                <a:gd name="T5" fmla="*/ 33338 h 29"/>
                <a:gd name="T6" fmla="*/ 149225 w 94"/>
                <a:gd name="T7" fmla="*/ 46038 h 29"/>
                <a:gd name="T8" fmla="*/ 127000 w 94"/>
                <a:gd name="T9" fmla="*/ 46038 h 29"/>
                <a:gd name="T10" fmla="*/ 69850 w 94"/>
                <a:gd name="T11" fmla="*/ 25400 h 29"/>
                <a:gd name="T12" fmla="*/ 11113 w 94"/>
                <a:gd name="T13" fmla="*/ 0 h 29"/>
                <a:gd name="T14" fmla="*/ 0 w 94"/>
                <a:gd name="T15" fmla="*/ 0 h 29"/>
                <a:gd name="T16" fmla="*/ 0 1 256"/>
                <a:gd name="T17" fmla="*/ 0 1 256"/>
                <a:gd name="T18" fmla="*/ 0 1 256"/>
                <a:gd name="T19" fmla="*/ 0 1 256"/>
                <a:gd name="T20" fmla="*/ 0 1 256"/>
                <a:gd name="T21" fmla="*/ 0 1 256"/>
                <a:gd name="T22" fmla="*/ 0 1 256"/>
                <a:gd name="T23" fmla="*/ 0 1 256"/>
                <a:gd name="T24" fmla="*/ 0 w 94"/>
                <a:gd name="T25" fmla="*/ 0 h 29"/>
                <a:gd name="T26" fmla="*/ 0 w 94"/>
                <a:gd name="T27" fmla="*/ 0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4" h="29">
                  <a:moveTo>
                    <a:pt x="0" y="0"/>
                  </a:moveTo>
                  <a:lnTo>
                    <a:pt x="52" y="8"/>
                  </a:lnTo>
                  <a:lnTo>
                    <a:pt x="94" y="21"/>
                  </a:lnTo>
                  <a:lnTo>
                    <a:pt x="94" y="29"/>
                  </a:lnTo>
                  <a:lnTo>
                    <a:pt x="80" y="29"/>
                  </a:lnTo>
                  <a:lnTo>
                    <a:pt x="44" y="16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</p:grpSp>
      <p:sp>
        <p:nvSpPr>
          <p:cNvPr id="37" name="フリーフォーム 36"/>
          <p:cNvSpPr>
            <a:spLocks/>
          </p:cNvSpPr>
          <p:nvPr/>
        </p:nvSpPr>
        <p:spPr bwMode="auto">
          <a:xfrm>
            <a:off x="5841873" y="5857902"/>
            <a:ext cx="245087" cy="231993"/>
          </a:xfrm>
          <a:custGeom>
            <a:avLst/>
            <a:gdLst>
              <a:gd name="T0" fmla="*/ 136525 w 151"/>
              <a:gd name="T1" fmla="*/ 0 h 144"/>
              <a:gd name="T2" fmla="*/ 79375 w 151"/>
              <a:gd name="T3" fmla="*/ 9525 h 144"/>
              <a:gd name="T4" fmla="*/ 44450 w 151"/>
              <a:gd name="T5" fmla="*/ 34925 h 144"/>
              <a:gd name="T6" fmla="*/ 0 w 151"/>
              <a:gd name="T7" fmla="*/ 104775 h 144"/>
              <a:gd name="T8" fmla="*/ 0 w 151"/>
              <a:gd name="T9" fmla="*/ 138113 h 144"/>
              <a:gd name="T10" fmla="*/ 57150 w 151"/>
              <a:gd name="T11" fmla="*/ 125413 h 144"/>
              <a:gd name="T12" fmla="*/ 44450 w 151"/>
              <a:gd name="T13" fmla="*/ 161925 h 144"/>
              <a:gd name="T14" fmla="*/ 20637 w 151"/>
              <a:gd name="T15" fmla="*/ 171450 h 144"/>
              <a:gd name="T16" fmla="*/ 57150 w 151"/>
              <a:gd name="T17" fmla="*/ 207963 h 144"/>
              <a:gd name="T18" fmla="*/ 103187 w 151"/>
              <a:gd name="T19" fmla="*/ 228600 h 144"/>
              <a:gd name="T20" fmla="*/ 149225 w 151"/>
              <a:gd name="T21" fmla="*/ 228600 h 144"/>
              <a:gd name="T22" fmla="*/ 182562 w 151"/>
              <a:gd name="T23" fmla="*/ 217488 h 144"/>
              <a:gd name="T24" fmla="*/ 239712 w 151"/>
              <a:gd name="T25" fmla="*/ 184150 h 144"/>
              <a:gd name="T26" fmla="*/ 239712 w 151"/>
              <a:gd name="T27" fmla="*/ 104775 h 144"/>
              <a:gd name="T28" fmla="*/ 219075 w 151"/>
              <a:gd name="T29" fmla="*/ 55563 h 144"/>
              <a:gd name="T30" fmla="*/ 182562 w 151"/>
              <a:gd name="T31" fmla="*/ 34925 h 144"/>
              <a:gd name="T32" fmla="*/ 149225 w 151"/>
              <a:gd name="T33" fmla="*/ 0 h 144"/>
              <a:gd name="T34" fmla="*/ 136525 w 151"/>
              <a:gd name="T35" fmla="*/ 0 h 144"/>
              <a:gd name="T36" fmla="*/ 136525 w 151"/>
              <a:gd name="T37" fmla="*/ 104775 h 144"/>
              <a:gd name="T38" fmla="*/ 123825 w 151"/>
              <a:gd name="T39" fmla="*/ 112713 h 144"/>
              <a:gd name="T40" fmla="*/ 79375 w 151"/>
              <a:gd name="T41" fmla="*/ 104775 h 144"/>
              <a:gd name="T42" fmla="*/ 57150 w 151"/>
              <a:gd name="T43" fmla="*/ 92075 h 144"/>
              <a:gd name="T44" fmla="*/ 66675 w 151"/>
              <a:gd name="T45" fmla="*/ 46038 h 144"/>
              <a:gd name="T46" fmla="*/ 115887 w 151"/>
              <a:gd name="T47" fmla="*/ 34925 h 144"/>
              <a:gd name="T48" fmla="*/ 136525 w 151"/>
              <a:gd name="T49" fmla="*/ 46038 h 144"/>
              <a:gd name="T50" fmla="*/ 136525 w 151"/>
              <a:gd name="T51" fmla="*/ 79375 h 144"/>
              <a:gd name="T52" fmla="*/ 136525 w 151"/>
              <a:gd name="T53" fmla="*/ 104775 h 144"/>
              <a:gd name="T54" fmla="*/ 136525 w 151"/>
              <a:gd name="T55" fmla="*/ 0 h 144"/>
              <a:gd name="T56" fmla="*/ 149225 w 151"/>
              <a:gd name="T57" fmla="*/ 195263 h 144"/>
              <a:gd name="T58" fmla="*/ 195262 w 151"/>
              <a:gd name="T59" fmla="*/ 195263 h 144"/>
              <a:gd name="T60" fmla="*/ 169862 w 151"/>
              <a:gd name="T61" fmla="*/ 207963 h 144"/>
              <a:gd name="T62" fmla="*/ 149225 w 151"/>
              <a:gd name="T63" fmla="*/ 195263 h 144"/>
              <a:gd name="T64" fmla="*/ 136525 w 151"/>
              <a:gd name="T65" fmla="*/ 0 h 144"/>
              <a:gd name="T66" fmla="*/ 0 1 256"/>
              <a:gd name="T67" fmla="*/ 0 1 256"/>
              <a:gd name="T68" fmla="*/ 0 1 256"/>
              <a:gd name="T69" fmla="*/ 0 1 256"/>
              <a:gd name="T70" fmla="*/ 0 1 256"/>
              <a:gd name="T71" fmla="*/ 0 1 256"/>
              <a:gd name="T72" fmla="*/ 0 1 256"/>
              <a:gd name="T73" fmla="*/ 0 1 256"/>
              <a:gd name="T74" fmla="*/ 0 1 256"/>
              <a:gd name="T75" fmla="*/ 0 1 256"/>
              <a:gd name="T76" fmla="*/ 0 1 256"/>
              <a:gd name="T77" fmla="*/ 0 1 256"/>
              <a:gd name="T78" fmla="*/ 0 1 256"/>
              <a:gd name="T79" fmla="*/ 0 1 256"/>
              <a:gd name="T80" fmla="*/ 0 1 256"/>
              <a:gd name="T81" fmla="*/ 0 1 256"/>
              <a:gd name="T82" fmla="*/ 0 1 256"/>
              <a:gd name="T83" fmla="*/ 0 1 256"/>
              <a:gd name="T84" fmla="*/ 0 1 256"/>
              <a:gd name="T85" fmla="*/ 0 1 256"/>
              <a:gd name="T86" fmla="*/ 0 1 256"/>
              <a:gd name="T87" fmla="*/ 0 1 256"/>
              <a:gd name="T88" fmla="*/ 0 1 256"/>
              <a:gd name="T89" fmla="*/ 0 1 256"/>
              <a:gd name="T90" fmla="*/ 0 1 256"/>
              <a:gd name="T91" fmla="*/ 0 1 256"/>
              <a:gd name="T92" fmla="*/ 0 1 256"/>
              <a:gd name="T93" fmla="*/ 0 1 256"/>
              <a:gd name="T94" fmla="*/ 0 1 256"/>
              <a:gd name="T95" fmla="*/ 0 1 256"/>
              <a:gd name="T96" fmla="*/ 0 1 256"/>
              <a:gd name="T97" fmla="*/ 0 1 256"/>
              <a:gd name="T98" fmla="*/ 0 1 256"/>
              <a:gd name="T99" fmla="*/ 0 w 151"/>
              <a:gd name="T100" fmla="*/ 0 h 144"/>
              <a:gd name="T101" fmla="*/ 0 w 151"/>
              <a:gd name="T102" fmla="*/ 0 h 14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51" h="144">
                <a:moveTo>
                  <a:pt x="86" y="0"/>
                </a:moveTo>
                <a:lnTo>
                  <a:pt x="50" y="6"/>
                </a:lnTo>
                <a:lnTo>
                  <a:pt x="28" y="22"/>
                </a:lnTo>
                <a:lnTo>
                  <a:pt x="0" y="66"/>
                </a:lnTo>
                <a:lnTo>
                  <a:pt x="0" y="87"/>
                </a:lnTo>
                <a:lnTo>
                  <a:pt x="36" y="79"/>
                </a:lnTo>
                <a:lnTo>
                  <a:pt x="28" y="102"/>
                </a:lnTo>
                <a:lnTo>
                  <a:pt x="13" y="108"/>
                </a:lnTo>
                <a:lnTo>
                  <a:pt x="36" y="131"/>
                </a:lnTo>
                <a:lnTo>
                  <a:pt x="65" y="144"/>
                </a:lnTo>
                <a:lnTo>
                  <a:pt x="94" y="144"/>
                </a:lnTo>
                <a:lnTo>
                  <a:pt x="115" y="137"/>
                </a:lnTo>
                <a:lnTo>
                  <a:pt x="151" y="116"/>
                </a:lnTo>
                <a:lnTo>
                  <a:pt x="151" y="66"/>
                </a:lnTo>
                <a:lnTo>
                  <a:pt x="138" y="35"/>
                </a:lnTo>
                <a:lnTo>
                  <a:pt x="115" y="22"/>
                </a:lnTo>
                <a:lnTo>
                  <a:pt x="94" y="0"/>
                </a:lnTo>
                <a:lnTo>
                  <a:pt x="86" y="0"/>
                </a:lnTo>
                <a:lnTo>
                  <a:pt x="86" y="66"/>
                </a:lnTo>
                <a:lnTo>
                  <a:pt x="78" y="71"/>
                </a:lnTo>
                <a:lnTo>
                  <a:pt x="50" y="66"/>
                </a:lnTo>
                <a:lnTo>
                  <a:pt x="36" y="58"/>
                </a:lnTo>
                <a:lnTo>
                  <a:pt x="42" y="29"/>
                </a:lnTo>
                <a:lnTo>
                  <a:pt x="73" y="22"/>
                </a:lnTo>
                <a:lnTo>
                  <a:pt x="86" y="29"/>
                </a:lnTo>
                <a:lnTo>
                  <a:pt x="86" y="50"/>
                </a:lnTo>
                <a:lnTo>
                  <a:pt x="86" y="66"/>
                </a:lnTo>
                <a:lnTo>
                  <a:pt x="86" y="0"/>
                </a:lnTo>
                <a:lnTo>
                  <a:pt x="94" y="123"/>
                </a:lnTo>
                <a:lnTo>
                  <a:pt x="123" y="123"/>
                </a:lnTo>
                <a:lnTo>
                  <a:pt x="107" y="131"/>
                </a:lnTo>
                <a:lnTo>
                  <a:pt x="94" y="123"/>
                </a:lnTo>
                <a:lnTo>
                  <a:pt x="86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srgbClr val="FF0000">
                  <a:alpha val="100000"/>
                </a:srgbClr>
              </a:solidFill>
            </a:endParaRPr>
          </a:p>
        </p:txBody>
      </p:sp>
      <p:sp>
        <p:nvSpPr>
          <p:cNvPr id="39" name="フリーフォーム 38"/>
          <p:cNvSpPr>
            <a:spLocks/>
          </p:cNvSpPr>
          <p:nvPr/>
        </p:nvSpPr>
        <p:spPr bwMode="auto">
          <a:xfrm rot="5400000">
            <a:off x="7322976" y="5055119"/>
            <a:ext cx="1894702" cy="1678386"/>
          </a:xfrm>
          <a:custGeom>
            <a:avLst/>
            <a:gdLst>
              <a:gd name="T0" fmla="*/ 0 w 309"/>
              <a:gd name="T1" fmla="*/ 0 h 263"/>
              <a:gd name="T2" fmla="*/ 39 w 309"/>
              <a:gd name="T3" fmla="*/ 19 h 263"/>
              <a:gd name="T4" fmla="*/ 79 w 309"/>
              <a:gd name="T5" fmla="*/ 42 h 263"/>
              <a:gd name="T6" fmla="*/ 131 w 309"/>
              <a:gd name="T7" fmla="*/ 73 h 263"/>
              <a:gd name="T8" fmla="*/ 156 w 309"/>
              <a:gd name="T9" fmla="*/ 90 h 263"/>
              <a:gd name="T10" fmla="*/ 183 w 309"/>
              <a:gd name="T11" fmla="*/ 111 h 263"/>
              <a:gd name="T12" fmla="*/ 209 w 309"/>
              <a:gd name="T13" fmla="*/ 132 h 263"/>
              <a:gd name="T14" fmla="*/ 232 w 309"/>
              <a:gd name="T15" fmla="*/ 155 h 263"/>
              <a:gd name="T16" fmla="*/ 257 w 309"/>
              <a:gd name="T17" fmla="*/ 180 h 263"/>
              <a:gd name="T18" fmla="*/ 277 w 309"/>
              <a:gd name="T19" fmla="*/ 205 h 263"/>
              <a:gd name="T20" fmla="*/ 296 w 309"/>
              <a:gd name="T21" fmla="*/ 234 h 263"/>
              <a:gd name="T22" fmla="*/ 309 w 309"/>
              <a:gd name="T23" fmla="*/ 263 h 263"/>
              <a:gd name="T24" fmla="*/ 0 1 256"/>
              <a:gd name="T25" fmla="*/ 0 1 256"/>
              <a:gd name="T26" fmla="*/ 0 1 256"/>
              <a:gd name="T27" fmla="*/ 0 1 256"/>
              <a:gd name="T28" fmla="*/ 0 1 256"/>
              <a:gd name="T29" fmla="*/ 0 1 256"/>
              <a:gd name="T30" fmla="*/ 0 1 256"/>
              <a:gd name="T31" fmla="*/ 0 1 256"/>
              <a:gd name="T32" fmla="*/ 0 1 256"/>
              <a:gd name="T33" fmla="*/ 0 1 256"/>
              <a:gd name="T34" fmla="*/ 0 1 256"/>
              <a:gd name="T35" fmla="*/ 0 1 256"/>
              <a:gd name="T36" fmla="*/ 0 w 309"/>
              <a:gd name="T37" fmla="*/ 0 h 263"/>
              <a:gd name="T38" fmla="*/ 0 w 309"/>
              <a:gd name="T39" fmla="*/ 0 h 26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09" h="263">
                <a:moveTo>
                  <a:pt x="0" y="0"/>
                </a:moveTo>
                <a:lnTo>
                  <a:pt x="39" y="19"/>
                </a:lnTo>
                <a:lnTo>
                  <a:pt x="79" y="42"/>
                </a:lnTo>
                <a:lnTo>
                  <a:pt x="131" y="73"/>
                </a:lnTo>
                <a:lnTo>
                  <a:pt x="156" y="90"/>
                </a:lnTo>
                <a:lnTo>
                  <a:pt x="183" y="111"/>
                </a:lnTo>
                <a:lnTo>
                  <a:pt x="209" y="132"/>
                </a:lnTo>
                <a:lnTo>
                  <a:pt x="232" y="155"/>
                </a:lnTo>
                <a:lnTo>
                  <a:pt x="257" y="180"/>
                </a:lnTo>
                <a:lnTo>
                  <a:pt x="277" y="205"/>
                </a:lnTo>
                <a:lnTo>
                  <a:pt x="296" y="234"/>
                </a:lnTo>
                <a:lnTo>
                  <a:pt x="309" y="263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grpSp>
        <p:nvGrpSpPr>
          <p:cNvPr id="10" name="グループ化 9"/>
          <p:cNvGrpSpPr/>
          <p:nvPr/>
        </p:nvGrpSpPr>
        <p:grpSpPr>
          <a:xfrm>
            <a:off x="7286646" y="3871503"/>
            <a:ext cx="1541824" cy="1424221"/>
            <a:chOff x="7286645" y="3871493"/>
            <a:chExt cx="1541824" cy="1424221"/>
          </a:xfrm>
          <a:gradFill>
            <a:gsLst>
              <a:gs pos="1000">
                <a:schemeClr val="accent1">
                  <a:alpha val="20000"/>
                </a:schemeClr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33" name="フリーフォーム 32"/>
            <p:cNvSpPr>
              <a:spLocks/>
            </p:cNvSpPr>
            <p:nvPr/>
          </p:nvSpPr>
          <p:spPr bwMode="auto">
            <a:xfrm>
              <a:off x="7286645" y="3890348"/>
              <a:ext cx="908413" cy="891012"/>
            </a:xfrm>
            <a:custGeom>
              <a:avLst/>
              <a:gdLst>
                <a:gd name="T0" fmla="*/ 530225 w 507"/>
                <a:gd name="T1" fmla="*/ 0 h 501"/>
                <a:gd name="T2" fmla="*/ 692150 w 507"/>
                <a:gd name="T3" fmla="*/ 0 h 501"/>
                <a:gd name="T4" fmla="*/ 758825 w 507"/>
                <a:gd name="T5" fmla="*/ 0 h 501"/>
                <a:gd name="T6" fmla="*/ 804863 w 507"/>
                <a:gd name="T7" fmla="*/ 20638 h 501"/>
                <a:gd name="T8" fmla="*/ 804863 w 507"/>
                <a:gd name="T9" fmla="*/ 33338 h 501"/>
                <a:gd name="T10" fmla="*/ 738188 w 507"/>
                <a:gd name="T11" fmla="*/ 11113 h 501"/>
                <a:gd name="T12" fmla="*/ 701675 w 507"/>
                <a:gd name="T13" fmla="*/ 0 h 501"/>
                <a:gd name="T14" fmla="*/ 655638 w 507"/>
                <a:gd name="T15" fmla="*/ 0 h 501"/>
                <a:gd name="T16" fmla="*/ 552450 w 507"/>
                <a:gd name="T17" fmla="*/ 33338 h 501"/>
                <a:gd name="T18" fmla="*/ 460375 w 507"/>
                <a:gd name="T19" fmla="*/ 79375 h 501"/>
                <a:gd name="T20" fmla="*/ 414338 w 507"/>
                <a:gd name="T21" fmla="*/ 115888 h 501"/>
                <a:gd name="T22" fmla="*/ 493713 w 507"/>
                <a:gd name="T23" fmla="*/ 79375 h 501"/>
                <a:gd name="T24" fmla="*/ 542925 w 507"/>
                <a:gd name="T25" fmla="*/ 66675 h 501"/>
                <a:gd name="T26" fmla="*/ 563563 w 507"/>
                <a:gd name="T27" fmla="*/ 66675 h 501"/>
                <a:gd name="T28" fmla="*/ 460375 w 507"/>
                <a:gd name="T29" fmla="*/ 115888 h 501"/>
                <a:gd name="T30" fmla="*/ 403225 w 507"/>
                <a:gd name="T31" fmla="*/ 160338 h 501"/>
                <a:gd name="T32" fmla="*/ 334963 w 507"/>
                <a:gd name="T33" fmla="*/ 206375 h 501"/>
                <a:gd name="T34" fmla="*/ 277813 w 507"/>
                <a:gd name="T35" fmla="*/ 252413 h 501"/>
                <a:gd name="T36" fmla="*/ 219075 w 507"/>
                <a:gd name="T37" fmla="*/ 309563 h 501"/>
                <a:gd name="T38" fmla="*/ 182563 w 507"/>
                <a:gd name="T39" fmla="*/ 355600 h 501"/>
                <a:gd name="T40" fmla="*/ 161925 w 507"/>
                <a:gd name="T41" fmla="*/ 425450 h 501"/>
                <a:gd name="T42" fmla="*/ 138113 w 507"/>
                <a:gd name="T43" fmla="*/ 550863 h 501"/>
                <a:gd name="T44" fmla="*/ 128588 w 507"/>
                <a:gd name="T45" fmla="*/ 769938 h 501"/>
                <a:gd name="T46" fmla="*/ 115888 w 507"/>
                <a:gd name="T47" fmla="*/ 633413 h 501"/>
                <a:gd name="T48" fmla="*/ 103188 w 507"/>
                <a:gd name="T49" fmla="*/ 530225 h 501"/>
                <a:gd name="T50" fmla="*/ 92075 w 507"/>
                <a:gd name="T51" fmla="*/ 493713 h 501"/>
                <a:gd name="T52" fmla="*/ 69850 w 507"/>
                <a:gd name="T53" fmla="*/ 541338 h 501"/>
                <a:gd name="T54" fmla="*/ 58738 w 507"/>
                <a:gd name="T55" fmla="*/ 608013 h 501"/>
                <a:gd name="T56" fmla="*/ 46038 w 507"/>
                <a:gd name="T57" fmla="*/ 795338 h 501"/>
                <a:gd name="T58" fmla="*/ 33338 w 507"/>
                <a:gd name="T59" fmla="*/ 679450 h 501"/>
                <a:gd name="T60" fmla="*/ 25400 w 507"/>
                <a:gd name="T61" fmla="*/ 620713 h 501"/>
                <a:gd name="T62" fmla="*/ 12700 w 507"/>
                <a:gd name="T63" fmla="*/ 633413 h 501"/>
                <a:gd name="T64" fmla="*/ 0 w 507"/>
                <a:gd name="T65" fmla="*/ 646113 h 501"/>
                <a:gd name="T66" fmla="*/ 0 w 507"/>
                <a:gd name="T67" fmla="*/ 574675 h 501"/>
                <a:gd name="T68" fmla="*/ 12700 w 507"/>
                <a:gd name="T69" fmla="*/ 517525 h 501"/>
                <a:gd name="T70" fmla="*/ 25400 w 507"/>
                <a:gd name="T71" fmla="*/ 458788 h 501"/>
                <a:gd name="T72" fmla="*/ 82550 w 507"/>
                <a:gd name="T73" fmla="*/ 331788 h 501"/>
                <a:gd name="T74" fmla="*/ 149225 w 507"/>
                <a:gd name="T75" fmla="*/ 219075 h 501"/>
                <a:gd name="T76" fmla="*/ 231775 w 507"/>
                <a:gd name="T77" fmla="*/ 123825 h 501"/>
                <a:gd name="T78" fmla="*/ 311150 w 507"/>
                <a:gd name="T79" fmla="*/ 57150 h 501"/>
                <a:gd name="T80" fmla="*/ 403225 w 507"/>
                <a:gd name="T81" fmla="*/ 20638 h 501"/>
                <a:gd name="T82" fmla="*/ 519113 w 507"/>
                <a:gd name="T83" fmla="*/ 0 h 501"/>
                <a:gd name="T84" fmla="*/ 530225 w 507"/>
                <a:gd name="T85" fmla="*/ 0 h 501"/>
                <a:gd name="T86" fmla="*/ 0 1 256"/>
                <a:gd name="T87" fmla="*/ 0 1 256"/>
                <a:gd name="T88" fmla="*/ 0 1 256"/>
                <a:gd name="T89" fmla="*/ 0 1 256"/>
                <a:gd name="T90" fmla="*/ 0 1 256"/>
                <a:gd name="T91" fmla="*/ 0 1 256"/>
                <a:gd name="T92" fmla="*/ 0 1 256"/>
                <a:gd name="T93" fmla="*/ 0 1 256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w 507"/>
                <a:gd name="T130" fmla="*/ 0 h 501"/>
                <a:gd name="T131" fmla="*/ 0 w 507"/>
                <a:gd name="T132" fmla="*/ 0 h 50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07" h="501">
                  <a:moveTo>
                    <a:pt x="334" y="0"/>
                  </a:moveTo>
                  <a:lnTo>
                    <a:pt x="436" y="0"/>
                  </a:lnTo>
                  <a:lnTo>
                    <a:pt x="478" y="0"/>
                  </a:lnTo>
                  <a:lnTo>
                    <a:pt x="507" y="13"/>
                  </a:lnTo>
                  <a:lnTo>
                    <a:pt x="507" y="21"/>
                  </a:lnTo>
                  <a:lnTo>
                    <a:pt x="465" y="7"/>
                  </a:lnTo>
                  <a:lnTo>
                    <a:pt x="442" y="0"/>
                  </a:lnTo>
                  <a:lnTo>
                    <a:pt x="413" y="0"/>
                  </a:lnTo>
                  <a:lnTo>
                    <a:pt x="348" y="21"/>
                  </a:lnTo>
                  <a:lnTo>
                    <a:pt x="290" y="50"/>
                  </a:lnTo>
                  <a:lnTo>
                    <a:pt x="261" y="73"/>
                  </a:lnTo>
                  <a:lnTo>
                    <a:pt x="311" y="50"/>
                  </a:lnTo>
                  <a:lnTo>
                    <a:pt x="342" y="42"/>
                  </a:lnTo>
                  <a:lnTo>
                    <a:pt x="355" y="42"/>
                  </a:lnTo>
                  <a:lnTo>
                    <a:pt x="290" y="73"/>
                  </a:lnTo>
                  <a:lnTo>
                    <a:pt x="254" y="101"/>
                  </a:lnTo>
                  <a:lnTo>
                    <a:pt x="211" y="130"/>
                  </a:lnTo>
                  <a:lnTo>
                    <a:pt x="175" y="159"/>
                  </a:lnTo>
                  <a:lnTo>
                    <a:pt x="138" y="195"/>
                  </a:lnTo>
                  <a:lnTo>
                    <a:pt x="115" y="224"/>
                  </a:lnTo>
                  <a:lnTo>
                    <a:pt x="102" y="268"/>
                  </a:lnTo>
                  <a:lnTo>
                    <a:pt x="87" y="347"/>
                  </a:lnTo>
                  <a:lnTo>
                    <a:pt x="81" y="485"/>
                  </a:lnTo>
                  <a:lnTo>
                    <a:pt x="73" y="399"/>
                  </a:lnTo>
                  <a:lnTo>
                    <a:pt x="65" y="334"/>
                  </a:lnTo>
                  <a:lnTo>
                    <a:pt x="58" y="311"/>
                  </a:lnTo>
                  <a:lnTo>
                    <a:pt x="44" y="341"/>
                  </a:lnTo>
                  <a:lnTo>
                    <a:pt x="37" y="383"/>
                  </a:lnTo>
                  <a:lnTo>
                    <a:pt x="29" y="501"/>
                  </a:lnTo>
                  <a:lnTo>
                    <a:pt x="21" y="428"/>
                  </a:lnTo>
                  <a:lnTo>
                    <a:pt x="16" y="391"/>
                  </a:lnTo>
                  <a:lnTo>
                    <a:pt x="8" y="399"/>
                  </a:lnTo>
                  <a:lnTo>
                    <a:pt x="0" y="407"/>
                  </a:lnTo>
                  <a:lnTo>
                    <a:pt x="0" y="362"/>
                  </a:lnTo>
                  <a:lnTo>
                    <a:pt x="8" y="326"/>
                  </a:lnTo>
                  <a:lnTo>
                    <a:pt x="16" y="289"/>
                  </a:lnTo>
                  <a:lnTo>
                    <a:pt x="52" y="209"/>
                  </a:lnTo>
                  <a:lnTo>
                    <a:pt x="94" y="138"/>
                  </a:lnTo>
                  <a:lnTo>
                    <a:pt x="146" y="78"/>
                  </a:lnTo>
                  <a:lnTo>
                    <a:pt x="196" y="36"/>
                  </a:lnTo>
                  <a:lnTo>
                    <a:pt x="254" y="13"/>
                  </a:lnTo>
                  <a:lnTo>
                    <a:pt x="327" y="0"/>
                  </a:lnTo>
                  <a:lnTo>
                    <a:pt x="334" y="0"/>
                  </a:lnTo>
                  <a:close/>
                </a:path>
              </a:pathLst>
            </a:custGeom>
            <a:gradFill>
              <a:gsLst>
                <a:gs pos="1000">
                  <a:schemeClr val="accent1">
                    <a:alpha val="2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40" name="フリーフォーム 39"/>
            <p:cNvSpPr>
              <a:spLocks/>
            </p:cNvSpPr>
            <p:nvPr/>
          </p:nvSpPr>
          <p:spPr bwMode="auto">
            <a:xfrm>
              <a:off x="7421610" y="3871493"/>
              <a:ext cx="1406859" cy="1424221"/>
            </a:xfrm>
            <a:custGeom>
              <a:avLst/>
              <a:gdLst>
                <a:gd name="T0" fmla="*/ 1276350 w 804"/>
                <a:gd name="T1" fmla="*/ 795338 h 820"/>
                <a:gd name="T2" fmla="*/ 1209675 w 804"/>
                <a:gd name="T3" fmla="*/ 449263 h 820"/>
                <a:gd name="T4" fmla="*/ 1003300 w 804"/>
                <a:gd name="T5" fmla="*/ 149225 h 820"/>
                <a:gd name="T6" fmla="*/ 828675 w 804"/>
                <a:gd name="T7" fmla="*/ 46038 h 820"/>
                <a:gd name="T8" fmla="*/ 1003300 w 804"/>
                <a:gd name="T9" fmla="*/ 241300 h 820"/>
                <a:gd name="T10" fmla="*/ 758825 w 804"/>
                <a:gd name="T11" fmla="*/ 92075 h 820"/>
                <a:gd name="T12" fmla="*/ 506413 w 804"/>
                <a:gd name="T13" fmla="*/ 46038 h 820"/>
                <a:gd name="T14" fmla="*/ 401638 w 804"/>
                <a:gd name="T15" fmla="*/ 79375 h 820"/>
                <a:gd name="T16" fmla="*/ 149225 w 804"/>
                <a:gd name="T17" fmla="*/ 220663 h 820"/>
                <a:gd name="T18" fmla="*/ 33338 w 804"/>
                <a:gd name="T19" fmla="*/ 427038 h 820"/>
                <a:gd name="T20" fmla="*/ 33338 w 804"/>
                <a:gd name="T21" fmla="*/ 817563 h 820"/>
                <a:gd name="T22" fmla="*/ 241300 w 804"/>
                <a:gd name="T23" fmla="*/ 1119188 h 820"/>
                <a:gd name="T24" fmla="*/ 206375 w 804"/>
                <a:gd name="T25" fmla="*/ 1165225 h 820"/>
                <a:gd name="T26" fmla="*/ 473075 w 804"/>
                <a:gd name="T27" fmla="*/ 1243013 h 820"/>
                <a:gd name="T28" fmla="*/ 642938 w 804"/>
                <a:gd name="T29" fmla="*/ 1255713 h 820"/>
                <a:gd name="T30" fmla="*/ 252413 w 804"/>
                <a:gd name="T31" fmla="*/ 1268413 h 820"/>
                <a:gd name="T32" fmla="*/ 539750 w 804"/>
                <a:gd name="T33" fmla="*/ 1301750 h 820"/>
                <a:gd name="T34" fmla="*/ 841375 w 804"/>
                <a:gd name="T35" fmla="*/ 1255713 h 820"/>
                <a:gd name="T36" fmla="*/ 1047750 w 804"/>
                <a:gd name="T37" fmla="*/ 1139825 h 820"/>
                <a:gd name="T38" fmla="*/ 1160463 w 804"/>
                <a:gd name="T39" fmla="*/ 977900 h 820"/>
                <a:gd name="T40" fmla="*/ 1160463 w 804"/>
                <a:gd name="T41" fmla="*/ 795338 h 820"/>
                <a:gd name="T42" fmla="*/ 1173163 w 804"/>
                <a:gd name="T43" fmla="*/ 725488 h 820"/>
                <a:gd name="T44" fmla="*/ 1219200 w 804"/>
                <a:gd name="T45" fmla="*/ 784225 h 820"/>
                <a:gd name="T46" fmla="*/ 1160463 w 804"/>
                <a:gd name="T47" fmla="*/ 635000 h 820"/>
                <a:gd name="T48" fmla="*/ 1209675 w 804"/>
                <a:gd name="T49" fmla="*/ 646113 h 820"/>
                <a:gd name="T50" fmla="*/ 1255713 w 804"/>
                <a:gd name="T51" fmla="*/ 795338 h 820"/>
                <a:gd name="T52" fmla="*/ 1231900 w 804"/>
                <a:gd name="T53" fmla="*/ 1003300 h 820"/>
                <a:gd name="T54" fmla="*/ 815975 w 804"/>
                <a:gd name="T55" fmla="*/ 887413 h 820"/>
                <a:gd name="T56" fmla="*/ 633413 w 804"/>
                <a:gd name="T57" fmla="*/ 1016000 h 820"/>
                <a:gd name="T58" fmla="*/ 344488 w 804"/>
                <a:gd name="T59" fmla="*/ 920750 h 820"/>
                <a:gd name="T60" fmla="*/ 219075 w 804"/>
                <a:gd name="T61" fmla="*/ 738188 h 820"/>
                <a:gd name="T62" fmla="*/ 206375 w 804"/>
                <a:gd name="T63" fmla="*/ 530225 h 820"/>
                <a:gd name="T64" fmla="*/ 265113 w 804"/>
                <a:gd name="T65" fmla="*/ 381000 h 820"/>
                <a:gd name="T66" fmla="*/ 473075 w 804"/>
                <a:gd name="T67" fmla="*/ 254000 h 820"/>
                <a:gd name="T68" fmla="*/ 311150 w 804"/>
                <a:gd name="T69" fmla="*/ 311150 h 820"/>
                <a:gd name="T70" fmla="*/ 182563 w 804"/>
                <a:gd name="T71" fmla="*/ 439738 h 820"/>
                <a:gd name="T72" fmla="*/ 252413 w 804"/>
                <a:gd name="T73" fmla="*/ 300038 h 820"/>
                <a:gd name="T74" fmla="*/ 434975 w 804"/>
                <a:gd name="T75" fmla="*/ 195263 h 820"/>
                <a:gd name="T76" fmla="*/ 587375 w 804"/>
                <a:gd name="T77" fmla="*/ 149225 h 820"/>
                <a:gd name="T78" fmla="*/ 493713 w 804"/>
                <a:gd name="T79" fmla="*/ 115888 h 820"/>
                <a:gd name="T80" fmla="*/ 655638 w 804"/>
                <a:gd name="T81" fmla="*/ 104775 h 820"/>
                <a:gd name="T82" fmla="*/ 758825 w 804"/>
                <a:gd name="T83" fmla="*/ 231775 h 820"/>
                <a:gd name="T84" fmla="*/ 804863 w 804"/>
                <a:gd name="T85" fmla="*/ 287338 h 820"/>
                <a:gd name="T86" fmla="*/ 758825 w 804"/>
                <a:gd name="T87" fmla="*/ 381000 h 820"/>
                <a:gd name="T88" fmla="*/ 815975 w 804"/>
                <a:gd name="T89" fmla="*/ 403225 h 820"/>
                <a:gd name="T90" fmla="*/ 862013 w 804"/>
                <a:gd name="T91" fmla="*/ 427038 h 820"/>
                <a:gd name="T92" fmla="*/ 898525 w 804"/>
                <a:gd name="T93" fmla="*/ 601663 h 820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w 804"/>
                <a:gd name="T142" fmla="*/ 0 h 820"/>
                <a:gd name="T143" fmla="*/ 0 w 804"/>
                <a:gd name="T144" fmla="*/ 0 h 8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04" h="820">
                  <a:moveTo>
                    <a:pt x="776" y="632"/>
                  </a:moveTo>
                  <a:lnTo>
                    <a:pt x="797" y="559"/>
                  </a:lnTo>
                  <a:lnTo>
                    <a:pt x="804" y="501"/>
                  </a:lnTo>
                  <a:lnTo>
                    <a:pt x="804" y="444"/>
                  </a:lnTo>
                  <a:lnTo>
                    <a:pt x="791" y="379"/>
                  </a:lnTo>
                  <a:lnTo>
                    <a:pt x="762" y="283"/>
                  </a:lnTo>
                  <a:lnTo>
                    <a:pt x="710" y="204"/>
                  </a:lnTo>
                  <a:lnTo>
                    <a:pt x="660" y="123"/>
                  </a:lnTo>
                  <a:lnTo>
                    <a:pt x="632" y="94"/>
                  </a:lnTo>
                  <a:lnTo>
                    <a:pt x="595" y="66"/>
                  </a:lnTo>
                  <a:lnTo>
                    <a:pt x="559" y="50"/>
                  </a:lnTo>
                  <a:lnTo>
                    <a:pt x="522" y="29"/>
                  </a:lnTo>
                  <a:lnTo>
                    <a:pt x="442" y="0"/>
                  </a:lnTo>
                  <a:lnTo>
                    <a:pt x="543" y="73"/>
                  </a:lnTo>
                  <a:lnTo>
                    <a:pt x="632" y="152"/>
                  </a:lnTo>
                  <a:lnTo>
                    <a:pt x="551" y="102"/>
                  </a:lnTo>
                  <a:lnTo>
                    <a:pt x="478" y="50"/>
                  </a:lnTo>
                  <a:lnTo>
                    <a:pt x="478" y="58"/>
                  </a:lnTo>
                  <a:lnTo>
                    <a:pt x="478" y="73"/>
                  </a:lnTo>
                  <a:lnTo>
                    <a:pt x="376" y="45"/>
                  </a:lnTo>
                  <a:lnTo>
                    <a:pt x="319" y="29"/>
                  </a:lnTo>
                  <a:lnTo>
                    <a:pt x="246" y="29"/>
                  </a:lnTo>
                  <a:lnTo>
                    <a:pt x="246" y="45"/>
                  </a:lnTo>
                  <a:lnTo>
                    <a:pt x="253" y="50"/>
                  </a:lnTo>
                  <a:lnTo>
                    <a:pt x="188" y="81"/>
                  </a:lnTo>
                  <a:lnTo>
                    <a:pt x="138" y="102"/>
                  </a:lnTo>
                  <a:lnTo>
                    <a:pt x="94" y="139"/>
                  </a:lnTo>
                  <a:lnTo>
                    <a:pt x="58" y="189"/>
                  </a:lnTo>
                  <a:lnTo>
                    <a:pt x="36" y="233"/>
                  </a:lnTo>
                  <a:lnTo>
                    <a:pt x="21" y="269"/>
                  </a:lnTo>
                  <a:lnTo>
                    <a:pt x="0" y="348"/>
                  </a:lnTo>
                  <a:lnTo>
                    <a:pt x="0" y="436"/>
                  </a:lnTo>
                  <a:lnTo>
                    <a:pt x="21" y="515"/>
                  </a:lnTo>
                  <a:lnTo>
                    <a:pt x="50" y="588"/>
                  </a:lnTo>
                  <a:lnTo>
                    <a:pt x="102" y="653"/>
                  </a:lnTo>
                  <a:lnTo>
                    <a:pt x="152" y="705"/>
                  </a:lnTo>
                  <a:lnTo>
                    <a:pt x="217" y="741"/>
                  </a:lnTo>
                  <a:lnTo>
                    <a:pt x="180" y="741"/>
                  </a:lnTo>
                  <a:lnTo>
                    <a:pt x="130" y="734"/>
                  </a:lnTo>
                  <a:lnTo>
                    <a:pt x="175" y="755"/>
                  </a:lnTo>
                  <a:lnTo>
                    <a:pt x="217" y="770"/>
                  </a:lnTo>
                  <a:lnTo>
                    <a:pt x="298" y="783"/>
                  </a:lnTo>
                  <a:lnTo>
                    <a:pt x="370" y="783"/>
                  </a:lnTo>
                  <a:lnTo>
                    <a:pt x="457" y="770"/>
                  </a:lnTo>
                  <a:lnTo>
                    <a:pt x="405" y="791"/>
                  </a:lnTo>
                  <a:lnTo>
                    <a:pt x="355" y="806"/>
                  </a:lnTo>
                  <a:lnTo>
                    <a:pt x="274" y="806"/>
                  </a:lnTo>
                  <a:lnTo>
                    <a:pt x="159" y="799"/>
                  </a:lnTo>
                  <a:lnTo>
                    <a:pt x="196" y="814"/>
                  </a:lnTo>
                  <a:lnTo>
                    <a:pt x="240" y="820"/>
                  </a:lnTo>
                  <a:lnTo>
                    <a:pt x="340" y="820"/>
                  </a:lnTo>
                  <a:lnTo>
                    <a:pt x="405" y="820"/>
                  </a:lnTo>
                  <a:lnTo>
                    <a:pt x="470" y="806"/>
                  </a:lnTo>
                  <a:lnTo>
                    <a:pt x="530" y="791"/>
                  </a:lnTo>
                  <a:lnTo>
                    <a:pt x="572" y="770"/>
                  </a:lnTo>
                  <a:lnTo>
                    <a:pt x="624" y="755"/>
                  </a:lnTo>
                  <a:lnTo>
                    <a:pt x="660" y="718"/>
                  </a:lnTo>
                  <a:lnTo>
                    <a:pt x="697" y="682"/>
                  </a:lnTo>
                  <a:lnTo>
                    <a:pt x="726" y="640"/>
                  </a:lnTo>
                  <a:lnTo>
                    <a:pt x="731" y="616"/>
                  </a:lnTo>
                  <a:lnTo>
                    <a:pt x="739" y="574"/>
                  </a:lnTo>
                  <a:lnTo>
                    <a:pt x="739" y="522"/>
                  </a:lnTo>
                  <a:lnTo>
                    <a:pt x="731" y="501"/>
                  </a:lnTo>
                  <a:lnTo>
                    <a:pt x="726" y="480"/>
                  </a:lnTo>
                  <a:lnTo>
                    <a:pt x="726" y="450"/>
                  </a:lnTo>
                  <a:lnTo>
                    <a:pt x="739" y="457"/>
                  </a:lnTo>
                  <a:lnTo>
                    <a:pt x="747" y="465"/>
                  </a:lnTo>
                  <a:lnTo>
                    <a:pt x="762" y="538"/>
                  </a:lnTo>
                  <a:lnTo>
                    <a:pt x="768" y="494"/>
                  </a:lnTo>
                  <a:lnTo>
                    <a:pt x="762" y="450"/>
                  </a:lnTo>
                  <a:lnTo>
                    <a:pt x="747" y="421"/>
                  </a:lnTo>
                  <a:lnTo>
                    <a:pt x="731" y="400"/>
                  </a:lnTo>
                  <a:lnTo>
                    <a:pt x="731" y="392"/>
                  </a:lnTo>
                  <a:lnTo>
                    <a:pt x="739" y="400"/>
                  </a:lnTo>
                  <a:lnTo>
                    <a:pt x="762" y="407"/>
                  </a:lnTo>
                  <a:lnTo>
                    <a:pt x="768" y="421"/>
                  </a:lnTo>
                  <a:lnTo>
                    <a:pt x="783" y="457"/>
                  </a:lnTo>
                  <a:lnTo>
                    <a:pt x="791" y="501"/>
                  </a:lnTo>
                  <a:lnTo>
                    <a:pt x="783" y="545"/>
                  </a:lnTo>
                  <a:lnTo>
                    <a:pt x="783" y="632"/>
                  </a:lnTo>
                  <a:lnTo>
                    <a:pt x="776" y="632"/>
                  </a:lnTo>
                  <a:lnTo>
                    <a:pt x="559" y="421"/>
                  </a:lnTo>
                  <a:lnTo>
                    <a:pt x="543" y="501"/>
                  </a:lnTo>
                  <a:lnTo>
                    <a:pt x="514" y="559"/>
                  </a:lnTo>
                  <a:lnTo>
                    <a:pt x="501" y="580"/>
                  </a:lnTo>
                  <a:lnTo>
                    <a:pt x="470" y="603"/>
                  </a:lnTo>
                  <a:lnTo>
                    <a:pt x="399" y="640"/>
                  </a:lnTo>
                  <a:lnTo>
                    <a:pt x="334" y="632"/>
                  </a:lnTo>
                  <a:lnTo>
                    <a:pt x="269" y="611"/>
                  </a:lnTo>
                  <a:lnTo>
                    <a:pt x="217" y="580"/>
                  </a:lnTo>
                  <a:lnTo>
                    <a:pt x="180" y="545"/>
                  </a:lnTo>
                  <a:lnTo>
                    <a:pt x="159" y="501"/>
                  </a:lnTo>
                  <a:lnTo>
                    <a:pt x="138" y="465"/>
                  </a:lnTo>
                  <a:lnTo>
                    <a:pt x="130" y="428"/>
                  </a:lnTo>
                  <a:lnTo>
                    <a:pt x="130" y="392"/>
                  </a:lnTo>
                  <a:lnTo>
                    <a:pt x="130" y="334"/>
                  </a:lnTo>
                  <a:lnTo>
                    <a:pt x="138" y="298"/>
                  </a:lnTo>
                  <a:lnTo>
                    <a:pt x="152" y="261"/>
                  </a:lnTo>
                  <a:lnTo>
                    <a:pt x="167" y="240"/>
                  </a:lnTo>
                  <a:lnTo>
                    <a:pt x="217" y="204"/>
                  </a:lnTo>
                  <a:lnTo>
                    <a:pt x="282" y="160"/>
                  </a:lnTo>
                  <a:lnTo>
                    <a:pt x="298" y="160"/>
                  </a:lnTo>
                  <a:lnTo>
                    <a:pt x="298" y="152"/>
                  </a:lnTo>
                  <a:lnTo>
                    <a:pt x="240" y="167"/>
                  </a:lnTo>
                  <a:lnTo>
                    <a:pt x="196" y="196"/>
                  </a:lnTo>
                  <a:lnTo>
                    <a:pt x="152" y="233"/>
                  </a:lnTo>
                  <a:lnTo>
                    <a:pt x="115" y="269"/>
                  </a:lnTo>
                  <a:lnTo>
                    <a:pt x="115" y="277"/>
                  </a:lnTo>
                  <a:lnTo>
                    <a:pt x="109" y="277"/>
                  </a:lnTo>
                  <a:lnTo>
                    <a:pt x="130" y="233"/>
                  </a:lnTo>
                  <a:lnTo>
                    <a:pt x="159" y="189"/>
                  </a:lnTo>
                  <a:lnTo>
                    <a:pt x="196" y="160"/>
                  </a:lnTo>
                  <a:lnTo>
                    <a:pt x="240" y="139"/>
                  </a:lnTo>
                  <a:lnTo>
                    <a:pt x="274" y="123"/>
                  </a:lnTo>
                  <a:lnTo>
                    <a:pt x="319" y="110"/>
                  </a:lnTo>
                  <a:lnTo>
                    <a:pt x="376" y="102"/>
                  </a:lnTo>
                  <a:lnTo>
                    <a:pt x="370" y="94"/>
                  </a:lnTo>
                  <a:lnTo>
                    <a:pt x="347" y="87"/>
                  </a:lnTo>
                  <a:lnTo>
                    <a:pt x="326" y="81"/>
                  </a:lnTo>
                  <a:lnTo>
                    <a:pt x="311" y="73"/>
                  </a:lnTo>
                  <a:lnTo>
                    <a:pt x="340" y="66"/>
                  </a:lnTo>
                  <a:lnTo>
                    <a:pt x="370" y="58"/>
                  </a:lnTo>
                  <a:lnTo>
                    <a:pt x="413" y="66"/>
                  </a:lnTo>
                  <a:lnTo>
                    <a:pt x="493" y="94"/>
                  </a:lnTo>
                  <a:lnTo>
                    <a:pt x="486" y="123"/>
                  </a:lnTo>
                  <a:lnTo>
                    <a:pt x="478" y="146"/>
                  </a:lnTo>
                  <a:lnTo>
                    <a:pt x="478" y="181"/>
                  </a:lnTo>
                  <a:lnTo>
                    <a:pt x="501" y="175"/>
                  </a:lnTo>
                  <a:lnTo>
                    <a:pt x="507" y="181"/>
                  </a:lnTo>
                  <a:lnTo>
                    <a:pt x="478" y="212"/>
                  </a:lnTo>
                  <a:lnTo>
                    <a:pt x="449" y="233"/>
                  </a:lnTo>
                  <a:lnTo>
                    <a:pt x="478" y="240"/>
                  </a:lnTo>
                  <a:lnTo>
                    <a:pt x="501" y="240"/>
                  </a:lnTo>
                  <a:lnTo>
                    <a:pt x="514" y="248"/>
                  </a:lnTo>
                  <a:lnTo>
                    <a:pt x="514" y="254"/>
                  </a:lnTo>
                  <a:lnTo>
                    <a:pt x="522" y="261"/>
                  </a:lnTo>
                  <a:lnTo>
                    <a:pt x="530" y="261"/>
                  </a:lnTo>
                  <a:lnTo>
                    <a:pt x="543" y="269"/>
                  </a:lnTo>
                  <a:lnTo>
                    <a:pt x="551" y="290"/>
                  </a:lnTo>
                  <a:lnTo>
                    <a:pt x="566" y="327"/>
                  </a:lnTo>
                  <a:lnTo>
                    <a:pt x="566" y="379"/>
                  </a:lnTo>
                  <a:lnTo>
                    <a:pt x="559" y="421"/>
                  </a:lnTo>
                  <a:lnTo>
                    <a:pt x="776" y="632"/>
                  </a:lnTo>
                  <a:close/>
                </a:path>
              </a:pathLst>
            </a:custGeom>
            <a:gradFill>
              <a:gsLst>
                <a:gs pos="1000">
                  <a:schemeClr val="accent1">
                    <a:alpha val="2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41" name="フリーフォーム 40"/>
            <p:cNvSpPr>
              <a:spLocks/>
            </p:cNvSpPr>
            <p:nvPr/>
          </p:nvSpPr>
          <p:spPr bwMode="auto">
            <a:xfrm>
              <a:off x="7358082" y="4714884"/>
              <a:ext cx="251974" cy="453319"/>
            </a:xfrm>
            <a:custGeom>
              <a:avLst/>
              <a:gdLst>
                <a:gd name="T0" fmla="*/ 0 w 144"/>
                <a:gd name="T1" fmla="*/ 0 h 261"/>
                <a:gd name="T2" fmla="*/ 66675 w 144"/>
                <a:gd name="T3" fmla="*/ 149225 h 261"/>
                <a:gd name="T4" fmla="*/ 138113 w 144"/>
                <a:gd name="T5" fmla="*/ 274638 h 261"/>
                <a:gd name="T6" fmla="*/ 207963 w 144"/>
                <a:gd name="T7" fmla="*/ 357188 h 261"/>
                <a:gd name="T8" fmla="*/ 228600 w 144"/>
                <a:gd name="T9" fmla="*/ 414338 h 261"/>
                <a:gd name="T10" fmla="*/ 125413 w 144"/>
                <a:gd name="T11" fmla="*/ 331788 h 261"/>
                <a:gd name="T12" fmla="*/ 92075 w 144"/>
                <a:gd name="T13" fmla="*/ 274638 h 261"/>
                <a:gd name="T14" fmla="*/ 46038 w 144"/>
                <a:gd name="T15" fmla="*/ 195263 h 261"/>
                <a:gd name="T16" fmla="*/ 12700 w 144"/>
                <a:gd name="T17" fmla="*/ 103188 h 261"/>
                <a:gd name="T18" fmla="*/ 12700 w 144"/>
                <a:gd name="T19" fmla="*/ 0 h 261"/>
                <a:gd name="T20" fmla="*/ 0 w 144"/>
                <a:gd name="T21" fmla="*/ 0 h 261"/>
                <a:gd name="T22" fmla="*/ 0 1 256"/>
                <a:gd name="T23" fmla="*/ 0 1 256"/>
                <a:gd name="T24" fmla="*/ 0 1 256"/>
                <a:gd name="T25" fmla="*/ 0 1 256"/>
                <a:gd name="T26" fmla="*/ 0 1 256"/>
                <a:gd name="T27" fmla="*/ 0 1 256"/>
                <a:gd name="T28" fmla="*/ 0 1 256"/>
                <a:gd name="T29" fmla="*/ 0 1 256"/>
                <a:gd name="T30" fmla="*/ 0 1 256"/>
                <a:gd name="T31" fmla="*/ 0 1 256"/>
                <a:gd name="T32" fmla="*/ 0 1 256"/>
                <a:gd name="T33" fmla="*/ 0 w 144"/>
                <a:gd name="T34" fmla="*/ 0 h 261"/>
                <a:gd name="T35" fmla="*/ 0 w 144"/>
                <a:gd name="T36" fmla="*/ 0 h 2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4" h="261">
                  <a:moveTo>
                    <a:pt x="0" y="0"/>
                  </a:moveTo>
                  <a:lnTo>
                    <a:pt x="42" y="94"/>
                  </a:lnTo>
                  <a:lnTo>
                    <a:pt x="87" y="173"/>
                  </a:lnTo>
                  <a:lnTo>
                    <a:pt x="131" y="225"/>
                  </a:lnTo>
                  <a:lnTo>
                    <a:pt x="144" y="261"/>
                  </a:lnTo>
                  <a:lnTo>
                    <a:pt x="79" y="209"/>
                  </a:lnTo>
                  <a:lnTo>
                    <a:pt x="58" y="173"/>
                  </a:lnTo>
                  <a:lnTo>
                    <a:pt x="29" y="123"/>
                  </a:lnTo>
                  <a:lnTo>
                    <a:pt x="8" y="65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">
                  <a:schemeClr val="accent1">
                    <a:alpha val="2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</p:grpSp>
      <p:grpSp>
        <p:nvGrpSpPr>
          <p:cNvPr id="11" name="グループ化 10"/>
          <p:cNvGrpSpPr/>
          <p:nvPr/>
        </p:nvGrpSpPr>
        <p:grpSpPr>
          <a:xfrm>
            <a:off x="6357950" y="5000636"/>
            <a:ext cx="1071570" cy="1036602"/>
            <a:chOff x="6357950" y="5000636"/>
            <a:chExt cx="1071570" cy="1036602"/>
          </a:xfr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43" name="フリーフォーム 42"/>
            <p:cNvSpPr>
              <a:spLocks/>
            </p:cNvSpPr>
            <p:nvPr/>
          </p:nvSpPr>
          <p:spPr bwMode="auto">
            <a:xfrm rot="21162566">
              <a:off x="6357950" y="5000636"/>
              <a:ext cx="1071570" cy="1036602"/>
            </a:xfrm>
            <a:custGeom>
              <a:avLst/>
              <a:gdLst>
                <a:gd name="T0" fmla="*/ 320675 w 551"/>
                <a:gd name="T1" fmla="*/ 11112 h 537"/>
                <a:gd name="T2" fmla="*/ 331787 w 551"/>
                <a:gd name="T3" fmla="*/ 11112 h 537"/>
                <a:gd name="T4" fmla="*/ 265112 w 551"/>
                <a:gd name="T5" fmla="*/ 93662 h 537"/>
                <a:gd name="T6" fmla="*/ 171450 w 551"/>
                <a:gd name="T7" fmla="*/ 185737 h 537"/>
                <a:gd name="T8" fmla="*/ 112712 w 551"/>
                <a:gd name="T9" fmla="*/ 334962 h 537"/>
                <a:gd name="T10" fmla="*/ 136525 w 551"/>
                <a:gd name="T11" fmla="*/ 495300 h 537"/>
                <a:gd name="T12" fmla="*/ 241300 w 551"/>
                <a:gd name="T13" fmla="*/ 633412 h 537"/>
                <a:gd name="T14" fmla="*/ 401637 w 551"/>
                <a:gd name="T15" fmla="*/ 715962 h 537"/>
                <a:gd name="T16" fmla="*/ 563562 w 551"/>
                <a:gd name="T17" fmla="*/ 715962 h 537"/>
                <a:gd name="T18" fmla="*/ 688975 w 551"/>
                <a:gd name="T19" fmla="*/ 600075 h 537"/>
                <a:gd name="T20" fmla="*/ 701675 w 551"/>
                <a:gd name="T21" fmla="*/ 495300 h 537"/>
                <a:gd name="T22" fmla="*/ 642937 w 551"/>
                <a:gd name="T23" fmla="*/ 358775 h 537"/>
                <a:gd name="T24" fmla="*/ 701675 w 551"/>
                <a:gd name="T25" fmla="*/ 404812 h 537"/>
                <a:gd name="T26" fmla="*/ 622300 w 551"/>
                <a:gd name="T27" fmla="*/ 288925 h 537"/>
                <a:gd name="T28" fmla="*/ 735012 w 551"/>
                <a:gd name="T29" fmla="*/ 392112 h 537"/>
                <a:gd name="T30" fmla="*/ 758825 w 551"/>
                <a:gd name="T31" fmla="*/ 471487 h 537"/>
                <a:gd name="T32" fmla="*/ 735012 w 551"/>
                <a:gd name="T33" fmla="*/ 587375 h 537"/>
                <a:gd name="T34" fmla="*/ 746125 w 551"/>
                <a:gd name="T35" fmla="*/ 577850 h 537"/>
                <a:gd name="T36" fmla="*/ 792162 w 551"/>
                <a:gd name="T37" fmla="*/ 495300 h 537"/>
                <a:gd name="T38" fmla="*/ 792162 w 551"/>
                <a:gd name="T39" fmla="*/ 415925 h 537"/>
                <a:gd name="T40" fmla="*/ 725487 w 551"/>
                <a:gd name="T41" fmla="*/ 263525 h 537"/>
                <a:gd name="T42" fmla="*/ 746125 w 551"/>
                <a:gd name="T43" fmla="*/ 242887 h 537"/>
                <a:gd name="T44" fmla="*/ 642937 w 551"/>
                <a:gd name="T45" fmla="*/ 160337 h 537"/>
                <a:gd name="T46" fmla="*/ 527050 w 551"/>
                <a:gd name="T47" fmla="*/ 139700 h 537"/>
                <a:gd name="T48" fmla="*/ 517525 w 551"/>
                <a:gd name="T49" fmla="*/ 127000 h 537"/>
                <a:gd name="T50" fmla="*/ 527050 w 551"/>
                <a:gd name="T51" fmla="*/ 103187 h 537"/>
                <a:gd name="T52" fmla="*/ 585787 w 551"/>
                <a:gd name="T53" fmla="*/ 80962 h 537"/>
                <a:gd name="T54" fmla="*/ 782637 w 551"/>
                <a:gd name="T55" fmla="*/ 196850 h 537"/>
                <a:gd name="T56" fmla="*/ 862012 w 551"/>
                <a:gd name="T57" fmla="*/ 334962 h 537"/>
                <a:gd name="T58" fmla="*/ 862012 w 551"/>
                <a:gd name="T59" fmla="*/ 495300 h 537"/>
                <a:gd name="T60" fmla="*/ 804862 w 551"/>
                <a:gd name="T61" fmla="*/ 669925 h 537"/>
                <a:gd name="T62" fmla="*/ 688975 w 551"/>
                <a:gd name="T63" fmla="*/ 785812 h 537"/>
                <a:gd name="T64" fmla="*/ 563562 w 551"/>
                <a:gd name="T65" fmla="*/ 842962 h 537"/>
                <a:gd name="T66" fmla="*/ 390525 w 551"/>
                <a:gd name="T67" fmla="*/ 852487 h 537"/>
                <a:gd name="T68" fmla="*/ 207962 w 551"/>
                <a:gd name="T69" fmla="*/ 793750 h 537"/>
                <a:gd name="T70" fmla="*/ 57150 w 551"/>
                <a:gd name="T71" fmla="*/ 669925 h 537"/>
                <a:gd name="T72" fmla="*/ 46037 w 551"/>
                <a:gd name="T73" fmla="*/ 611187 h 537"/>
                <a:gd name="T74" fmla="*/ 92075 w 551"/>
                <a:gd name="T75" fmla="*/ 690562 h 537"/>
                <a:gd name="T76" fmla="*/ 103187 w 551"/>
                <a:gd name="T77" fmla="*/ 681037 h 537"/>
                <a:gd name="T78" fmla="*/ 112712 w 551"/>
                <a:gd name="T79" fmla="*/ 690562 h 537"/>
                <a:gd name="T80" fmla="*/ 33337 w 551"/>
                <a:gd name="T81" fmla="*/ 528637 h 537"/>
                <a:gd name="T82" fmla="*/ 0 w 551"/>
                <a:gd name="T83" fmla="*/ 379412 h 537"/>
                <a:gd name="T84" fmla="*/ 9525 w 551"/>
                <a:gd name="T85" fmla="*/ 404812 h 537"/>
                <a:gd name="T86" fmla="*/ 46037 w 551"/>
                <a:gd name="T87" fmla="*/ 368300 h 537"/>
                <a:gd name="T88" fmla="*/ 79375 w 551"/>
                <a:gd name="T89" fmla="*/ 219075 h 537"/>
                <a:gd name="T90" fmla="*/ 182562 w 551"/>
                <a:gd name="T91" fmla="*/ 103187 h 537"/>
                <a:gd name="T92" fmla="*/ 265112 w 551"/>
                <a:gd name="T93" fmla="*/ 57150 h 537"/>
                <a:gd name="T94" fmla="*/ 311150 w 551"/>
                <a:gd name="T95" fmla="*/ 23812 h 537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1 256"/>
                <a:gd name="T142" fmla="*/ 0 1 256"/>
                <a:gd name="T143" fmla="*/ 0 1 256"/>
                <a:gd name="T144" fmla="*/ 0 w 551"/>
                <a:gd name="T145" fmla="*/ 0 h 537"/>
                <a:gd name="T146" fmla="*/ 0 w 551"/>
                <a:gd name="T147" fmla="*/ 0 h 53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51" h="537">
                  <a:moveTo>
                    <a:pt x="196" y="15"/>
                  </a:moveTo>
                  <a:lnTo>
                    <a:pt x="202" y="7"/>
                  </a:lnTo>
                  <a:lnTo>
                    <a:pt x="217" y="0"/>
                  </a:lnTo>
                  <a:lnTo>
                    <a:pt x="209" y="7"/>
                  </a:lnTo>
                  <a:lnTo>
                    <a:pt x="196" y="30"/>
                  </a:lnTo>
                  <a:lnTo>
                    <a:pt x="167" y="59"/>
                  </a:lnTo>
                  <a:lnTo>
                    <a:pt x="136" y="80"/>
                  </a:lnTo>
                  <a:lnTo>
                    <a:pt x="108" y="117"/>
                  </a:lnTo>
                  <a:lnTo>
                    <a:pt x="86" y="174"/>
                  </a:lnTo>
                  <a:lnTo>
                    <a:pt x="71" y="211"/>
                  </a:lnTo>
                  <a:lnTo>
                    <a:pt x="71" y="247"/>
                  </a:lnTo>
                  <a:lnTo>
                    <a:pt x="86" y="312"/>
                  </a:lnTo>
                  <a:lnTo>
                    <a:pt x="115" y="364"/>
                  </a:lnTo>
                  <a:lnTo>
                    <a:pt x="152" y="399"/>
                  </a:lnTo>
                  <a:lnTo>
                    <a:pt x="196" y="435"/>
                  </a:lnTo>
                  <a:lnTo>
                    <a:pt x="253" y="451"/>
                  </a:lnTo>
                  <a:lnTo>
                    <a:pt x="303" y="458"/>
                  </a:lnTo>
                  <a:lnTo>
                    <a:pt x="355" y="451"/>
                  </a:lnTo>
                  <a:lnTo>
                    <a:pt x="392" y="435"/>
                  </a:lnTo>
                  <a:lnTo>
                    <a:pt x="434" y="378"/>
                  </a:lnTo>
                  <a:lnTo>
                    <a:pt x="442" y="356"/>
                  </a:lnTo>
                  <a:lnTo>
                    <a:pt x="442" y="312"/>
                  </a:lnTo>
                  <a:lnTo>
                    <a:pt x="434" y="284"/>
                  </a:lnTo>
                  <a:lnTo>
                    <a:pt x="405" y="226"/>
                  </a:lnTo>
                  <a:lnTo>
                    <a:pt x="413" y="226"/>
                  </a:lnTo>
                  <a:lnTo>
                    <a:pt x="442" y="255"/>
                  </a:lnTo>
                  <a:lnTo>
                    <a:pt x="442" y="232"/>
                  </a:lnTo>
                  <a:lnTo>
                    <a:pt x="392" y="182"/>
                  </a:lnTo>
                  <a:lnTo>
                    <a:pt x="405" y="182"/>
                  </a:lnTo>
                  <a:lnTo>
                    <a:pt x="463" y="247"/>
                  </a:lnTo>
                  <a:lnTo>
                    <a:pt x="470" y="276"/>
                  </a:lnTo>
                  <a:lnTo>
                    <a:pt x="478" y="297"/>
                  </a:lnTo>
                  <a:lnTo>
                    <a:pt x="478" y="320"/>
                  </a:lnTo>
                  <a:lnTo>
                    <a:pt x="463" y="370"/>
                  </a:lnTo>
                  <a:lnTo>
                    <a:pt x="470" y="370"/>
                  </a:lnTo>
                  <a:lnTo>
                    <a:pt x="470" y="364"/>
                  </a:lnTo>
                  <a:lnTo>
                    <a:pt x="486" y="341"/>
                  </a:lnTo>
                  <a:lnTo>
                    <a:pt x="499" y="312"/>
                  </a:lnTo>
                  <a:lnTo>
                    <a:pt x="499" y="291"/>
                  </a:lnTo>
                  <a:lnTo>
                    <a:pt x="499" y="262"/>
                  </a:lnTo>
                  <a:lnTo>
                    <a:pt x="478" y="211"/>
                  </a:lnTo>
                  <a:lnTo>
                    <a:pt x="457" y="166"/>
                  </a:lnTo>
                  <a:lnTo>
                    <a:pt x="463" y="161"/>
                  </a:lnTo>
                  <a:lnTo>
                    <a:pt x="470" y="153"/>
                  </a:lnTo>
                  <a:lnTo>
                    <a:pt x="442" y="124"/>
                  </a:lnTo>
                  <a:lnTo>
                    <a:pt x="405" y="101"/>
                  </a:lnTo>
                  <a:lnTo>
                    <a:pt x="355" y="95"/>
                  </a:lnTo>
                  <a:lnTo>
                    <a:pt x="332" y="88"/>
                  </a:lnTo>
                  <a:lnTo>
                    <a:pt x="311" y="80"/>
                  </a:lnTo>
                  <a:lnTo>
                    <a:pt x="326" y="80"/>
                  </a:lnTo>
                  <a:lnTo>
                    <a:pt x="369" y="65"/>
                  </a:lnTo>
                  <a:lnTo>
                    <a:pt x="332" y="65"/>
                  </a:lnTo>
                  <a:lnTo>
                    <a:pt x="332" y="51"/>
                  </a:lnTo>
                  <a:lnTo>
                    <a:pt x="369" y="51"/>
                  </a:lnTo>
                  <a:lnTo>
                    <a:pt x="457" y="95"/>
                  </a:lnTo>
                  <a:lnTo>
                    <a:pt x="493" y="124"/>
                  </a:lnTo>
                  <a:lnTo>
                    <a:pt x="522" y="161"/>
                  </a:lnTo>
                  <a:lnTo>
                    <a:pt x="543" y="211"/>
                  </a:lnTo>
                  <a:lnTo>
                    <a:pt x="551" y="268"/>
                  </a:lnTo>
                  <a:lnTo>
                    <a:pt x="543" y="312"/>
                  </a:lnTo>
                  <a:lnTo>
                    <a:pt x="528" y="370"/>
                  </a:lnTo>
                  <a:lnTo>
                    <a:pt x="507" y="422"/>
                  </a:lnTo>
                  <a:lnTo>
                    <a:pt x="470" y="464"/>
                  </a:lnTo>
                  <a:lnTo>
                    <a:pt x="434" y="495"/>
                  </a:lnTo>
                  <a:lnTo>
                    <a:pt x="397" y="516"/>
                  </a:lnTo>
                  <a:lnTo>
                    <a:pt x="355" y="531"/>
                  </a:lnTo>
                  <a:lnTo>
                    <a:pt x="303" y="537"/>
                  </a:lnTo>
                  <a:lnTo>
                    <a:pt x="246" y="537"/>
                  </a:lnTo>
                  <a:lnTo>
                    <a:pt x="188" y="523"/>
                  </a:lnTo>
                  <a:lnTo>
                    <a:pt x="131" y="500"/>
                  </a:lnTo>
                  <a:lnTo>
                    <a:pt x="79" y="464"/>
                  </a:lnTo>
                  <a:lnTo>
                    <a:pt x="36" y="422"/>
                  </a:lnTo>
                  <a:lnTo>
                    <a:pt x="0" y="356"/>
                  </a:lnTo>
                  <a:lnTo>
                    <a:pt x="29" y="385"/>
                  </a:lnTo>
                  <a:lnTo>
                    <a:pt x="50" y="429"/>
                  </a:lnTo>
                  <a:lnTo>
                    <a:pt x="58" y="435"/>
                  </a:lnTo>
                  <a:lnTo>
                    <a:pt x="58" y="429"/>
                  </a:lnTo>
                  <a:lnTo>
                    <a:pt x="65" y="429"/>
                  </a:lnTo>
                  <a:lnTo>
                    <a:pt x="71" y="429"/>
                  </a:lnTo>
                  <a:lnTo>
                    <a:pt x="71" y="435"/>
                  </a:lnTo>
                  <a:lnTo>
                    <a:pt x="42" y="393"/>
                  </a:lnTo>
                  <a:lnTo>
                    <a:pt x="21" y="333"/>
                  </a:lnTo>
                  <a:lnTo>
                    <a:pt x="0" y="276"/>
                  </a:lnTo>
                  <a:lnTo>
                    <a:pt x="0" y="239"/>
                  </a:lnTo>
                  <a:lnTo>
                    <a:pt x="0" y="197"/>
                  </a:lnTo>
                  <a:lnTo>
                    <a:pt x="6" y="255"/>
                  </a:lnTo>
                  <a:lnTo>
                    <a:pt x="29" y="297"/>
                  </a:lnTo>
                  <a:lnTo>
                    <a:pt x="29" y="232"/>
                  </a:lnTo>
                  <a:lnTo>
                    <a:pt x="36" y="166"/>
                  </a:lnTo>
                  <a:lnTo>
                    <a:pt x="50" y="138"/>
                  </a:lnTo>
                  <a:lnTo>
                    <a:pt x="71" y="109"/>
                  </a:lnTo>
                  <a:lnTo>
                    <a:pt x="115" y="65"/>
                  </a:lnTo>
                  <a:lnTo>
                    <a:pt x="144" y="51"/>
                  </a:lnTo>
                  <a:lnTo>
                    <a:pt x="167" y="36"/>
                  </a:lnTo>
                  <a:lnTo>
                    <a:pt x="188" y="15"/>
                  </a:lnTo>
                  <a:lnTo>
                    <a:pt x="196" y="1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44" name="フリーフォーム 43"/>
            <p:cNvSpPr>
              <a:spLocks/>
            </p:cNvSpPr>
            <p:nvPr/>
          </p:nvSpPr>
          <p:spPr bwMode="auto">
            <a:xfrm>
              <a:off x="6715140" y="5214950"/>
              <a:ext cx="431310" cy="71438"/>
            </a:xfrm>
            <a:custGeom>
              <a:avLst/>
              <a:gdLst>
                <a:gd name="T0" fmla="*/ 0 w 232"/>
                <a:gd name="T1" fmla="*/ 0 h 44"/>
                <a:gd name="T2" fmla="*/ 196850 w 232"/>
                <a:gd name="T3" fmla="*/ 12700 h 44"/>
                <a:gd name="T4" fmla="*/ 301625 w 232"/>
                <a:gd name="T5" fmla="*/ 36513 h 44"/>
                <a:gd name="T6" fmla="*/ 334963 w 232"/>
                <a:gd name="T7" fmla="*/ 46038 h 44"/>
                <a:gd name="T8" fmla="*/ 358775 w 232"/>
                <a:gd name="T9" fmla="*/ 58738 h 44"/>
                <a:gd name="T10" fmla="*/ 368300 w 232"/>
                <a:gd name="T11" fmla="*/ 69850 h 44"/>
                <a:gd name="T12" fmla="*/ 346075 w 232"/>
                <a:gd name="T13" fmla="*/ 69850 h 44"/>
                <a:gd name="T14" fmla="*/ 288925 w 232"/>
                <a:gd name="T15" fmla="*/ 46038 h 44"/>
                <a:gd name="T16" fmla="*/ 219075 w 232"/>
                <a:gd name="T17" fmla="*/ 36513 h 44"/>
                <a:gd name="T18" fmla="*/ 219075 w 232"/>
                <a:gd name="T19" fmla="*/ 46038 h 44"/>
                <a:gd name="T20" fmla="*/ 242888 w 232"/>
                <a:gd name="T21" fmla="*/ 69850 h 44"/>
                <a:gd name="T22" fmla="*/ 219075 w 232"/>
                <a:gd name="T23" fmla="*/ 69850 h 44"/>
                <a:gd name="T24" fmla="*/ 196850 w 232"/>
                <a:gd name="T25" fmla="*/ 58738 h 44"/>
                <a:gd name="T26" fmla="*/ 173038 w 232"/>
                <a:gd name="T27" fmla="*/ 46038 h 44"/>
                <a:gd name="T28" fmla="*/ 11113 w 232"/>
                <a:gd name="T29" fmla="*/ 0 h 44"/>
                <a:gd name="T30" fmla="*/ 0 w 232"/>
                <a:gd name="T31" fmla="*/ 0 h 44"/>
                <a:gd name="T32" fmla="*/ 0 1 256"/>
                <a:gd name="T33" fmla="*/ 0 1 256"/>
                <a:gd name="T34" fmla="*/ 0 1 256"/>
                <a:gd name="T35" fmla="*/ 0 1 256"/>
                <a:gd name="T36" fmla="*/ 0 1 256"/>
                <a:gd name="T37" fmla="*/ 0 1 256"/>
                <a:gd name="T38" fmla="*/ 0 1 256"/>
                <a:gd name="T39" fmla="*/ 0 1 256"/>
                <a:gd name="T40" fmla="*/ 0 1 256"/>
                <a:gd name="T41" fmla="*/ 0 1 256"/>
                <a:gd name="T42" fmla="*/ 0 1 256"/>
                <a:gd name="T43" fmla="*/ 0 1 256"/>
                <a:gd name="T44" fmla="*/ 0 1 256"/>
                <a:gd name="T45" fmla="*/ 0 1 256"/>
                <a:gd name="T46" fmla="*/ 0 1 256"/>
                <a:gd name="T47" fmla="*/ 0 1 256"/>
                <a:gd name="T48" fmla="*/ 0 w 232"/>
                <a:gd name="T49" fmla="*/ 0 h 44"/>
                <a:gd name="T50" fmla="*/ 0 w 232"/>
                <a:gd name="T51" fmla="*/ 0 h 4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2" h="44">
                  <a:moveTo>
                    <a:pt x="0" y="0"/>
                  </a:moveTo>
                  <a:lnTo>
                    <a:pt x="124" y="8"/>
                  </a:lnTo>
                  <a:lnTo>
                    <a:pt x="190" y="23"/>
                  </a:lnTo>
                  <a:lnTo>
                    <a:pt x="211" y="29"/>
                  </a:lnTo>
                  <a:lnTo>
                    <a:pt x="226" y="37"/>
                  </a:lnTo>
                  <a:lnTo>
                    <a:pt x="232" y="44"/>
                  </a:lnTo>
                  <a:lnTo>
                    <a:pt x="218" y="44"/>
                  </a:lnTo>
                  <a:lnTo>
                    <a:pt x="182" y="29"/>
                  </a:lnTo>
                  <a:lnTo>
                    <a:pt x="138" y="23"/>
                  </a:lnTo>
                  <a:lnTo>
                    <a:pt x="138" y="29"/>
                  </a:lnTo>
                  <a:lnTo>
                    <a:pt x="153" y="44"/>
                  </a:lnTo>
                  <a:lnTo>
                    <a:pt x="138" y="44"/>
                  </a:lnTo>
                  <a:lnTo>
                    <a:pt x="124" y="37"/>
                  </a:lnTo>
                  <a:lnTo>
                    <a:pt x="109" y="29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45" name="フリーフォーム 44"/>
            <p:cNvSpPr>
              <a:spLocks/>
            </p:cNvSpPr>
            <p:nvPr/>
          </p:nvSpPr>
          <p:spPr bwMode="auto">
            <a:xfrm>
              <a:off x="6786578" y="5357826"/>
              <a:ext cx="232643" cy="71242"/>
            </a:xfrm>
            <a:custGeom>
              <a:avLst/>
              <a:gdLst>
                <a:gd name="T0" fmla="*/ 0 w 94"/>
                <a:gd name="T1" fmla="*/ 0 h 29"/>
                <a:gd name="T2" fmla="*/ 82550 w 94"/>
                <a:gd name="T3" fmla="*/ 12700 h 29"/>
                <a:gd name="T4" fmla="*/ 149225 w 94"/>
                <a:gd name="T5" fmla="*/ 33338 h 29"/>
                <a:gd name="T6" fmla="*/ 149225 w 94"/>
                <a:gd name="T7" fmla="*/ 46038 h 29"/>
                <a:gd name="T8" fmla="*/ 127000 w 94"/>
                <a:gd name="T9" fmla="*/ 46038 h 29"/>
                <a:gd name="T10" fmla="*/ 69850 w 94"/>
                <a:gd name="T11" fmla="*/ 25400 h 29"/>
                <a:gd name="T12" fmla="*/ 11113 w 94"/>
                <a:gd name="T13" fmla="*/ 0 h 29"/>
                <a:gd name="T14" fmla="*/ 0 w 94"/>
                <a:gd name="T15" fmla="*/ 0 h 29"/>
                <a:gd name="T16" fmla="*/ 0 1 256"/>
                <a:gd name="T17" fmla="*/ 0 1 256"/>
                <a:gd name="T18" fmla="*/ 0 1 256"/>
                <a:gd name="T19" fmla="*/ 0 1 256"/>
                <a:gd name="T20" fmla="*/ 0 1 256"/>
                <a:gd name="T21" fmla="*/ 0 1 256"/>
                <a:gd name="T22" fmla="*/ 0 1 256"/>
                <a:gd name="T23" fmla="*/ 0 1 256"/>
                <a:gd name="T24" fmla="*/ 0 w 94"/>
                <a:gd name="T25" fmla="*/ 0 h 29"/>
                <a:gd name="T26" fmla="*/ 0 w 94"/>
                <a:gd name="T27" fmla="*/ 0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4" h="29">
                  <a:moveTo>
                    <a:pt x="0" y="0"/>
                  </a:moveTo>
                  <a:lnTo>
                    <a:pt x="52" y="8"/>
                  </a:lnTo>
                  <a:lnTo>
                    <a:pt x="94" y="21"/>
                  </a:lnTo>
                  <a:lnTo>
                    <a:pt x="94" y="29"/>
                  </a:lnTo>
                  <a:lnTo>
                    <a:pt x="80" y="29"/>
                  </a:lnTo>
                  <a:lnTo>
                    <a:pt x="44" y="16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</p:grpSp>
      <p:sp>
        <p:nvSpPr>
          <p:cNvPr id="46" name="フリーフォーム 45"/>
          <p:cNvSpPr>
            <a:spLocks/>
          </p:cNvSpPr>
          <p:nvPr/>
        </p:nvSpPr>
        <p:spPr bwMode="auto">
          <a:xfrm>
            <a:off x="5857889" y="5857902"/>
            <a:ext cx="245087" cy="231993"/>
          </a:xfrm>
          <a:custGeom>
            <a:avLst/>
            <a:gdLst>
              <a:gd name="T0" fmla="*/ 136525 w 151"/>
              <a:gd name="T1" fmla="*/ 0 h 144"/>
              <a:gd name="T2" fmla="*/ 79375 w 151"/>
              <a:gd name="T3" fmla="*/ 9525 h 144"/>
              <a:gd name="T4" fmla="*/ 44450 w 151"/>
              <a:gd name="T5" fmla="*/ 34925 h 144"/>
              <a:gd name="T6" fmla="*/ 0 w 151"/>
              <a:gd name="T7" fmla="*/ 104775 h 144"/>
              <a:gd name="T8" fmla="*/ 0 w 151"/>
              <a:gd name="T9" fmla="*/ 138113 h 144"/>
              <a:gd name="T10" fmla="*/ 57150 w 151"/>
              <a:gd name="T11" fmla="*/ 125413 h 144"/>
              <a:gd name="T12" fmla="*/ 44450 w 151"/>
              <a:gd name="T13" fmla="*/ 161925 h 144"/>
              <a:gd name="T14" fmla="*/ 20637 w 151"/>
              <a:gd name="T15" fmla="*/ 171450 h 144"/>
              <a:gd name="T16" fmla="*/ 57150 w 151"/>
              <a:gd name="T17" fmla="*/ 207963 h 144"/>
              <a:gd name="T18" fmla="*/ 103187 w 151"/>
              <a:gd name="T19" fmla="*/ 228600 h 144"/>
              <a:gd name="T20" fmla="*/ 149225 w 151"/>
              <a:gd name="T21" fmla="*/ 228600 h 144"/>
              <a:gd name="T22" fmla="*/ 182562 w 151"/>
              <a:gd name="T23" fmla="*/ 217488 h 144"/>
              <a:gd name="T24" fmla="*/ 239712 w 151"/>
              <a:gd name="T25" fmla="*/ 184150 h 144"/>
              <a:gd name="T26" fmla="*/ 239712 w 151"/>
              <a:gd name="T27" fmla="*/ 104775 h 144"/>
              <a:gd name="T28" fmla="*/ 219075 w 151"/>
              <a:gd name="T29" fmla="*/ 55563 h 144"/>
              <a:gd name="T30" fmla="*/ 182562 w 151"/>
              <a:gd name="T31" fmla="*/ 34925 h 144"/>
              <a:gd name="T32" fmla="*/ 149225 w 151"/>
              <a:gd name="T33" fmla="*/ 0 h 144"/>
              <a:gd name="T34" fmla="*/ 136525 w 151"/>
              <a:gd name="T35" fmla="*/ 0 h 144"/>
              <a:gd name="T36" fmla="*/ 136525 w 151"/>
              <a:gd name="T37" fmla="*/ 104775 h 144"/>
              <a:gd name="T38" fmla="*/ 123825 w 151"/>
              <a:gd name="T39" fmla="*/ 112713 h 144"/>
              <a:gd name="T40" fmla="*/ 79375 w 151"/>
              <a:gd name="T41" fmla="*/ 104775 h 144"/>
              <a:gd name="T42" fmla="*/ 57150 w 151"/>
              <a:gd name="T43" fmla="*/ 92075 h 144"/>
              <a:gd name="T44" fmla="*/ 66675 w 151"/>
              <a:gd name="T45" fmla="*/ 46038 h 144"/>
              <a:gd name="T46" fmla="*/ 115887 w 151"/>
              <a:gd name="T47" fmla="*/ 34925 h 144"/>
              <a:gd name="T48" fmla="*/ 136525 w 151"/>
              <a:gd name="T49" fmla="*/ 46038 h 144"/>
              <a:gd name="T50" fmla="*/ 136525 w 151"/>
              <a:gd name="T51" fmla="*/ 79375 h 144"/>
              <a:gd name="T52" fmla="*/ 136525 w 151"/>
              <a:gd name="T53" fmla="*/ 104775 h 144"/>
              <a:gd name="T54" fmla="*/ 136525 w 151"/>
              <a:gd name="T55" fmla="*/ 0 h 144"/>
              <a:gd name="T56" fmla="*/ 149225 w 151"/>
              <a:gd name="T57" fmla="*/ 195263 h 144"/>
              <a:gd name="T58" fmla="*/ 195262 w 151"/>
              <a:gd name="T59" fmla="*/ 195263 h 144"/>
              <a:gd name="T60" fmla="*/ 169862 w 151"/>
              <a:gd name="T61" fmla="*/ 207963 h 144"/>
              <a:gd name="T62" fmla="*/ 149225 w 151"/>
              <a:gd name="T63" fmla="*/ 195263 h 144"/>
              <a:gd name="T64" fmla="*/ 136525 w 151"/>
              <a:gd name="T65" fmla="*/ 0 h 144"/>
              <a:gd name="T66" fmla="*/ 0 1 256"/>
              <a:gd name="T67" fmla="*/ 0 1 256"/>
              <a:gd name="T68" fmla="*/ 0 1 256"/>
              <a:gd name="T69" fmla="*/ 0 1 256"/>
              <a:gd name="T70" fmla="*/ 0 1 256"/>
              <a:gd name="T71" fmla="*/ 0 1 256"/>
              <a:gd name="T72" fmla="*/ 0 1 256"/>
              <a:gd name="T73" fmla="*/ 0 1 256"/>
              <a:gd name="T74" fmla="*/ 0 1 256"/>
              <a:gd name="T75" fmla="*/ 0 1 256"/>
              <a:gd name="T76" fmla="*/ 0 1 256"/>
              <a:gd name="T77" fmla="*/ 0 1 256"/>
              <a:gd name="T78" fmla="*/ 0 1 256"/>
              <a:gd name="T79" fmla="*/ 0 1 256"/>
              <a:gd name="T80" fmla="*/ 0 1 256"/>
              <a:gd name="T81" fmla="*/ 0 1 256"/>
              <a:gd name="T82" fmla="*/ 0 1 256"/>
              <a:gd name="T83" fmla="*/ 0 1 256"/>
              <a:gd name="T84" fmla="*/ 0 1 256"/>
              <a:gd name="T85" fmla="*/ 0 1 256"/>
              <a:gd name="T86" fmla="*/ 0 1 256"/>
              <a:gd name="T87" fmla="*/ 0 1 256"/>
              <a:gd name="T88" fmla="*/ 0 1 256"/>
              <a:gd name="T89" fmla="*/ 0 1 256"/>
              <a:gd name="T90" fmla="*/ 0 1 256"/>
              <a:gd name="T91" fmla="*/ 0 1 256"/>
              <a:gd name="T92" fmla="*/ 0 1 256"/>
              <a:gd name="T93" fmla="*/ 0 1 256"/>
              <a:gd name="T94" fmla="*/ 0 1 256"/>
              <a:gd name="T95" fmla="*/ 0 1 256"/>
              <a:gd name="T96" fmla="*/ 0 1 256"/>
              <a:gd name="T97" fmla="*/ 0 1 256"/>
              <a:gd name="T98" fmla="*/ 0 1 256"/>
              <a:gd name="T99" fmla="*/ 0 w 151"/>
              <a:gd name="T100" fmla="*/ 0 h 144"/>
              <a:gd name="T101" fmla="*/ 0 w 151"/>
              <a:gd name="T102" fmla="*/ 0 h 14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51" h="144">
                <a:moveTo>
                  <a:pt x="86" y="0"/>
                </a:moveTo>
                <a:lnTo>
                  <a:pt x="50" y="6"/>
                </a:lnTo>
                <a:lnTo>
                  <a:pt x="28" y="22"/>
                </a:lnTo>
                <a:lnTo>
                  <a:pt x="0" y="66"/>
                </a:lnTo>
                <a:lnTo>
                  <a:pt x="0" y="87"/>
                </a:lnTo>
                <a:lnTo>
                  <a:pt x="36" y="79"/>
                </a:lnTo>
                <a:lnTo>
                  <a:pt x="28" y="102"/>
                </a:lnTo>
                <a:lnTo>
                  <a:pt x="13" y="108"/>
                </a:lnTo>
                <a:lnTo>
                  <a:pt x="36" y="131"/>
                </a:lnTo>
                <a:lnTo>
                  <a:pt x="65" y="144"/>
                </a:lnTo>
                <a:lnTo>
                  <a:pt x="94" y="144"/>
                </a:lnTo>
                <a:lnTo>
                  <a:pt x="115" y="137"/>
                </a:lnTo>
                <a:lnTo>
                  <a:pt x="151" y="116"/>
                </a:lnTo>
                <a:lnTo>
                  <a:pt x="151" y="66"/>
                </a:lnTo>
                <a:lnTo>
                  <a:pt x="138" y="35"/>
                </a:lnTo>
                <a:lnTo>
                  <a:pt x="115" y="22"/>
                </a:lnTo>
                <a:lnTo>
                  <a:pt x="94" y="0"/>
                </a:lnTo>
                <a:lnTo>
                  <a:pt x="86" y="0"/>
                </a:lnTo>
                <a:lnTo>
                  <a:pt x="86" y="66"/>
                </a:lnTo>
                <a:lnTo>
                  <a:pt x="78" y="71"/>
                </a:lnTo>
                <a:lnTo>
                  <a:pt x="50" y="66"/>
                </a:lnTo>
                <a:lnTo>
                  <a:pt x="36" y="58"/>
                </a:lnTo>
                <a:lnTo>
                  <a:pt x="42" y="29"/>
                </a:lnTo>
                <a:lnTo>
                  <a:pt x="73" y="22"/>
                </a:lnTo>
                <a:lnTo>
                  <a:pt x="86" y="29"/>
                </a:lnTo>
                <a:lnTo>
                  <a:pt x="86" y="50"/>
                </a:lnTo>
                <a:lnTo>
                  <a:pt x="86" y="66"/>
                </a:lnTo>
                <a:lnTo>
                  <a:pt x="86" y="0"/>
                </a:lnTo>
                <a:lnTo>
                  <a:pt x="94" y="123"/>
                </a:lnTo>
                <a:lnTo>
                  <a:pt x="123" y="123"/>
                </a:lnTo>
                <a:lnTo>
                  <a:pt x="107" y="131"/>
                </a:lnTo>
                <a:lnTo>
                  <a:pt x="94" y="123"/>
                </a:lnTo>
                <a:lnTo>
                  <a:pt x="86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srgbClr val="FF0000">
                  <a:alpha val="1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7890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28596" y="1600201"/>
            <a:ext cx="4038600" cy="468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68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48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633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28678"/>
            <a:ext cx="8229600" cy="571496"/>
          </a:xfrm>
        </p:spPr>
        <p:txBody>
          <a:bodyPr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4183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32" y="2174876"/>
            <a:ext cx="4041775" cy="4183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48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1311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571744"/>
            <a:ext cx="8229600" cy="1143000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65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3865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1737" y="719158"/>
            <a:ext cx="325754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14786" y="719158"/>
            <a:ext cx="4757742" cy="5710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61737" y="1928804"/>
            <a:ext cx="3258000" cy="45005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フッター プレースホルダー 9"/>
          <p:cNvSpPr>
            <a:spLocks noGrp="1"/>
          </p:cNvSpPr>
          <p:nvPr>
            <p:ph type="ftr" sz="quarter" idx="11"/>
          </p:nvPr>
        </p:nvSpPr>
        <p:spPr>
          <a:xfrm>
            <a:off x="2199599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5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6878-36DB-4910-AA39-D0A60E2ECCD3}" type="datetimeFigureOut">
              <a:rPr kumimoji="1" lang="ja-JP" altLang="en-US" smtClean="0"/>
              <a:t>2017/2/22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B27E-C6C3-4222-B1BC-47295E75FD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67320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0472" y="4917323"/>
            <a:ext cx="7774866" cy="42862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71472" y="623834"/>
            <a:ext cx="5486400" cy="4114800"/>
          </a:xfrm>
          <a:prstGeom prst="rect">
            <a:avLst/>
          </a:prstGeom>
          <a:noFill/>
          <a:ln w="241300" cmpd="thinThick">
            <a:solidFill>
              <a:schemeClr val="bg1"/>
            </a:solidFill>
            <a:prstDash val="solid"/>
            <a:miter lim="800000"/>
          </a:ln>
          <a:effectLst>
            <a:glow rad="101600">
              <a:schemeClr val="tx2">
                <a:alpha val="60000"/>
              </a:schemeClr>
            </a:glow>
          </a:effectLst>
          <a:scene3d>
            <a:camera prst="perspectiveFront"/>
            <a:lightRig rig="threePt" dir="t"/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28596" y="5429264"/>
            <a:ext cx="7786742" cy="100013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48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2199600" y="10"/>
            <a:ext cx="4500000" cy="361347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7811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1601169"/>
            <a:ext cx="8229600" cy="4687200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31" name="日付プレースホルダー 30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2" name="フッター プレースホルダー 31"/>
          <p:cNvSpPr>
            <a:spLocks noGrp="1"/>
          </p:cNvSpPr>
          <p:nvPr>
            <p:ph type="ftr" sz="quarter" idx="11"/>
          </p:nvPr>
        </p:nvSpPr>
        <p:spPr>
          <a:xfrm>
            <a:off x="2199600" y="10"/>
            <a:ext cx="4500000" cy="361347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3" name="スライド番号プレースホルダー 32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3722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500045"/>
            <a:ext cx="2057400" cy="5929352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5556" y="500044"/>
            <a:ext cx="6019800" cy="5929353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24" name="日付プレースホルダー 2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5" name="フッター プレースホルダー 24"/>
          <p:cNvSpPr>
            <a:spLocks noGrp="1"/>
          </p:cNvSpPr>
          <p:nvPr>
            <p:ph type="ftr" sz="quarter" idx="11"/>
          </p:nvPr>
        </p:nvSpPr>
        <p:spPr>
          <a:xfrm>
            <a:off x="2199600" y="10"/>
            <a:ext cx="4500000" cy="361347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6" name="スライド番号プレースホルダー 25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1345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CB130-DCF0-472A-B49B-5EAB720F7D90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4986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65760-A6EE-443E-B73D-61CDC2C03698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2094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46E48-1A98-498D-AF38-95F41197C065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8236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0F760-25FD-42D5-8C41-63B44CC85F3C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004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78754-29C4-48CC-ACCC-4A1F39240A93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3630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41D2C-4382-48A7-8100-98968EB9ED03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806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5C177-6751-42E1-9DA7-A39EF1E1AEB3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525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6878-36DB-4910-AA39-D0A60E2ECCD3}" type="datetimeFigureOut">
              <a:rPr kumimoji="1" lang="ja-JP" altLang="en-US" smtClean="0"/>
              <a:t>2017/2/22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B27E-C6C3-4222-B1BC-47295E75FD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3058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3C5D7-50EF-4052-8FE1-0F48CEFC282C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8720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44699-2DDB-4D3F-AF42-B8298356F34E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4037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7C152-F9D5-4A1D-94FF-A71B990549CA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0387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5110A-C5E0-4C2E-B3EE-290BAD3C67E9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2450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タイトル、コンテンツ、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5C627-D465-4E91-8A90-BA1FF60842F0}" type="slidenum">
              <a:rPr lang="ja-JP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162997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タイトル、コンテンツ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88534" y="609600"/>
            <a:ext cx="6366933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388539" y="1981200"/>
            <a:ext cx="3115733" cy="411480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39739" y="1981200"/>
            <a:ext cx="3115733" cy="198120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39739" y="4114800"/>
            <a:ext cx="3115733" cy="198120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49045978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00110-A5AC-47B9-80F1-35BC07131C2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F74-4A72-47F5-9B26-023AF13F5582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9983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00110-A5AC-47B9-80F1-35BC07131C2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F74-4A72-47F5-9B26-023AF13F5582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5265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00110-A5AC-47B9-80F1-35BC07131C2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F74-4A72-47F5-9B26-023AF13F5582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581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00110-A5AC-47B9-80F1-35BC07131C2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F74-4A72-47F5-9B26-023AF13F5582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126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6878-36DB-4910-AA39-D0A60E2ECCD3}" type="datetimeFigureOut">
              <a:rPr kumimoji="1" lang="ja-JP" altLang="en-US" smtClean="0"/>
              <a:t>2017/2/22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B27E-C6C3-4222-B1BC-47295E75FD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18993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00110-A5AC-47B9-80F1-35BC07131C2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F74-4A72-47F5-9B26-023AF13F5582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6803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00110-A5AC-47B9-80F1-35BC07131C2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F74-4A72-47F5-9B26-023AF13F5582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2324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00110-A5AC-47B9-80F1-35BC07131C2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F74-4A72-47F5-9B26-023AF13F5582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4481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00110-A5AC-47B9-80F1-35BC07131C2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F74-4A72-47F5-9B26-023AF13F5582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172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00110-A5AC-47B9-80F1-35BC07131C2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F74-4A72-47F5-9B26-023AF13F5582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7982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00110-A5AC-47B9-80F1-35BC07131C2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F74-4A72-47F5-9B26-023AF13F5582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8247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00110-A5AC-47B9-80F1-35BC07131C2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F74-4A72-47F5-9B26-023AF13F5582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1036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/>
          </p:nvPr>
        </p:nvSpPr>
        <p:spPr>
          <a:xfrm>
            <a:off x="457582" y="272156"/>
            <a:ext cx="8228844" cy="585373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prstClr val="black">
                    <a:tint val="75000"/>
                  </a:prstClr>
                </a:solidFill>
              </a:rPr>
              <a:t>１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D1C85-1030-4E0F-B050-58CAED0C5C5E}" type="slidenum">
              <a:rPr lang="en-US" altLang="ja-JP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664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9144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E8E793-B077-413E-9983-061A13528A4F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09C09B-6D04-440A-B91F-7341E3C6CAB1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  <p:grpSp>
        <p:nvGrpSpPr>
          <p:cNvPr id="18" name="グループ化 17"/>
          <p:cNvGrpSpPr/>
          <p:nvPr userDrawn="1"/>
        </p:nvGrpSpPr>
        <p:grpSpPr>
          <a:xfrm>
            <a:off x="4833785" y="5338914"/>
            <a:ext cx="4216158" cy="1663870"/>
            <a:chOff x="6445046" y="5338914"/>
            <a:chExt cx="5621544" cy="1663870"/>
          </a:xfrm>
        </p:grpSpPr>
        <p:sp>
          <p:nvSpPr>
            <p:cNvPr id="28" name="テキスト ボックス 27"/>
            <p:cNvSpPr txBox="1"/>
            <p:nvPr userDrawn="1"/>
          </p:nvSpPr>
          <p:spPr>
            <a:xfrm>
              <a:off x="6445046" y="6294898"/>
              <a:ext cx="38485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kumimoji="0" lang="ja-JP" altLang="ja-JP" sz="2000" b="1" dirty="0" smtClean="0">
                  <a:solidFill>
                    <a:prstClr val="black"/>
                  </a:solidFill>
                </a:rPr>
                <a:t>山口県医師会　禁煙推進委員会</a:t>
              </a:r>
              <a:endParaRPr lang="ja-JP" altLang="en-US" sz="2000" b="1" dirty="0">
                <a:solidFill>
                  <a:prstClr val="black"/>
                </a:solidFill>
              </a:endParaRPr>
            </a:p>
          </p:txBody>
        </p:sp>
        <p:pic>
          <p:nvPicPr>
            <p:cNvPr id="30" name="図 2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87202" y="5338914"/>
              <a:ext cx="1879388" cy="13516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036136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BEAFE0-8D20-430F-9881-9D52DF6A3E25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9C96A2-4ADA-4880-A30B-BC73CC6E9A3F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481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6878-36DB-4910-AA39-D0A60E2ECCD3}" type="datetimeFigureOut">
              <a:rPr kumimoji="1" lang="ja-JP" altLang="en-US" smtClean="0"/>
              <a:t>2017/2/22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B27E-C6C3-4222-B1BC-47295E75FD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2290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FCF966-2C92-46DA-8A34-FC0CA97F557A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3C79ED-2CFF-48FD-8789-446935440F9F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3316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076C74-0BA3-491B-9DDB-B7B99263423A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B87410-3BEF-41F8-BC5A-2F79319A8638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2832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89E68E-51A6-41A8-BEDE-50FFFF66ECEB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30F81C-514E-4CD4-8D88-0B170F7141AA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52510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486A5C-F88A-40F6-AB52-C16C245B0827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CEC74D-98E3-4A71-96D4-D08F3E1165FE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2749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29A1CD-83A8-4606-914A-D823031E4C15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4B906-4BFC-4997-9001-D4C99594C1BA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09913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B84C3B-B997-4D3A-9CEB-C73E09C9D445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029C73-3AEB-480A-9ADE-02715CC97E3C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6066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CB1996-CA49-4492-A2C3-BDCC6E3DB022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34ADCB-A8D6-4F92-B097-941F18E8DBE4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3313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297741-D3C9-49BE-BDA2-FE5DB1120DD5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FE1BBC-953B-4E25-8199-EBD3C6048C95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1082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6C81D4-F8E0-47DC-8145-32BE1AA1176C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B3A8E-E9D2-4108-81BE-3E1F3F304D8A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8000" dirty="0">
                <a:ln w="3175" cmpd="sng">
                  <a:noFill/>
                </a:ln>
                <a:solidFill>
                  <a:srgbClr val="F496CB"/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8000" dirty="0">
                <a:ln w="3175" cmpd="sng">
                  <a:noFill/>
                </a:ln>
                <a:solidFill>
                  <a:srgbClr val="F496CB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25372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4BB8A2-2AD2-4C02-918C-F395EDC399F2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861D8-87EE-4CCA-A2F6-BFE1727D7404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932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6878-36DB-4910-AA39-D0A60E2ECCD3}" type="datetimeFigureOut">
              <a:rPr kumimoji="1" lang="ja-JP" altLang="en-US" smtClean="0"/>
              <a:t>2017/2/22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B27E-C6C3-4222-B1BC-47295E75FD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674735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382422-17BC-4989-8499-EDE82826379E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4901DC-E092-470C-840A-7FA858A46C52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8000" dirty="0">
                <a:ln w="3175" cmpd="sng">
                  <a:noFill/>
                </a:ln>
                <a:solidFill>
                  <a:srgbClr val="F496CB"/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8000" dirty="0">
                <a:ln w="3175" cmpd="sng">
                  <a:noFill/>
                </a:ln>
                <a:solidFill>
                  <a:srgbClr val="F496CB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6773564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FEA84E-AECF-48A1-A9B1-172A5ADCB88A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89087A-1361-41C3-8C4B-9F2001466F7B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56722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022EB4-F7DE-4323-BE59-04506C0060CC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E5D066-F03A-46D8-8352-B58F6D2F4526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9411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385A85-E94A-498C-AA6A-474670B88FE9}" type="datetimeFigureOut">
              <a:rPr lang="en-US" altLang="ja-JP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0D5F98-B56C-47A0-8DAA-AF099D6A35E8}" type="slidenum">
              <a:rPr lang="en-US" altLang="ja-JP" smtClean="0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97956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特定非営利活動法人日本肺癌学会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6" y="6370638"/>
            <a:ext cx="1881188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9912941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特定非営利活動法人日本肺癌学会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6" y="6370638"/>
            <a:ext cx="1881188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5305270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特定非営利活動法人日本肺癌学会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6" y="6370638"/>
            <a:ext cx="1881188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1077442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表プレースホルダー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ja-JP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5010A-A911-6440-A4CD-B110B8E6EC5C}" type="slidenum">
              <a:rPr lang="en-US" altLang="ja-JP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2359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pic>
        <p:nvPicPr>
          <p:cNvPr id="7" name="Picture 2" descr="特定非営利活動法人日本肺癌学会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371088"/>
            <a:ext cx="1881376" cy="44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585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57C46071-7C55-422A-9A5D-4558953C7435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2017/2/22</a:t>
            </a:fld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002A9E31-197F-4A9D-82DC-167C7AC27205}" type="slidenum">
              <a:rPr lang="en-US" altLang="ja-JP">
                <a:solidFill>
                  <a:srgbClr val="F496CB">
                    <a:lumMod val="75000"/>
                  </a:srgbClr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885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6878-36DB-4910-AA39-D0A60E2ECCD3}" type="datetimeFigureOut">
              <a:rPr kumimoji="1" lang="ja-JP" altLang="en-US" smtClean="0"/>
              <a:t>2017/2/22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B27E-C6C3-4222-B1BC-47295E75FD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251086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4675" y="304801"/>
            <a:ext cx="8001000" cy="1216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E3E8FF">
                  <a:shade val="50000"/>
                </a:srgbClr>
              </a:solidFill>
            </a:endParaRP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E3E8FF">
                  <a:shade val="50000"/>
                </a:srgbClr>
              </a:solidFill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5A39DDFA-7B9A-4F9A-AC8C-A3A6C5C0DF88}" type="slidenum">
              <a:rPr lang="ja-JP" altLang="en-US">
                <a:solidFill>
                  <a:srgbClr val="E3E8FF">
                    <a:shade val="50000"/>
                  </a:srgbClr>
                </a:solidFill>
              </a:rPr>
              <a:pPr/>
              <a:t>‹#›</a:t>
            </a:fld>
            <a:endParaRPr lang="en-US" altLang="ja-JP">
              <a:solidFill>
                <a:srgbClr val="E3E8FF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65066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フリーフォーム 20"/>
          <p:cNvSpPr>
            <a:spLocks/>
          </p:cNvSpPr>
          <p:nvPr/>
        </p:nvSpPr>
        <p:spPr bwMode="auto">
          <a:xfrm>
            <a:off x="0" y="4039613"/>
            <a:ext cx="9134856" cy="491331"/>
          </a:xfrm>
          <a:custGeom>
            <a:avLst/>
            <a:gdLst/>
            <a:ahLst/>
            <a:cxnLst>
              <a:cxn ang="0">
                <a:pos x="0" y="340"/>
              </a:cxn>
              <a:cxn ang="0">
                <a:pos x="332" y="365"/>
              </a:cxn>
              <a:cxn ang="0">
                <a:pos x="713" y="382"/>
              </a:cxn>
              <a:cxn ang="0">
                <a:pos x="1186" y="390"/>
              </a:cxn>
              <a:cxn ang="0">
                <a:pos x="1742" y="398"/>
              </a:cxn>
              <a:cxn ang="0">
                <a:pos x="2365" y="390"/>
              </a:cxn>
              <a:cxn ang="0">
                <a:pos x="2689" y="382"/>
              </a:cxn>
              <a:cxn ang="0">
                <a:pos x="3020" y="373"/>
              </a:cxn>
              <a:cxn ang="0">
                <a:pos x="3344" y="348"/>
              </a:cxn>
              <a:cxn ang="0">
                <a:pos x="3676" y="324"/>
              </a:cxn>
              <a:cxn ang="0">
                <a:pos x="4058" y="257"/>
              </a:cxn>
              <a:cxn ang="0">
                <a:pos x="4481" y="199"/>
              </a:cxn>
              <a:cxn ang="0">
                <a:pos x="4996" y="133"/>
              </a:cxn>
              <a:cxn ang="0">
                <a:pos x="5535" y="66"/>
              </a:cxn>
              <a:cxn ang="0">
                <a:pos x="6075" y="25"/>
              </a:cxn>
              <a:cxn ang="0">
                <a:pos x="6332" y="8"/>
              </a:cxn>
              <a:cxn ang="0">
                <a:pos x="6564" y="0"/>
              </a:cxn>
              <a:cxn ang="0">
                <a:pos x="6763" y="0"/>
              </a:cxn>
              <a:cxn ang="0">
                <a:pos x="6946" y="17"/>
              </a:cxn>
              <a:cxn ang="0">
                <a:pos x="7137" y="41"/>
              </a:cxn>
              <a:cxn ang="0">
                <a:pos x="7295" y="58"/>
              </a:cxn>
              <a:cxn ang="0">
                <a:pos x="7411" y="66"/>
              </a:cxn>
            </a:cxnLst>
            <a:rect l="0" t="0" r="0" b="0"/>
            <a:pathLst>
              <a:path w="7411" h="398">
                <a:moveTo>
                  <a:pt x="0" y="340"/>
                </a:moveTo>
                <a:lnTo>
                  <a:pt x="332" y="365"/>
                </a:lnTo>
                <a:lnTo>
                  <a:pt x="713" y="382"/>
                </a:lnTo>
                <a:lnTo>
                  <a:pt x="1186" y="390"/>
                </a:lnTo>
                <a:lnTo>
                  <a:pt x="1742" y="398"/>
                </a:lnTo>
                <a:lnTo>
                  <a:pt x="2365" y="390"/>
                </a:lnTo>
                <a:lnTo>
                  <a:pt x="2689" y="382"/>
                </a:lnTo>
                <a:lnTo>
                  <a:pt x="3020" y="373"/>
                </a:lnTo>
                <a:lnTo>
                  <a:pt x="3344" y="348"/>
                </a:lnTo>
                <a:lnTo>
                  <a:pt x="3676" y="324"/>
                </a:lnTo>
                <a:lnTo>
                  <a:pt x="4058" y="257"/>
                </a:lnTo>
                <a:lnTo>
                  <a:pt x="4481" y="199"/>
                </a:lnTo>
                <a:lnTo>
                  <a:pt x="4996" y="133"/>
                </a:lnTo>
                <a:lnTo>
                  <a:pt x="5535" y="66"/>
                </a:lnTo>
                <a:lnTo>
                  <a:pt x="6075" y="25"/>
                </a:lnTo>
                <a:lnTo>
                  <a:pt x="6332" y="8"/>
                </a:lnTo>
                <a:lnTo>
                  <a:pt x="6564" y="0"/>
                </a:lnTo>
                <a:lnTo>
                  <a:pt x="6763" y="0"/>
                </a:lnTo>
                <a:lnTo>
                  <a:pt x="6946" y="17"/>
                </a:lnTo>
                <a:lnTo>
                  <a:pt x="7137" y="41"/>
                </a:lnTo>
                <a:lnTo>
                  <a:pt x="7295" y="58"/>
                </a:lnTo>
                <a:lnTo>
                  <a:pt x="7411" y="66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29" name="タイトル 28"/>
          <p:cNvSpPr>
            <a:spLocks noGrp="1"/>
          </p:cNvSpPr>
          <p:nvPr>
            <p:ph type="ctrTitle"/>
          </p:nvPr>
        </p:nvSpPr>
        <p:spPr>
          <a:xfrm>
            <a:off x="857224" y="1214425"/>
            <a:ext cx="7358114" cy="1470025"/>
          </a:xfrm>
        </p:spPr>
        <p:txBody>
          <a:bodyPr>
            <a:normAutofit/>
          </a:bodyPr>
          <a:lstStyle>
            <a:lvl1pPr>
              <a:defRPr sz="4300">
                <a:solidFill>
                  <a:schemeClr val="tx2"/>
                </a:solidFill>
                <a:effectLst>
                  <a:glow rad="101600">
                    <a:schemeClr val="bg2">
                      <a:tint val="20000"/>
                      <a:alpha val="6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サブタイトル 12"/>
          <p:cNvSpPr>
            <a:spLocks noGrp="1"/>
          </p:cNvSpPr>
          <p:nvPr>
            <p:ph type="subTitle" idx="1"/>
          </p:nvPr>
        </p:nvSpPr>
        <p:spPr>
          <a:xfrm>
            <a:off x="857224" y="2708272"/>
            <a:ext cx="7358114" cy="92869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25" name="日付プレースホルダー 24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48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8" name="スライド番号プレースホルダー 27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6" name="フリーフォーム 35"/>
          <p:cNvSpPr>
            <a:spLocks/>
          </p:cNvSpPr>
          <p:nvPr/>
        </p:nvSpPr>
        <p:spPr bwMode="auto">
          <a:xfrm>
            <a:off x="0" y="3071810"/>
            <a:ext cx="9144000" cy="1115989"/>
          </a:xfrm>
          <a:custGeom>
            <a:avLst/>
            <a:gdLst/>
            <a:ahLst/>
            <a:cxnLst>
              <a:cxn ang="0">
                <a:pos x="0" y="887"/>
              </a:cxn>
              <a:cxn ang="0">
                <a:pos x="240" y="896"/>
              </a:cxn>
              <a:cxn ang="0">
                <a:pos x="888" y="904"/>
              </a:cxn>
              <a:cxn ang="0">
                <a:pos x="1327" y="896"/>
              </a:cxn>
              <a:cxn ang="0">
                <a:pos x="1817" y="887"/>
              </a:cxn>
              <a:cxn ang="0">
                <a:pos x="2381" y="879"/>
              </a:cxn>
              <a:cxn ang="0">
                <a:pos x="2971" y="846"/>
              </a:cxn>
              <a:cxn ang="0">
                <a:pos x="3585" y="804"/>
              </a:cxn>
              <a:cxn ang="0">
                <a:pos x="4199" y="755"/>
              </a:cxn>
              <a:cxn ang="0">
                <a:pos x="4821" y="680"/>
              </a:cxn>
              <a:cxn ang="0">
                <a:pos x="5128" y="638"/>
              </a:cxn>
              <a:cxn ang="0">
                <a:pos x="5427" y="589"/>
              </a:cxn>
              <a:cxn ang="0">
                <a:pos x="5718" y="539"/>
              </a:cxn>
              <a:cxn ang="0">
                <a:pos x="6000" y="481"/>
              </a:cxn>
              <a:cxn ang="0">
                <a:pos x="6274" y="414"/>
              </a:cxn>
              <a:cxn ang="0">
                <a:pos x="6531" y="340"/>
              </a:cxn>
              <a:cxn ang="0">
                <a:pos x="6780" y="257"/>
              </a:cxn>
              <a:cxn ang="0">
                <a:pos x="7004" y="190"/>
              </a:cxn>
              <a:cxn ang="0">
                <a:pos x="7220" y="91"/>
              </a:cxn>
              <a:cxn ang="0">
                <a:pos x="7411" y="0"/>
              </a:cxn>
            </a:cxnLst>
            <a:rect l="0" t="0" r="0" b="0"/>
            <a:pathLst>
              <a:path w="7411" h="904">
                <a:moveTo>
                  <a:pt x="0" y="887"/>
                </a:moveTo>
                <a:lnTo>
                  <a:pt x="240" y="896"/>
                </a:lnTo>
                <a:lnTo>
                  <a:pt x="888" y="904"/>
                </a:lnTo>
                <a:lnTo>
                  <a:pt x="1327" y="896"/>
                </a:lnTo>
                <a:lnTo>
                  <a:pt x="1817" y="887"/>
                </a:lnTo>
                <a:lnTo>
                  <a:pt x="2381" y="879"/>
                </a:lnTo>
                <a:lnTo>
                  <a:pt x="2971" y="846"/>
                </a:lnTo>
                <a:lnTo>
                  <a:pt x="3585" y="804"/>
                </a:lnTo>
                <a:lnTo>
                  <a:pt x="4199" y="755"/>
                </a:lnTo>
                <a:lnTo>
                  <a:pt x="4821" y="680"/>
                </a:lnTo>
                <a:lnTo>
                  <a:pt x="5128" y="638"/>
                </a:lnTo>
                <a:lnTo>
                  <a:pt x="5427" y="589"/>
                </a:lnTo>
                <a:lnTo>
                  <a:pt x="5718" y="539"/>
                </a:lnTo>
                <a:lnTo>
                  <a:pt x="6000" y="481"/>
                </a:lnTo>
                <a:lnTo>
                  <a:pt x="6274" y="414"/>
                </a:lnTo>
                <a:lnTo>
                  <a:pt x="6531" y="340"/>
                </a:lnTo>
                <a:lnTo>
                  <a:pt x="6780" y="257"/>
                </a:lnTo>
                <a:lnTo>
                  <a:pt x="7004" y="190"/>
                </a:lnTo>
                <a:lnTo>
                  <a:pt x="7220" y="91"/>
                </a:lnTo>
                <a:lnTo>
                  <a:pt x="7411" y="0"/>
                </a:lnTo>
              </a:path>
            </a:pathLst>
          </a:custGeom>
          <a:noFill/>
          <a:ln w="127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38" name="フリーフォーム 37"/>
          <p:cNvSpPr>
            <a:spLocks/>
          </p:cNvSpPr>
          <p:nvPr/>
        </p:nvSpPr>
        <p:spPr bwMode="auto">
          <a:xfrm>
            <a:off x="0" y="3952661"/>
            <a:ext cx="9144000" cy="369116"/>
          </a:xfrm>
          <a:custGeom>
            <a:avLst/>
            <a:gdLst/>
            <a:ahLst/>
            <a:cxnLst>
              <a:cxn ang="0">
                <a:pos x="0" y="17"/>
              </a:cxn>
              <a:cxn ang="0">
                <a:pos x="581" y="33"/>
              </a:cxn>
              <a:cxn ang="0">
                <a:pos x="1933" y="75"/>
              </a:cxn>
              <a:cxn ang="0">
                <a:pos x="2747" y="116"/>
              </a:cxn>
              <a:cxn ang="0">
                <a:pos x="3552" y="141"/>
              </a:cxn>
              <a:cxn ang="0">
                <a:pos x="4265" y="182"/>
              </a:cxn>
              <a:cxn ang="0">
                <a:pos x="4581" y="216"/>
              </a:cxn>
              <a:cxn ang="0">
                <a:pos x="4838" y="241"/>
              </a:cxn>
              <a:cxn ang="0">
                <a:pos x="5145" y="274"/>
              </a:cxn>
              <a:cxn ang="0">
                <a:pos x="5477" y="290"/>
              </a:cxn>
              <a:cxn ang="0">
                <a:pos x="5875" y="299"/>
              </a:cxn>
              <a:cxn ang="0">
                <a:pos x="6083" y="299"/>
              </a:cxn>
              <a:cxn ang="0">
                <a:pos x="6290" y="290"/>
              </a:cxn>
              <a:cxn ang="0">
                <a:pos x="6514" y="265"/>
              </a:cxn>
              <a:cxn ang="0">
                <a:pos x="6722" y="232"/>
              </a:cxn>
              <a:cxn ang="0">
                <a:pos x="6921" y="199"/>
              </a:cxn>
              <a:cxn ang="0">
                <a:pos x="7104" y="141"/>
              </a:cxn>
              <a:cxn ang="0">
                <a:pos x="7187" y="116"/>
              </a:cxn>
              <a:cxn ang="0">
                <a:pos x="7270" y="83"/>
              </a:cxn>
              <a:cxn ang="0">
                <a:pos x="7344" y="41"/>
              </a:cxn>
              <a:cxn ang="0">
                <a:pos x="7411" y="0"/>
              </a:cxn>
            </a:cxnLst>
            <a:rect l="0" t="0" r="0" b="0"/>
            <a:pathLst>
              <a:path w="7411" h="299">
                <a:moveTo>
                  <a:pt x="0" y="17"/>
                </a:moveTo>
                <a:lnTo>
                  <a:pt x="581" y="33"/>
                </a:lnTo>
                <a:lnTo>
                  <a:pt x="1933" y="75"/>
                </a:lnTo>
                <a:lnTo>
                  <a:pt x="2747" y="116"/>
                </a:lnTo>
                <a:lnTo>
                  <a:pt x="3552" y="141"/>
                </a:lnTo>
                <a:lnTo>
                  <a:pt x="4265" y="182"/>
                </a:lnTo>
                <a:lnTo>
                  <a:pt x="4581" y="216"/>
                </a:lnTo>
                <a:lnTo>
                  <a:pt x="4838" y="241"/>
                </a:lnTo>
                <a:lnTo>
                  <a:pt x="5145" y="274"/>
                </a:lnTo>
                <a:lnTo>
                  <a:pt x="5477" y="290"/>
                </a:lnTo>
                <a:lnTo>
                  <a:pt x="5875" y="299"/>
                </a:lnTo>
                <a:lnTo>
                  <a:pt x="6083" y="299"/>
                </a:lnTo>
                <a:lnTo>
                  <a:pt x="6290" y="290"/>
                </a:lnTo>
                <a:lnTo>
                  <a:pt x="6514" y="265"/>
                </a:lnTo>
                <a:lnTo>
                  <a:pt x="6722" y="232"/>
                </a:lnTo>
                <a:lnTo>
                  <a:pt x="6921" y="199"/>
                </a:lnTo>
                <a:lnTo>
                  <a:pt x="7104" y="141"/>
                </a:lnTo>
                <a:lnTo>
                  <a:pt x="7187" y="116"/>
                </a:lnTo>
                <a:lnTo>
                  <a:pt x="7270" y="83"/>
                </a:lnTo>
                <a:lnTo>
                  <a:pt x="7344" y="41"/>
                </a:lnTo>
                <a:lnTo>
                  <a:pt x="7411" y="0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39" name="フリーフォーム 38"/>
          <p:cNvSpPr>
            <a:spLocks/>
          </p:cNvSpPr>
          <p:nvPr/>
        </p:nvSpPr>
        <p:spPr bwMode="auto">
          <a:xfrm>
            <a:off x="0" y="3809785"/>
            <a:ext cx="9144000" cy="491331"/>
          </a:xfrm>
          <a:custGeom>
            <a:avLst/>
            <a:gdLst/>
            <a:ahLst/>
            <a:cxnLst>
              <a:cxn ang="0">
                <a:pos x="0" y="340"/>
              </a:cxn>
              <a:cxn ang="0">
                <a:pos x="332" y="365"/>
              </a:cxn>
              <a:cxn ang="0">
                <a:pos x="713" y="382"/>
              </a:cxn>
              <a:cxn ang="0">
                <a:pos x="1186" y="390"/>
              </a:cxn>
              <a:cxn ang="0">
                <a:pos x="1742" y="398"/>
              </a:cxn>
              <a:cxn ang="0">
                <a:pos x="2365" y="390"/>
              </a:cxn>
              <a:cxn ang="0">
                <a:pos x="2689" y="382"/>
              </a:cxn>
              <a:cxn ang="0">
                <a:pos x="3020" y="373"/>
              </a:cxn>
              <a:cxn ang="0">
                <a:pos x="3344" y="348"/>
              </a:cxn>
              <a:cxn ang="0">
                <a:pos x="3676" y="324"/>
              </a:cxn>
              <a:cxn ang="0">
                <a:pos x="4058" y="257"/>
              </a:cxn>
              <a:cxn ang="0">
                <a:pos x="4481" y="199"/>
              </a:cxn>
              <a:cxn ang="0">
                <a:pos x="4996" y="133"/>
              </a:cxn>
              <a:cxn ang="0">
                <a:pos x="5535" y="66"/>
              </a:cxn>
              <a:cxn ang="0">
                <a:pos x="6075" y="25"/>
              </a:cxn>
              <a:cxn ang="0">
                <a:pos x="6332" y="8"/>
              </a:cxn>
              <a:cxn ang="0">
                <a:pos x="6564" y="0"/>
              </a:cxn>
              <a:cxn ang="0">
                <a:pos x="6763" y="0"/>
              </a:cxn>
              <a:cxn ang="0">
                <a:pos x="6946" y="17"/>
              </a:cxn>
              <a:cxn ang="0">
                <a:pos x="7137" y="41"/>
              </a:cxn>
              <a:cxn ang="0">
                <a:pos x="7295" y="58"/>
              </a:cxn>
              <a:cxn ang="0">
                <a:pos x="7411" y="66"/>
              </a:cxn>
            </a:cxnLst>
            <a:rect l="0" t="0" r="0" b="0"/>
            <a:pathLst>
              <a:path w="7411" h="398">
                <a:moveTo>
                  <a:pt x="0" y="340"/>
                </a:moveTo>
                <a:lnTo>
                  <a:pt x="332" y="365"/>
                </a:lnTo>
                <a:lnTo>
                  <a:pt x="713" y="382"/>
                </a:lnTo>
                <a:lnTo>
                  <a:pt x="1186" y="390"/>
                </a:lnTo>
                <a:lnTo>
                  <a:pt x="1742" y="398"/>
                </a:lnTo>
                <a:lnTo>
                  <a:pt x="2365" y="390"/>
                </a:lnTo>
                <a:lnTo>
                  <a:pt x="2689" y="382"/>
                </a:lnTo>
                <a:lnTo>
                  <a:pt x="3020" y="373"/>
                </a:lnTo>
                <a:lnTo>
                  <a:pt x="3344" y="348"/>
                </a:lnTo>
                <a:lnTo>
                  <a:pt x="3676" y="324"/>
                </a:lnTo>
                <a:lnTo>
                  <a:pt x="4058" y="257"/>
                </a:lnTo>
                <a:lnTo>
                  <a:pt x="4481" y="199"/>
                </a:lnTo>
                <a:lnTo>
                  <a:pt x="4996" y="133"/>
                </a:lnTo>
                <a:lnTo>
                  <a:pt x="5535" y="66"/>
                </a:lnTo>
                <a:lnTo>
                  <a:pt x="6075" y="25"/>
                </a:lnTo>
                <a:lnTo>
                  <a:pt x="6332" y="8"/>
                </a:lnTo>
                <a:lnTo>
                  <a:pt x="6564" y="0"/>
                </a:lnTo>
                <a:lnTo>
                  <a:pt x="6763" y="0"/>
                </a:lnTo>
                <a:lnTo>
                  <a:pt x="6946" y="17"/>
                </a:lnTo>
                <a:lnTo>
                  <a:pt x="7137" y="41"/>
                </a:lnTo>
                <a:lnTo>
                  <a:pt x="7295" y="58"/>
                </a:lnTo>
                <a:lnTo>
                  <a:pt x="7411" y="66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40" name="フリーフォーム 39"/>
          <p:cNvSpPr>
            <a:spLocks/>
          </p:cNvSpPr>
          <p:nvPr/>
        </p:nvSpPr>
        <p:spPr bwMode="auto">
          <a:xfrm>
            <a:off x="0" y="4090553"/>
            <a:ext cx="9144000" cy="481455"/>
          </a:xfrm>
          <a:custGeom>
            <a:avLst/>
            <a:gdLst/>
            <a:ahLst/>
            <a:cxnLst>
              <a:cxn ang="0">
                <a:pos x="0" y="92"/>
              </a:cxn>
              <a:cxn ang="0">
                <a:pos x="265" y="141"/>
              </a:cxn>
              <a:cxn ang="0">
                <a:pos x="589" y="191"/>
              </a:cxn>
              <a:cxn ang="0">
                <a:pos x="1029" y="249"/>
              </a:cxn>
              <a:cxn ang="0">
                <a:pos x="1585" y="307"/>
              </a:cxn>
              <a:cxn ang="0">
                <a:pos x="1883" y="332"/>
              </a:cxn>
              <a:cxn ang="0">
                <a:pos x="2224" y="349"/>
              </a:cxn>
              <a:cxn ang="0">
                <a:pos x="2589" y="374"/>
              </a:cxn>
              <a:cxn ang="0">
                <a:pos x="2979" y="382"/>
              </a:cxn>
              <a:cxn ang="0">
                <a:pos x="3386" y="390"/>
              </a:cxn>
              <a:cxn ang="0">
                <a:pos x="3809" y="390"/>
              </a:cxn>
              <a:cxn ang="0">
                <a:pos x="4199" y="382"/>
              </a:cxn>
              <a:cxn ang="0">
                <a:pos x="5120" y="349"/>
              </a:cxn>
              <a:cxn ang="0">
                <a:pos x="5651" y="332"/>
              </a:cxn>
              <a:cxn ang="0">
                <a:pos x="6174" y="299"/>
              </a:cxn>
              <a:cxn ang="0">
                <a:pos x="6639" y="258"/>
              </a:cxn>
              <a:cxn ang="0">
                <a:pos x="6830" y="233"/>
              </a:cxn>
              <a:cxn ang="0">
                <a:pos x="6987" y="216"/>
              </a:cxn>
              <a:cxn ang="0">
                <a:pos x="7046" y="191"/>
              </a:cxn>
              <a:cxn ang="0">
                <a:pos x="7178" y="141"/>
              </a:cxn>
              <a:cxn ang="0">
                <a:pos x="7253" y="108"/>
              </a:cxn>
              <a:cxn ang="0">
                <a:pos x="7319" y="67"/>
              </a:cxn>
              <a:cxn ang="0">
                <a:pos x="7378" y="34"/>
              </a:cxn>
              <a:cxn ang="0">
                <a:pos x="7411" y="0"/>
              </a:cxn>
            </a:cxnLst>
            <a:rect l="0" t="0" r="0" b="0"/>
            <a:pathLst>
              <a:path w="7411" h="390">
                <a:moveTo>
                  <a:pt x="0" y="92"/>
                </a:moveTo>
                <a:lnTo>
                  <a:pt x="265" y="141"/>
                </a:lnTo>
                <a:lnTo>
                  <a:pt x="589" y="191"/>
                </a:lnTo>
                <a:lnTo>
                  <a:pt x="1029" y="249"/>
                </a:lnTo>
                <a:lnTo>
                  <a:pt x="1585" y="307"/>
                </a:lnTo>
                <a:lnTo>
                  <a:pt x="1883" y="332"/>
                </a:lnTo>
                <a:lnTo>
                  <a:pt x="2224" y="349"/>
                </a:lnTo>
                <a:lnTo>
                  <a:pt x="2589" y="374"/>
                </a:lnTo>
                <a:lnTo>
                  <a:pt x="2979" y="382"/>
                </a:lnTo>
                <a:lnTo>
                  <a:pt x="3386" y="390"/>
                </a:lnTo>
                <a:lnTo>
                  <a:pt x="3809" y="390"/>
                </a:lnTo>
                <a:lnTo>
                  <a:pt x="4199" y="382"/>
                </a:lnTo>
                <a:lnTo>
                  <a:pt x="5120" y="349"/>
                </a:lnTo>
                <a:lnTo>
                  <a:pt x="5651" y="332"/>
                </a:lnTo>
                <a:lnTo>
                  <a:pt x="6174" y="299"/>
                </a:lnTo>
                <a:lnTo>
                  <a:pt x="6639" y="258"/>
                </a:lnTo>
                <a:lnTo>
                  <a:pt x="6830" y="233"/>
                </a:lnTo>
                <a:lnTo>
                  <a:pt x="6987" y="216"/>
                </a:lnTo>
                <a:lnTo>
                  <a:pt x="7046" y="191"/>
                </a:lnTo>
                <a:lnTo>
                  <a:pt x="7178" y="141"/>
                </a:lnTo>
                <a:lnTo>
                  <a:pt x="7253" y="108"/>
                </a:lnTo>
                <a:lnTo>
                  <a:pt x="7319" y="67"/>
                </a:lnTo>
                <a:lnTo>
                  <a:pt x="7378" y="34"/>
                </a:lnTo>
                <a:lnTo>
                  <a:pt x="7411" y="0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41" name="フリーフォーム 40"/>
          <p:cNvSpPr>
            <a:spLocks/>
          </p:cNvSpPr>
          <p:nvPr/>
        </p:nvSpPr>
        <p:spPr bwMode="auto">
          <a:xfrm>
            <a:off x="0" y="4325364"/>
            <a:ext cx="9144000" cy="553056"/>
          </a:xfrm>
          <a:custGeom>
            <a:avLst/>
            <a:gdLst/>
            <a:ahLst/>
            <a:cxnLst>
              <a:cxn ang="0">
                <a:pos x="0" y="448"/>
              </a:cxn>
              <a:cxn ang="0">
                <a:pos x="896" y="349"/>
              </a:cxn>
              <a:cxn ang="0">
                <a:pos x="1850" y="258"/>
              </a:cxn>
              <a:cxn ang="0">
                <a:pos x="3012" y="150"/>
              </a:cxn>
              <a:cxn ang="0">
                <a:pos x="3635" y="108"/>
              </a:cxn>
              <a:cxn ang="0">
                <a:pos x="4257" y="67"/>
              </a:cxn>
              <a:cxn ang="0">
                <a:pos x="4879" y="34"/>
              </a:cxn>
              <a:cxn ang="0">
                <a:pos x="5477" y="9"/>
              </a:cxn>
              <a:cxn ang="0">
                <a:pos x="6050" y="0"/>
              </a:cxn>
              <a:cxn ang="0">
                <a:pos x="6572" y="9"/>
              </a:cxn>
              <a:cxn ang="0">
                <a:pos x="6813" y="17"/>
              </a:cxn>
              <a:cxn ang="0">
                <a:pos x="7029" y="34"/>
              </a:cxn>
              <a:cxn ang="0">
                <a:pos x="7228" y="50"/>
              </a:cxn>
              <a:cxn ang="0">
                <a:pos x="7411" y="83"/>
              </a:cxn>
            </a:cxnLst>
            <a:rect l="0" t="0" r="0" b="0"/>
            <a:pathLst>
              <a:path w="7411" h="448">
                <a:moveTo>
                  <a:pt x="0" y="448"/>
                </a:moveTo>
                <a:lnTo>
                  <a:pt x="896" y="349"/>
                </a:lnTo>
                <a:lnTo>
                  <a:pt x="1850" y="258"/>
                </a:lnTo>
                <a:lnTo>
                  <a:pt x="3012" y="150"/>
                </a:lnTo>
                <a:lnTo>
                  <a:pt x="3635" y="108"/>
                </a:lnTo>
                <a:lnTo>
                  <a:pt x="4257" y="67"/>
                </a:lnTo>
                <a:lnTo>
                  <a:pt x="4879" y="34"/>
                </a:lnTo>
                <a:lnTo>
                  <a:pt x="5477" y="9"/>
                </a:lnTo>
                <a:lnTo>
                  <a:pt x="6050" y="0"/>
                </a:lnTo>
                <a:lnTo>
                  <a:pt x="6572" y="9"/>
                </a:lnTo>
                <a:lnTo>
                  <a:pt x="6813" y="17"/>
                </a:lnTo>
                <a:lnTo>
                  <a:pt x="7029" y="34"/>
                </a:lnTo>
                <a:lnTo>
                  <a:pt x="7228" y="50"/>
                </a:lnTo>
                <a:lnTo>
                  <a:pt x="7411" y="83"/>
                </a:lnTo>
              </a:path>
            </a:pathLst>
          </a:cu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22" name="フリーフォーム 21"/>
          <p:cNvSpPr>
            <a:spLocks/>
          </p:cNvSpPr>
          <p:nvPr/>
        </p:nvSpPr>
        <p:spPr bwMode="auto">
          <a:xfrm>
            <a:off x="143256" y="4071943"/>
            <a:ext cx="9000744" cy="491331"/>
          </a:xfrm>
          <a:custGeom>
            <a:avLst/>
            <a:gdLst/>
            <a:ahLst/>
            <a:cxnLst>
              <a:cxn ang="0">
                <a:pos x="0" y="340"/>
              </a:cxn>
              <a:cxn ang="0">
                <a:pos x="332" y="365"/>
              </a:cxn>
              <a:cxn ang="0">
                <a:pos x="713" y="382"/>
              </a:cxn>
              <a:cxn ang="0">
                <a:pos x="1186" y="390"/>
              </a:cxn>
              <a:cxn ang="0">
                <a:pos x="1742" y="398"/>
              </a:cxn>
              <a:cxn ang="0">
                <a:pos x="2365" y="390"/>
              </a:cxn>
              <a:cxn ang="0">
                <a:pos x="2689" y="382"/>
              </a:cxn>
              <a:cxn ang="0">
                <a:pos x="3020" y="373"/>
              </a:cxn>
              <a:cxn ang="0">
                <a:pos x="3344" y="348"/>
              </a:cxn>
              <a:cxn ang="0">
                <a:pos x="3676" y="324"/>
              </a:cxn>
              <a:cxn ang="0">
                <a:pos x="4058" y="257"/>
              </a:cxn>
              <a:cxn ang="0">
                <a:pos x="4481" y="199"/>
              </a:cxn>
              <a:cxn ang="0">
                <a:pos x="4996" y="133"/>
              </a:cxn>
              <a:cxn ang="0">
                <a:pos x="5535" y="66"/>
              </a:cxn>
              <a:cxn ang="0">
                <a:pos x="6075" y="25"/>
              </a:cxn>
              <a:cxn ang="0">
                <a:pos x="6332" y="8"/>
              </a:cxn>
              <a:cxn ang="0">
                <a:pos x="6564" y="0"/>
              </a:cxn>
              <a:cxn ang="0">
                <a:pos x="6763" y="0"/>
              </a:cxn>
              <a:cxn ang="0">
                <a:pos x="6946" y="17"/>
              </a:cxn>
              <a:cxn ang="0">
                <a:pos x="7137" y="41"/>
              </a:cxn>
              <a:cxn ang="0">
                <a:pos x="7295" y="58"/>
              </a:cxn>
              <a:cxn ang="0">
                <a:pos x="7411" y="66"/>
              </a:cxn>
            </a:cxnLst>
            <a:rect l="0" t="0" r="0" b="0"/>
            <a:pathLst>
              <a:path w="7411" h="398">
                <a:moveTo>
                  <a:pt x="0" y="340"/>
                </a:moveTo>
                <a:lnTo>
                  <a:pt x="332" y="365"/>
                </a:lnTo>
                <a:lnTo>
                  <a:pt x="713" y="382"/>
                </a:lnTo>
                <a:lnTo>
                  <a:pt x="1186" y="390"/>
                </a:lnTo>
                <a:lnTo>
                  <a:pt x="1742" y="398"/>
                </a:lnTo>
                <a:lnTo>
                  <a:pt x="2365" y="390"/>
                </a:lnTo>
                <a:lnTo>
                  <a:pt x="2689" y="382"/>
                </a:lnTo>
                <a:lnTo>
                  <a:pt x="3020" y="373"/>
                </a:lnTo>
                <a:lnTo>
                  <a:pt x="3344" y="348"/>
                </a:lnTo>
                <a:lnTo>
                  <a:pt x="3676" y="324"/>
                </a:lnTo>
                <a:lnTo>
                  <a:pt x="4058" y="257"/>
                </a:lnTo>
                <a:lnTo>
                  <a:pt x="4481" y="199"/>
                </a:lnTo>
                <a:lnTo>
                  <a:pt x="4996" y="133"/>
                </a:lnTo>
                <a:lnTo>
                  <a:pt x="5535" y="66"/>
                </a:lnTo>
                <a:lnTo>
                  <a:pt x="6075" y="25"/>
                </a:lnTo>
                <a:lnTo>
                  <a:pt x="6332" y="8"/>
                </a:lnTo>
                <a:lnTo>
                  <a:pt x="6564" y="0"/>
                </a:lnTo>
                <a:lnTo>
                  <a:pt x="6763" y="0"/>
                </a:lnTo>
                <a:lnTo>
                  <a:pt x="6946" y="17"/>
                </a:lnTo>
                <a:lnTo>
                  <a:pt x="7137" y="41"/>
                </a:lnTo>
                <a:lnTo>
                  <a:pt x="7295" y="58"/>
                </a:lnTo>
                <a:lnTo>
                  <a:pt x="7411" y="66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24" name="フリーフォーム 23"/>
          <p:cNvSpPr>
            <a:spLocks/>
          </p:cNvSpPr>
          <p:nvPr/>
        </p:nvSpPr>
        <p:spPr bwMode="auto">
          <a:xfrm>
            <a:off x="152400" y="4019116"/>
            <a:ext cx="8991600" cy="481455"/>
          </a:xfrm>
          <a:custGeom>
            <a:avLst/>
            <a:gdLst/>
            <a:ahLst/>
            <a:cxnLst>
              <a:cxn ang="0">
                <a:pos x="0" y="92"/>
              </a:cxn>
              <a:cxn ang="0">
                <a:pos x="265" y="141"/>
              </a:cxn>
              <a:cxn ang="0">
                <a:pos x="589" y="191"/>
              </a:cxn>
              <a:cxn ang="0">
                <a:pos x="1029" y="249"/>
              </a:cxn>
              <a:cxn ang="0">
                <a:pos x="1585" y="307"/>
              </a:cxn>
              <a:cxn ang="0">
                <a:pos x="1883" y="332"/>
              </a:cxn>
              <a:cxn ang="0">
                <a:pos x="2224" y="349"/>
              </a:cxn>
              <a:cxn ang="0">
                <a:pos x="2589" y="374"/>
              </a:cxn>
              <a:cxn ang="0">
                <a:pos x="2979" y="382"/>
              </a:cxn>
              <a:cxn ang="0">
                <a:pos x="3386" y="390"/>
              </a:cxn>
              <a:cxn ang="0">
                <a:pos x="3809" y="390"/>
              </a:cxn>
              <a:cxn ang="0">
                <a:pos x="4199" y="382"/>
              </a:cxn>
              <a:cxn ang="0">
                <a:pos x="5120" y="349"/>
              </a:cxn>
              <a:cxn ang="0">
                <a:pos x="5651" y="332"/>
              </a:cxn>
              <a:cxn ang="0">
                <a:pos x="6174" y="299"/>
              </a:cxn>
              <a:cxn ang="0">
                <a:pos x="6639" y="258"/>
              </a:cxn>
              <a:cxn ang="0">
                <a:pos x="6830" y="233"/>
              </a:cxn>
              <a:cxn ang="0">
                <a:pos x="6987" y="216"/>
              </a:cxn>
              <a:cxn ang="0">
                <a:pos x="7046" y="191"/>
              </a:cxn>
              <a:cxn ang="0">
                <a:pos x="7178" y="141"/>
              </a:cxn>
              <a:cxn ang="0">
                <a:pos x="7253" y="108"/>
              </a:cxn>
              <a:cxn ang="0">
                <a:pos x="7319" y="67"/>
              </a:cxn>
              <a:cxn ang="0">
                <a:pos x="7378" y="34"/>
              </a:cxn>
              <a:cxn ang="0">
                <a:pos x="7411" y="0"/>
              </a:cxn>
            </a:cxnLst>
            <a:rect l="0" t="0" r="0" b="0"/>
            <a:pathLst>
              <a:path w="7411" h="390">
                <a:moveTo>
                  <a:pt x="0" y="92"/>
                </a:moveTo>
                <a:lnTo>
                  <a:pt x="265" y="141"/>
                </a:lnTo>
                <a:lnTo>
                  <a:pt x="589" y="191"/>
                </a:lnTo>
                <a:lnTo>
                  <a:pt x="1029" y="249"/>
                </a:lnTo>
                <a:lnTo>
                  <a:pt x="1585" y="307"/>
                </a:lnTo>
                <a:lnTo>
                  <a:pt x="1883" y="332"/>
                </a:lnTo>
                <a:lnTo>
                  <a:pt x="2224" y="349"/>
                </a:lnTo>
                <a:lnTo>
                  <a:pt x="2589" y="374"/>
                </a:lnTo>
                <a:lnTo>
                  <a:pt x="2979" y="382"/>
                </a:lnTo>
                <a:lnTo>
                  <a:pt x="3386" y="390"/>
                </a:lnTo>
                <a:lnTo>
                  <a:pt x="3809" y="390"/>
                </a:lnTo>
                <a:lnTo>
                  <a:pt x="4199" y="382"/>
                </a:lnTo>
                <a:lnTo>
                  <a:pt x="5120" y="349"/>
                </a:lnTo>
                <a:lnTo>
                  <a:pt x="5651" y="332"/>
                </a:lnTo>
                <a:lnTo>
                  <a:pt x="6174" y="299"/>
                </a:lnTo>
                <a:lnTo>
                  <a:pt x="6639" y="258"/>
                </a:lnTo>
                <a:lnTo>
                  <a:pt x="6830" y="233"/>
                </a:lnTo>
                <a:lnTo>
                  <a:pt x="6987" y="216"/>
                </a:lnTo>
                <a:lnTo>
                  <a:pt x="7046" y="191"/>
                </a:lnTo>
                <a:lnTo>
                  <a:pt x="7178" y="141"/>
                </a:lnTo>
                <a:lnTo>
                  <a:pt x="7253" y="108"/>
                </a:lnTo>
                <a:lnTo>
                  <a:pt x="7319" y="67"/>
                </a:lnTo>
                <a:lnTo>
                  <a:pt x="7378" y="34"/>
                </a:lnTo>
                <a:lnTo>
                  <a:pt x="7411" y="0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26" name="フリーフォーム 25"/>
          <p:cNvSpPr>
            <a:spLocks/>
          </p:cNvSpPr>
          <p:nvPr/>
        </p:nvSpPr>
        <p:spPr bwMode="auto">
          <a:xfrm>
            <a:off x="143256" y="3714753"/>
            <a:ext cx="9000744" cy="491331"/>
          </a:xfrm>
          <a:custGeom>
            <a:avLst/>
            <a:gdLst/>
            <a:ahLst/>
            <a:cxnLst>
              <a:cxn ang="0">
                <a:pos x="0" y="340"/>
              </a:cxn>
              <a:cxn ang="0">
                <a:pos x="332" y="365"/>
              </a:cxn>
              <a:cxn ang="0">
                <a:pos x="713" y="382"/>
              </a:cxn>
              <a:cxn ang="0">
                <a:pos x="1186" y="390"/>
              </a:cxn>
              <a:cxn ang="0">
                <a:pos x="1742" y="398"/>
              </a:cxn>
              <a:cxn ang="0">
                <a:pos x="2365" y="390"/>
              </a:cxn>
              <a:cxn ang="0">
                <a:pos x="2689" y="382"/>
              </a:cxn>
              <a:cxn ang="0">
                <a:pos x="3020" y="373"/>
              </a:cxn>
              <a:cxn ang="0">
                <a:pos x="3344" y="348"/>
              </a:cxn>
              <a:cxn ang="0">
                <a:pos x="3676" y="324"/>
              </a:cxn>
              <a:cxn ang="0">
                <a:pos x="4058" y="257"/>
              </a:cxn>
              <a:cxn ang="0">
                <a:pos x="4481" y="199"/>
              </a:cxn>
              <a:cxn ang="0">
                <a:pos x="4996" y="133"/>
              </a:cxn>
              <a:cxn ang="0">
                <a:pos x="5535" y="66"/>
              </a:cxn>
              <a:cxn ang="0">
                <a:pos x="6075" y="25"/>
              </a:cxn>
              <a:cxn ang="0">
                <a:pos x="6332" y="8"/>
              </a:cxn>
              <a:cxn ang="0">
                <a:pos x="6564" y="0"/>
              </a:cxn>
              <a:cxn ang="0">
                <a:pos x="6763" y="0"/>
              </a:cxn>
              <a:cxn ang="0">
                <a:pos x="6946" y="17"/>
              </a:cxn>
              <a:cxn ang="0">
                <a:pos x="7137" y="41"/>
              </a:cxn>
              <a:cxn ang="0">
                <a:pos x="7295" y="58"/>
              </a:cxn>
              <a:cxn ang="0">
                <a:pos x="7411" y="66"/>
              </a:cxn>
            </a:cxnLst>
            <a:rect l="0" t="0" r="0" b="0"/>
            <a:pathLst>
              <a:path w="7411" h="398">
                <a:moveTo>
                  <a:pt x="0" y="340"/>
                </a:moveTo>
                <a:lnTo>
                  <a:pt x="332" y="365"/>
                </a:lnTo>
                <a:lnTo>
                  <a:pt x="713" y="382"/>
                </a:lnTo>
                <a:lnTo>
                  <a:pt x="1186" y="390"/>
                </a:lnTo>
                <a:lnTo>
                  <a:pt x="1742" y="398"/>
                </a:lnTo>
                <a:lnTo>
                  <a:pt x="2365" y="390"/>
                </a:lnTo>
                <a:lnTo>
                  <a:pt x="2689" y="382"/>
                </a:lnTo>
                <a:lnTo>
                  <a:pt x="3020" y="373"/>
                </a:lnTo>
                <a:lnTo>
                  <a:pt x="3344" y="348"/>
                </a:lnTo>
                <a:lnTo>
                  <a:pt x="3676" y="324"/>
                </a:lnTo>
                <a:lnTo>
                  <a:pt x="4058" y="257"/>
                </a:lnTo>
                <a:lnTo>
                  <a:pt x="4481" y="199"/>
                </a:lnTo>
                <a:lnTo>
                  <a:pt x="4996" y="133"/>
                </a:lnTo>
                <a:lnTo>
                  <a:pt x="5535" y="66"/>
                </a:lnTo>
                <a:lnTo>
                  <a:pt x="6075" y="25"/>
                </a:lnTo>
                <a:lnTo>
                  <a:pt x="6332" y="8"/>
                </a:lnTo>
                <a:lnTo>
                  <a:pt x="6564" y="0"/>
                </a:lnTo>
                <a:lnTo>
                  <a:pt x="6763" y="0"/>
                </a:lnTo>
                <a:lnTo>
                  <a:pt x="6946" y="17"/>
                </a:lnTo>
                <a:lnTo>
                  <a:pt x="7137" y="41"/>
                </a:lnTo>
                <a:lnTo>
                  <a:pt x="7295" y="58"/>
                </a:lnTo>
                <a:lnTo>
                  <a:pt x="7411" y="66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sp>
        <p:nvSpPr>
          <p:cNvPr id="27" name="フリーフォーム 26"/>
          <p:cNvSpPr>
            <a:spLocks/>
          </p:cNvSpPr>
          <p:nvPr/>
        </p:nvSpPr>
        <p:spPr bwMode="auto">
          <a:xfrm>
            <a:off x="152400" y="3881224"/>
            <a:ext cx="8991600" cy="481455"/>
          </a:xfrm>
          <a:custGeom>
            <a:avLst/>
            <a:gdLst/>
            <a:ahLst/>
            <a:cxnLst>
              <a:cxn ang="0">
                <a:pos x="0" y="92"/>
              </a:cxn>
              <a:cxn ang="0">
                <a:pos x="265" y="141"/>
              </a:cxn>
              <a:cxn ang="0">
                <a:pos x="589" y="191"/>
              </a:cxn>
              <a:cxn ang="0">
                <a:pos x="1029" y="249"/>
              </a:cxn>
              <a:cxn ang="0">
                <a:pos x="1585" y="307"/>
              </a:cxn>
              <a:cxn ang="0">
                <a:pos x="1883" y="332"/>
              </a:cxn>
              <a:cxn ang="0">
                <a:pos x="2224" y="349"/>
              </a:cxn>
              <a:cxn ang="0">
                <a:pos x="2589" y="374"/>
              </a:cxn>
              <a:cxn ang="0">
                <a:pos x="2979" y="382"/>
              </a:cxn>
              <a:cxn ang="0">
                <a:pos x="3386" y="390"/>
              </a:cxn>
              <a:cxn ang="0">
                <a:pos x="3809" y="390"/>
              </a:cxn>
              <a:cxn ang="0">
                <a:pos x="4199" y="382"/>
              </a:cxn>
              <a:cxn ang="0">
                <a:pos x="5120" y="349"/>
              </a:cxn>
              <a:cxn ang="0">
                <a:pos x="5651" y="332"/>
              </a:cxn>
              <a:cxn ang="0">
                <a:pos x="6174" y="299"/>
              </a:cxn>
              <a:cxn ang="0">
                <a:pos x="6639" y="258"/>
              </a:cxn>
              <a:cxn ang="0">
                <a:pos x="6830" y="233"/>
              </a:cxn>
              <a:cxn ang="0">
                <a:pos x="6987" y="216"/>
              </a:cxn>
              <a:cxn ang="0">
                <a:pos x="7046" y="191"/>
              </a:cxn>
              <a:cxn ang="0">
                <a:pos x="7178" y="141"/>
              </a:cxn>
              <a:cxn ang="0">
                <a:pos x="7253" y="108"/>
              </a:cxn>
              <a:cxn ang="0">
                <a:pos x="7319" y="67"/>
              </a:cxn>
              <a:cxn ang="0">
                <a:pos x="7378" y="34"/>
              </a:cxn>
              <a:cxn ang="0">
                <a:pos x="7411" y="0"/>
              </a:cxn>
            </a:cxnLst>
            <a:rect l="0" t="0" r="0" b="0"/>
            <a:pathLst>
              <a:path w="7411" h="390">
                <a:moveTo>
                  <a:pt x="0" y="92"/>
                </a:moveTo>
                <a:lnTo>
                  <a:pt x="265" y="141"/>
                </a:lnTo>
                <a:lnTo>
                  <a:pt x="589" y="191"/>
                </a:lnTo>
                <a:lnTo>
                  <a:pt x="1029" y="249"/>
                </a:lnTo>
                <a:lnTo>
                  <a:pt x="1585" y="307"/>
                </a:lnTo>
                <a:lnTo>
                  <a:pt x="1883" y="332"/>
                </a:lnTo>
                <a:lnTo>
                  <a:pt x="2224" y="349"/>
                </a:lnTo>
                <a:lnTo>
                  <a:pt x="2589" y="374"/>
                </a:lnTo>
                <a:lnTo>
                  <a:pt x="2979" y="382"/>
                </a:lnTo>
                <a:lnTo>
                  <a:pt x="3386" y="390"/>
                </a:lnTo>
                <a:lnTo>
                  <a:pt x="3809" y="390"/>
                </a:lnTo>
                <a:lnTo>
                  <a:pt x="4199" y="382"/>
                </a:lnTo>
                <a:lnTo>
                  <a:pt x="5120" y="349"/>
                </a:lnTo>
                <a:lnTo>
                  <a:pt x="5651" y="332"/>
                </a:lnTo>
                <a:lnTo>
                  <a:pt x="6174" y="299"/>
                </a:lnTo>
                <a:lnTo>
                  <a:pt x="6639" y="258"/>
                </a:lnTo>
                <a:lnTo>
                  <a:pt x="6830" y="233"/>
                </a:lnTo>
                <a:lnTo>
                  <a:pt x="6987" y="216"/>
                </a:lnTo>
                <a:lnTo>
                  <a:pt x="7046" y="191"/>
                </a:lnTo>
                <a:lnTo>
                  <a:pt x="7178" y="141"/>
                </a:lnTo>
                <a:lnTo>
                  <a:pt x="7253" y="108"/>
                </a:lnTo>
                <a:lnTo>
                  <a:pt x="7319" y="67"/>
                </a:lnTo>
                <a:lnTo>
                  <a:pt x="7378" y="34"/>
                </a:lnTo>
                <a:lnTo>
                  <a:pt x="7411" y="0"/>
                </a:lnTo>
              </a:path>
            </a:pathLst>
          </a:cu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7530770" y="3871493"/>
            <a:ext cx="1541824" cy="1424221"/>
            <a:chOff x="7286645" y="3871493"/>
            <a:chExt cx="1541824" cy="1424221"/>
          </a:xfr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18" name="フリーフォーム 17"/>
            <p:cNvSpPr>
              <a:spLocks/>
            </p:cNvSpPr>
            <p:nvPr/>
          </p:nvSpPr>
          <p:spPr bwMode="auto">
            <a:xfrm>
              <a:off x="7286645" y="3890348"/>
              <a:ext cx="908413" cy="891012"/>
            </a:xfrm>
            <a:custGeom>
              <a:avLst/>
              <a:gdLst>
                <a:gd name="T0" fmla="*/ 530225 w 507"/>
                <a:gd name="T1" fmla="*/ 0 h 501"/>
                <a:gd name="T2" fmla="*/ 692150 w 507"/>
                <a:gd name="T3" fmla="*/ 0 h 501"/>
                <a:gd name="T4" fmla="*/ 758825 w 507"/>
                <a:gd name="T5" fmla="*/ 0 h 501"/>
                <a:gd name="T6" fmla="*/ 804863 w 507"/>
                <a:gd name="T7" fmla="*/ 20638 h 501"/>
                <a:gd name="T8" fmla="*/ 804863 w 507"/>
                <a:gd name="T9" fmla="*/ 33338 h 501"/>
                <a:gd name="T10" fmla="*/ 738188 w 507"/>
                <a:gd name="T11" fmla="*/ 11113 h 501"/>
                <a:gd name="T12" fmla="*/ 701675 w 507"/>
                <a:gd name="T13" fmla="*/ 0 h 501"/>
                <a:gd name="T14" fmla="*/ 655638 w 507"/>
                <a:gd name="T15" fmla="*/ 0 h 501"/>
                <a:gd name="T16" fmla="*/ 552450 w 507"/>
                <a:gd name="T17" fmla="*/ 33338 h 501"/>
                <a:gd name="T18" fmla="*/ 460375 w 507"/>
                <a:gd name="T19" fmla="*/ 79375 h 501"/>
                <a:gd name="T20" fmla="*/ 414338 w 507"/>
                <a:gd name="T21" fmla="*/ 115888 h 501"/>
                <a:gd name="T22" fmla="*/ 493713 w 507"/>
                <a:gd name="T23" fmla="*/ 79375 h 501"/>
                <a:gd name="T24" fmla="*/ 542925 w 507"/>
                <a:gd name="T25" fmla="*/ 66675 h 501"/>
                <a:gd name="T26" fmla="*/ 563563 w 507"/>
                <a:gd name="T27" fmla="*/ 66675 h 501"/>
                <a:gd name="T28" fmla="*/ 460375 w 507"/>
                <a:gd name="T29" fmla="*/ 115888 h 501"/>
                <a:gd name="T30" fmla="*/ 403225 w 507"/>
                <a:gd name="T31" fmla="*/ 160338 h 501"/>
                <a:gd name="T32" fmla="*/ 334963 w 507"/>
                <a:gd name="T33" fmla="*/ 206375 h 501"/>
                <a:gd name="T34" fmla="*/ 277813 w 507"/>
                <a:gd name="T35" fmla="*/ 252413 h 501"/>
                <a:gd name="T36" fmla="*/ 219075 w 507"/>
                <a:gd name="T37" fmla="*/ 309563 h 501"/>
                <a:gd name="T38" fmla="*/ 182563 w 507"/>
                <a:gd name="T39" fmla="*/ 355600 h 501"/>
                <a:gd name="T40" fmla="*/ 161925 w 507"/>
                <a:gd name="T41" fmla="*/ 425450 h 501"/>
                <a:gd name="T42" fmla="*/ 138113 w 507"/>
                <a:gd name="T43" fmla="*/ 550863 h 501"/>
                <a:gd name="T44" fmla="*/ 128588 w 507"/>
                <a:gd name="T45" fmla="*/ 769938 h 501"/>
                <a:gd name="T46" fmla="*/ 115888 w 507"/>
                <a:gd name="T47" fmla="*/ 633413 h 501"/>
                <a:gd name="T48" fmla="*/ 103188 w 507"/>
                <a:gd name="T49" fmla="*/ 530225 h 501"/>
                <a:gd name="T50" fmla="*/ 92075 w 507"/>
                <a:gd name="T51" fmla="*/ 493713 h 501"/>
                <a:gd name="T52" fmla="*/ 69850 w 507"/>
                <a:gd name="T53" fmla="*/ 541338 h 501"/>
                <a:gd name="T54" fmla="*/ 58738 w 507"/>
                <a:gd name="T55" fmla="*/ 608013 h 501"/>
                <a:gd name="T56" fmla="*/ 46038 w 507"/>
                <a:gd name="T57" fmla="*/ 795338 h 501"/>
                <a:gd name="T58" fmla="*/ 33338 w 507"/>
                <a:gd name="T59" fmla="*/ 679450 h 501"/>
                <a:gd name="T60" fmla="*/ 25400 w 507"/>
                <a:gd name="T61" fmla="*/ 620713 h 501"/>
                <a:gd name="T62" fmla="*/ 12700 w 507"/>
                <a:gd name="T63" fmla="*/ 633413 h 501"/>
                <a:gd name="T64" fmla="*/ 0 w 507"/>
                <a:gd name="T65" fmla="*/ 646113 h 501"/>
                <a:gd name="T66" fmla="*/ 0 w 507"/>
                <a:gd name="T67" fmla="*/ 574675 h 501"/>
                <a:gd name="T68" fmla="*/ 12700 w 507"/>
                <a:gd name="T69" fmla="*/ 517525 h 501"/>
                <a:gd name="T70" fmla="*/ 25400 w 507"/>
                <a:gd name="T71" fmla="*/ 458788 h 501"/>
                <a:gd name="T72" fmla="*/ 82550 w 507"/>
                <a:gd name="T73" fmla="*/ 331788 h 501"/>
                <a:gd name="T74" fmla="*/ 149225 w 507"/>
                <a:gd name="T75" fmla="*/ 219075 h 501"/>
                <a:gd name="T76" fmla="*/ 231775 w 507"/>
                <a:gd name="T77" fmla="*/ 123825 h 501"/>
                <a:gd name="T78" fmla="*/ 311150 w 507"/>
                <a:gd name="T79" fmla="*/ 57150 h 501"/>
                <a:gd name="T80" fmla="*/ 403225 w 507"/>
                <a:gd name="T81" fmla="*/ 20638 h 501"/>
                <a:gd name="T82" fmla="*/ 519113 w 507"/>
                <a:gd name="T83" fmla="*/ 0 h 501"/>
                <a:gd name="T84" fmla="*/ 530225 w 507"/>
                <a:gd name="T85" fmla="*/ 0 h 501"/>
                <a:gd name="T86" fmla="*/ 0 1 256"/>
                <a:gd name="T87" fmla="*/ 0 1 256"/>
                <a:gd name="T88" fmla="*/ 0 1 256"/>
                <a:gd name="T89" fmla="*/ 0 1 256"/>
                <a:gd name="T90" fmla="*/ 0 1 256"/>
                <a:gd name="T91" fmla="*/ 0 1 256"/>
                <a:gd name="T92" fmla="*/ 0 1 256"/>
                <a:gd name="T93" fmla="*/ 0 1 256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w 507"/>
                <a:gd name="T130" fmla="*/ 0 h 501"/>
                <a:gd name="T131" fmla="*/ 0 w 507"/>
                <a:gd name="T132" fmla="*/ 0 h 50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07" h="501">
                  <a:moveTo>
                    <a:pt x="334" y="0"/>
                  </a:moveTo>
                  <a:lnTo>
                    <a:pt x="436" y="0"/>
                  </a:lnTo>
                  <a:lnTo>
                    <a:pt x="478" y="0"/>
                  </a:lnTo>
                  <a:lnTo>
                    <a:pt x="507" y="13"/>
                  </a:lnTo>
                  <a:lnTo>
                    <a:pt x="507" y="21"/>
                  </a:lnTo>
                  <a:lnTo>
                    <a:pt x="465" y="7"/>
                  </a:lnTo>
                  <a:lnTo>
                    <a:pt x="442" y="0"/>
                  </a:lnTo>
                  <a:lnTo>
                    <a:pt x="413" y="0"/>
                  </a:lnTo>
                  <a:lnTo>
                    <a:pt x="348" y="21"/>
                  </a:lnTo>
                  <a:lnTo>
                    <a:pt x="290" y="50"/>
                  </a:lnTo>
                  <a:lnTo>
                    <a:pt x="261" y="73"/>
                  </a:lnTo>
                  <a:lnTo>
                    <a:pt x="311" y="50"/>
                  </a:lnTo>
                  <a:lnTo>
                    <a:pt x="342" y="42"/>
                  </a:lnTo>
                  <a:lnTo>
                    <a:pt x="355" y="42"/>
                  </a:lnTo>
                  <a:lnTo>
                    <a:pt x="290" y="73"/>
                  </a:lnTo>
                  <a:lnTo>
                    <a:pt x="254" y="101"/>
                  </a:lnTo>
                  <a:lnTo>
                    <a:pt x="211" y="130"/>
                  </a:lnTo>
                  <a:lnTo>
                    <a:pt x="175" y="159"/>
                  </a:lnTo>
                  <a:lnTo>
                    <a:pt x="138" y="195"/>
                  </a:lnTo>
                  <a:lnTo>
                    <a:pt x="115" y="224"/>
                  </a:lnTo>
                  <a:lnTo>
                    <a:pt x="102" y="268"/>
                  </a:lnTo>
                  <a:lnTo>
                    <a:pt x="87" y="347"/>
                  </a:lnTo>
                  <a:lnTo>
                    <a:pt x="81" y="485"/>
                  </a:lnTo>
                  <a:lnTo>
                    <a:pt x="73" y="399"/>
                  </a:lnTo>
                  <a:lnTo>
                    <a:pt x="65" y="334"/>
                  </a:lnTo>
                  <a:lnTo>
                    <a:pt x="58" y="311"/>
                  </a:lnTo>
                  <a:lnTo>
                    <a:pt x="44" y="341"/>
                  </a:lnTo>
                  <a:lnTo>
                    <a:pt x="37" y="383"/>
                  </a:lnTo>
                  <a:lnTo>
                    <a:pt x="29" y="501"/>
                  </a:lnTo>
                  <a:lnTo>
                    <a:pt x="21" y="428"/>
                  </a:lnTo>
                  <a:lnTo>
                    <a:pt x="16" y="391"/>
                  </a:lnTo>
                  <a:lnTo>
                    <a:pt x="8" y="399"/>
                  </a:lnTo>
                  <a:lnTo>
                    <a:pt x="0" y="407"/>
                  </a:lnTo>
                  <a:lnTo>
                    <a:pt x="0" y="362"/>
                  </a:lnTo>
                  <a:lnTo>
                    <a:pt x="8" y="326"/>
                  </a:lnTo>
                  <a:lnTo>
                    <a:pt x="16" y="289"/>
                  </a:lnTo>
                  <a:lnTo>
                    <a:pt x="52" y="209"/>
                  </a:lnTo>
                  <a:lnTo>
                    <a:pt x="94" y="138"/>
                  </a:lnTo>
                  <a:lnTo>
                    <a:pt x="146" y="78"/>
                  </a:lnTo>
                  <a:lnTo>
                    <a:pt x="196" y="36"/>
                  </a:lnTo>
                  <a:lnTo>
                    <a:pt x="254" y="13"/>
                  </a:lnTo>
                  <a:lnTo>
                    <a:pt x="327" y="0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19" name="フリーフォーム 18"/>
            <p:cNvSpPr>
              <a:spLocks/>
            </p:cNvSpPr>
            <p:nvPr/>
          </p:nvSpPr>
          <p:spPr bwMode="auto">
            <a:xfrm>
              <a:off x="7421610" y="3871493"/>
              <a:ext cx="1406859" cy="1424221"/>
            </a:xfrm>
            <a:custGeom>
              <a:avLst/>
              <a:gdLst>
                <a:gd name="T0" fmla="*/ 1276350 w 804"/>
                <a:gd name="T1" fmla="*/ 795338 h 820"/>
                <a:gd name="T2" fmla="*/ 1209675 w 804"/>
                <a:gd name="T3" fmla="*/ 449263 h 820"/>
                <a:gd name="T4" fmla="*/ 1003300 w 804"/>
                <a:gd name="T5" fmla="*/ 149225 h 820"/>
                <a:gd name="T6" fmla="*/ 828675 w 804"/>
                <a:gd name="T7" fmla="*/ 46038 h 820"/>
                <a:gd name="T8" fmla="*/ 1003300 w 804"/>
                <a:gd name="T9" fmla="*/ 241300 h 820"/>
                <a:gd name="T10" fmla="*/ 758825 w 804"/>
                <a:gd name="T11" fmla="*/ 92075 h 820"/>
                <a:gd name="T12" fmla="*/ 506413 w 804"/>
                <a:gd name="T13" fmla="*/ 46038 h 820"/>
                <a:gd name="T14" fmla="*/ 401638 w 804"/>
                <a:gd name="T15" fmla="*/ 79375 h 820"/>
                <a:gd name="T16" fmla="*/ 149225 w 804"/>
                <a:gd name="T17" fmla="*/ 220663 h 820"/>
                <a:gd name="T18" fmla="*/ 33338 w 804"/>
                <a:gd name="T19" fmla="*/ 427038 h 820"/>
                <a:gd name="T20" fmla="*/ 33338 w 804"/>
                <a:gd name="T21" fmla="*/ 817563 h 820"/>
                <a:gd name="T22" fmla="*/ 241300 w 804"/>
                <a:gd name="T23" fmla="*/ 1119188 h 820"/>
                <a:gd name="T24" fmla="*/ 206375 w 804"/>
                <a:gd name="T25" fmla="*/ 1165225 h 820"/>
                <a:gd name="T26" fmla="*/ 473075 w 804"/>
                <a:gd name="T27" fmla="*/ 1243013 h 820"/>
                <a:gd name="T28" fmla="*/ 642938 w 804"/>
                <a:gd name="T29" fmla="*/ 1255713 h 820"/>
                <a:gd name="T30" fmla="*/ 252413 w 804"/>
                <a:gd name="T31" fmla="*/ 1268413 h 820"/>
                <a:gd name="T32" fmla="*/ 539750 w 804"/>
                <a:gd name="T33" fmla="*/ 1301750 h 820"/>
                <a:gd name="T34" fmla="*/ 841375 w 804"/>
                <a:gd name="T35" fmla="*/ 1255713 h 820"/>
                <a:gd name="T36" fmla="*/ 1047750 w 804"/>
                <a:gd name="T37" fmla="*/ 1139825 h 820"/>
                <a:gd name="T38" fmla="*/ 1160463 w 804"/>
                <a:gd name="T39" fmla="*/ 977900 h 820"/>
                <a:gd name="T40" fmla="*/ 1160463 w 804"/>
                <a:gd name="T41" fmla="*/ 795338 h 820"/>
                <a:gd name="T42" fmla="*/ 1173163 w 804"/>
                <a:gd name="T43" fmla="*/ 725488 h 820"/>
                <a:gd name="T44" fmla="*/ 1219200 w 804"/>
                <a:gd name="T45" fmla="*/ 784225 h 820"/>
                <a:gd name="T46" fmla="*/ 1160463 w 804"/>
                <a:gd name="T47" fmla="*/ 635000 h 820"/>
                <a:gd name="T48" fmla="*/ 1209675 w 804"/>
                <a:gd name="T49" fmla="*/ 646113 h 820"/>
                <a:gd name="T50" fmla="*/ 1255713 w 804"/>
                <a:gd name="T51" fmla="*/ 795338 h 820"/>
                <a:gd name="T52" fmla="*/ 1231900 w 804"/>
                <a:gd name="T53" fmla="*/ 1003300 h 820"/>
                <a:gd name="T54" fmla="*/ 815975 w 804"/>
                <a:gd name="T55" fmla="*/ 887413 h 820"/>
                <a:gd name="T56" fmla="*/ 633413 w 804"/>
                <a:gd name="T57" fmla="*/ 1016000 h 820"/>
                <a:gd name="T58" fmla="*/ 344488 w 804"/>
                <a:gd name="T59" fmla="*/ 920750 h 820"/>
                <a:gd name="T60" fmla="*/ 219075 w 804"/>
                <a:gd name="T61" fmla="*/ 738188 h 820"/>
                <a:gd name="T62" fmla="*/ 206375 w 804"/>
                <a:gd name="T63" fmla="*/ 530225 h 820"/>
                <a:gd name="T64" fmla="*/ 265113 w 804"/>
                <a:gd name="T65" fmla="*/ 381000 h 820"/>
                <a:gd name="T66" fmla="*/ 473075 w 804"/>
                <a:gd name="T67" fmla="*/ 254000 h 820"/>
                <a:gd name="T68" fmla="*/ 311150 w 804"/>
                <a:gd name="T69" fmla="*/ 311150 h 820"/>
                <a:gd name="T70" fmla="*/ 182563 w 804"/>
                <a:gd name="T71" fmla="*/ 439738 h 820"/>
                <a:gd name="T72" fmla="*/ 252413 w 804"/>
                <a:gd name="T73" fmla="*/ 300038 h 820"/>
                <a:gd name="T74" fmla="*/ 434975 w 804"/>
                <a:gd name="T75" fmla="*/ 195263 h 820"/>
                <a:gd name="T76" fmla="*/ 587375 w 804"/>
                <a:gd name="T77" fmla="*/ 149225 h 820"/>
                <a:gd name="T78" fmla="*/ 493713 w 804"/>
                <a:gd name="T79" fmla="*/ 115888 h 820"/>
                <a:gd name="T80" fmla="*/ 655638 w 804"/>
                <a:gd name="T81" fmla="*/ 104775 h 820"/>
                <a:gd name="T82" fmla="*/ 758825 w 804"/>
                <a:gd name="T83" fmla="*/ 231775 h 820"/>
                <a:gd name="T84" fmla="*/ 804863 w 804"/>
                <a:gd name="T85" fmla="*/ 287338 h 820"/>
                <a:gd name="T86" fmla="*/ 758825 w 804"/>
                <a:gd name="T87" fmla="*/ 381000 h 820"/>
                <a:gd name="T88" fmla="*/ 815975 w 804"/>
                <a:gd name="T89" fmla="*/ 403225 h 820"/>
                <a:gd name="T90" fmla="*/ 862013 w 804"/>
                <a:gd name="T91" fmla="*/ 427038 h 820"/>
                <a:gd name="T92" fmla="*/ 898525 w 804"/>
                <a:gd name="T93" fmla="*/ 601663 h 820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w 804"/>
                <a:gd name="T142" fmla="*/ 0 h 820"/>
                <a:gd name="T143" fmla="*/ 0 w 804"/>
                <a:gd name="T144" fmla="*/ 0 h 8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04" h="820">
                  <a:moveTo>
                    <a:pt x="776" y="632"/>
                  </a:moveTo>
                  <a:lnTo>
                    <a:pt x="797" y="559"/>
                  </a:lnTo>
                  <a:lnTo>
                    <a:pt x="804" y="501"/>
                  </a:lnTo>
                  <a:lnTo>
                    <a:pt x="804" y="444"/>
                  </a:lnTo>
                  <a:lnTo>
                    <a:pt x="791" y="379"/>
                  </a:lnTo>
                  <a:lnTo>
                    <a:pt x="762" y="283"/>
                  </a:lnTo>
                  <a:lnTo>
                    <a:pt x="710" y="204"/>
                  </a:lnTo>
                  <a:lnTo>
                    <a:pt x="660" y="123"/>
                  </a:lnTo>
                  <a:lnTo>
                    <a:pt x="632" y="94"/>
                  </a:lnTo>
                  <a:lnTo>
                    <a:pt x="595" y="66"/>
                  </a:lnTo>
                  <a:lnTo>
                    <a:pt x="559" y="50"/>
                  </a:lnTo>
                  <a:lnTo>
                    <a:pt x="522" y="29"/>
                  </a:lnTo>
                  <a:lnTo>
                    <a:pt x="442" y="0"/>
                  </a:lnTo>
                  <a:lnTo>
                    <a:pt x="543" y="73"/>
                  </a:lnTo>
                  <a:lnTo>
                    <a:pt x="632" y="152"/>
                  </a:lnTo>
                  <a:lnTo>
                    <a:pt x="551" y="102"/>
                  </a:lnTo>
                  <a:lnTo>
                    <a:pt x="478" y="50"/>
                  </a:lnTo>
                  <a:lnTo>
                    <a:pt x="478" y="58"/>
                  </a:lnTo>
                  <a:lnTo>
                    <a:pt x="478" y="73"/>
                  </a:lnTo>
                  <a:lnTo>
                    <a:pt x="376" y="45"/>
                  </a:lnTo>
                  <a:lnTo>
                    <a:pt x="319" y="29"/>
                  </a:lnTo>
                  <a:lnTo>
                    <a:pt x="246" y="29"/>
                  </a:lnTo>
                  <a:lnTo>
                    <a:pt x="246" y="45"/>
                  </a:lnTo>
                  <a:lnTo>
                    <a:pt x="253" y="50"/>
                  </a:lnTo>
                  <a:lnTo>
                    <a:pt x="188" y="81"/>
                  </a:lnTo>
                  <a:lnTo>
                    <a:pt x="138" y="102"/>
                  </a:lnTo>
                  <a:lnTo>
                    <a:pt x="94" y="139"/>
                  </a:lnTo>
                  <a:lnTo>
                    <a:pt x="58" y="189"/>
                  </a:lnTo>
                  <a:lnTo>
                    <a:pt x="36" y="233"/>
                  </a:lnTo>
                  <a:lnTo>
                    <a:pt x="21" y="269"/>
                  </a:lnTo>
                  <a:lnTo>
                    <a:pt x="0" y="348"/>
                  </a:lnTo>
                  <a:lnTo>
                    <a:pt x="0" y="436"/>
                  </a:lnTo>
                  <a:lnTo>
                    <a:pt x="21" y="515"/>
                  </a:lnTo>
                  <a:lnTo>
                    <a:pt x="50" y="588"/>
                  </a:lnTo>
                  <a:lnTo>
                    <a:pt x="102" y="653"/>
                  </a:lnTo>
                  <a:lnTo>
                    <a:pt x="152" y="705"/>
                  </a:lnTo>
                  <a:lnTo>
                    <a:pt x="217" y="741"/>
                  </a:lnTo>
                  <a:lnTo>
                    <a:pt x="180" y="741"/>
                  </a:lnTo>
                  <a:lnTo>
                    <a:pt x="130" y="734"/>
                  </a:lnTo>
                  <a:lnTo>
                    <a:pt x="175" y="755"/>
                  </a:lnTo>
                  <a:lnTo>
                    <a:pt x="217" y="770"/>
                  </a:lnTo>
                  <a:lnTo>
                    <a:pt x="298" y="783"/>
                  </a:lnTo>
                  <a:lnTo>
                    <a:pt x="370" y="783"/>
                  </a:lnTo>
                  <a:lnTo>
                    <a:pt x="457" y="770"/>
                  </a:lnTo>
                  <a:lnTo>
                    <a:pt x="405" y="791"/>
                  </a:lnTo>
                  <a:lnTo>
                    <a:pt x="355" y="806"/>
                  </a:lnTo>
                  <a:lnTo>
                    <a:pt x="274" y="806"/>
                  </a:lnTo>
                  <a:lnTo>
                    <a:pt x="159" y="799"/>
                  </a:lnTo>
                  <a:lnTo>
                    <a:pt x="196" y="814"/>
                  </a:lnTo>
                  <a:lnTo>
                    <a:pt x="240" y="820"/>
                  </a:lnTo>
                  <a:lnTo>
                    <a:pt x="340" y="820"/>
                  </a:lnTo>
                  <a:lnTo>
                    <a:pt x="405" y="820"/>
                  </a:lnTo>
                  <a:lnTo>
                    <a:pt x="470" y="806"/>
                  </a:lnTo>
                  <a:lnTo>
                    <a:pt x="530" y="791"/>
                  </a:lnTo>
                  <a:lnTo>
                    <a:pt x="572" y="770"/>
                  </a:lnTo>
                  <a:lnTo>
                    <a:pt x="624" y="755"/>
                  </a:lnTo>
                  <a:lnTo>
                    <a:pt x="660" y="718"/>
                  </a:lnTo>
                  <a:lnTo>
                    <a:pt x="697" y="682"/>
                  </a:lnTo>
                  <a:lnTo>
                    <a:pt x="726" y="640"/>
                  </a:lnTo>
                  <a:lnTo>
                    <a:pt x="731" y="616"/>
                  </a:lnTo>
                  <a:lnTo>
                    <a:pt x="739" y="574"/>
                  </a:lnTo>
                  <a:lnTo>
                    <a:pt x="739" y="522"/>
                  </a:lnTo>
                  <a:lnTo>
                    <a:pt x="731" y="501"/>
                  </a:lnTo>
                  <a:lnTo>
                    <a:pt x="726" y="480"/>
                  </a:lnTo>
                  <a:lnTo>
                    <a:pt x="726" y="450"/>
                  </a:lnTo>
                  <a:lnTo>
                    <a:pt x="739" y="457"/>
                  </a:lnTo>
                  <a:lnTo>
                    <a:pt x="747" y="465"/>
                  </a:lnTo>
                  <a:lnTo>
                    <a:pt x="762" y="538"/>
                  </a:lnTo>
                  <a:lnTo>
                    <a:pt x="768" y="494"/>
                  </a:lnTo>
                  <a:lnTo>
                    <a:pt x="762" y="450"/>
                  </a:lnTo>
                  <a:lnTo>
                    <a:pt x="747" y="421"/>
                  </a:lnTo>
                  <a:lnTo>
                    <a:pt x="731" y="400"/>
                  </a:lnTo>
                  <a:lnTo>
                    <a:pt x="731" y="392"/>
                  </a:lnTo>
                  <a:lnTo>
                    <a:pt x="739" y="400"/>
                  </a:lnTo>
                  <a:lnTo>
                    <a:pt x="762" y="407"/>
                  </a:lnTo>
                  <a:lnTo>
                    <a:pt x="768" y="421"/>
                  </a:lnTo>
                  <a:lnTo>
                    <a:pt x="783" y="457"/>
                  </a:lnTo>
                  <a:lnTo>
                    <a:pt x="791" y="501"/>
                  </a:lnTo>
                  <a:lnTo>
                    <a:pt x="783" y="545"/>
                  </a:lnTo>
                  <a:lnTo>
                    <a:pt x="783" y="632"/>
                  </a:lnTo>
                  <a:lnTo>
                    <a:pt x="776" y="632"/>
                  </a:lnTo>
                  <a:lnTo>
                    <a:pt x="559" y="421"/>
                  </a:lnTo>
                  <a:lnTo>
                    <a:pt x="543" y="501"/>
                  </a:lnTo>
                  <a:lnTo>
                    <a:pt x="514" y="559"/>
                  </a:lnTo>
                  <a:lnTo>
                    <a:pt x="501" y="580"/>
                  </a:lnTo>
                  <a:lnTo>
                    <a:pt x="470" y="603"/>
                  </a:lnTo>
                  <a:lnTo>
                    <a:pt x="399" y="640"/>
                  </a:lnTo>
                  <a:lnTo>
                    <a:pt x="334" y="632"/>
                  </a:lnTo>
                  <a:lnTo>
                    <a:pt x="269" y="611"/>
                  </a:lnTo>
                  <a:lnTo>
                    <a:pt x="217" y="580"/>
                  </a:lnTo>
                  <a:lnTo>
                    <a:pt x="180" y="545"/>
                  </a:lnTo>
                  <a:lnTo>
                    <a:pt x="159" y="501"/>
                  </a:lnTo>
                  <a:lnTo>
                    <a:pt x="138" y="465"/>
                  </a:lnTo>
                  <a:lnTo>
                    <a:pt x="130" y="428"/>
                  </a:lnTo>
                  <a:lnTo>
                    <a:pt x="130" y="392"/>
                  </a:lnTo>
                  <a:lnTo>
                    <a:pt x="130" y="334"/>
                  </a:lnTo>
                  <a:lnTo>
                    <a:pt x="138" y="298"/>
                  </a:lnTo>
                  <a:lnTo>
                    <a:pt x="152" y="261"/>
                  </a:lnTo>
                  <a:lnTo>
                    <a:pt x="167" y="240"/>
                  </a:lnTo>
                  <a:lnTo>
                    <a:pt x="217" y="204"/>
                  </a:lnTo>
                  <a:lnTo>
                    <a:pt x="282" y="160"/>
                  </a:lnTo>
                  <a:lnTo>
                    <a:pt x="298" y="160"/>
                  </a:lnTo>
                  <a:lnTo>
                    <a:pt x="298" y="152"/>
                  </a:lnTo>
                  <a:lnTo>
                    <a:pt x="240" y="167"/>
                  </a:lnTo>
                  <a:lnTo>
                    <a:pt x="196" y="196"/>
                  </a:lnTo>
                  <a:lnTo>
                    <a:pt x="152" y="233"/>
                  </a:lnTo>
                  <a:lnTo>
                    <a:pt x="115" y="269"/>
                  </a:lnTo>
                  <a:lnTo>
                    <a:pt x="115" y="277"/>
                  </a:lnTo>
                  <a:lnTo>
                    <a:pt x="109" y="277"/>
                  </a:lnTo>
                  <a:lnTo>
                    <a:pt x="130" y="233"/>
                  </a:lnTo>
                  <a:lnTo>
                    <a:pt x="159" y="189"/>
                  </a:lnTo>
                  <a:lnTo>
                    <a:pt x="196" y="160"/>
                  </a:lnTo>
                  <a:lnTo>
                    <a:pt x="240" y="139"/>
                  </a:lnTo>
                  <a:lnTo>
                    <a:pt x="274" y="123"/>
                  </a:lnTo>
                  <a:lnTo>
                    <a:pt x="319" y="110"/>
                  </a:lnTo>
                  <a:lnTo>
                    <a:pt x="376" y="102"/>
                  </a:lnTo>
                  <a:lnTo>
                    <a:pt x="370" y="94"/>
                  </a:lnTo>
                  <a:lnTo>
                    <a:pt x="347" y="87"/>
                  </a:lnTo>
                  <a:lnTo>
                    <a:pt x="326" y="81"/>
                  </a:lnTo>
                  <a:lnTo>
                    <a:pt x="311" y="73"/>
                  </a:lnTo>
                  <a:lnTo>
                    <a:pt x="340" y="66"/>
                  </a:lnTo>
                  <a:lnTo>
                    <a:pt x="370" y="58"/>
                  </a:lnTo>
                  <a:lnTo>
                    <a:pt x="413" y="66"/>
                  </a:lnTo>
                  <a:lnTo>
                    <a:pt x="493" y="94"/>
                  </a:lnTo>
                  <a:lnTo>
                    <a:pt x="486" y="123"/>
                  </a:lnTo>
                  <a:lnTo>
                    <a:pt x="478" y="146"/>
                  </a:lnTo>
                  <a:lnTo>
                    <a:pt x="478" y="181"/>
                  </a:lnTo>
                  <a:lnTo>
                    <a:pt x="501" y="175"/>
                  </a:lnTo>
                  <a:lnTo>
                    <a:pt x="507" y="181"/>
                  </a:lnTo>
                  <a:lnTo>
                    <a:pt x="478" y="212"/>
                  </a:lnTo>
                  <a:lnTo>
                    <a:pt x="449" y="233"/>
                  </a:lnTo>
                  <a:lnTo>
                    <a:pt x="478" y="240"/>
                  </a:lnTo>
                  <a:lnTo>
                    <a:pt x="501" y="240"/>
                  </a:lnTo>
                  <a:lnTo>
                    <a:pt x="514" y="248"/>
                  </a:lnTo>
                  <a:lnTo>
                    <a:pt x="514" y="254"/>
                  </a:lnTo>
                  <a:lnTo>
                    <a:pt x="522" y="261"/>
                  </a:lnTo>
                  <a:lnTo>
                    <a:pt x="530" y="261"/>
                  </a:lnTo>
                  <a:lnTo>
                    <a:pt x="543" y="269"/>
                  </a:lnTo>
                  <a:lnTo>
                    <a:pt x="551" y="290"/>
                  </a:lnTo>
                  <a:lnTo>
                    <a:pt x="566" y="327"/>
                  </a:lnTo>
                  <a:lnTo>
                    <a:pt x="566" y="379"/>
                  </a:lnTo>
                  <a:lnTo>
                    <a:pt x="559" y="421"/>
                  </a:lnTo>
                  <a:lnTo>
                    <a:pt x="776" y="63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20" name="フリーフォーム 19"/>
            <p:cNvSpPr>
              <a:spLocks/>
            </p:cNvSpPr>
            <p:nvPr/>
          </p:nvSpPr>
          <p:spPr bwMode="auto">
            <a:xfrm>
              <a:off x="7358082" y="4714884"/>
              <a:ext cx="251974" cy="453319"/>
            </a:xfrm>
            <a:custGeom>
              <a:avLst/>
              <a:gdLst>
                <a:gd name="T0" fmla="*/ 0 w 144"/>
                <a:gd name="T1" fmla="*/ 0 h 261"/>
                <a:gd name="T2" fmla="*/ 66675 w 144"/>
                <a:gd name="T3" fmla="*/ 149225 h 261"/>
                <a:gd name="T4" fmla="*/ 138113 w 144"/>
                <a:gd name="T5" fmla="*/ 274638 h 261"/>
                <a:gd name="T6" fmla="*/ 207963 w 144"/>
                <a:gd name="T7" fmla="*/ 357188 h 261"/>
                <a:gd name="T8" fmla="*/ 228600 w 144"/>
                <a:gd name="T9" fmla="*/ 414338 h 261"/>
                <a:gd name="T10" fmla="*/ 125413 w 144"/>
                <a:gd name="T11" fmla="*/ 331788 h 261"/>
                <a:gd name="T12" fmla="*/ 92075 w 144"/>
                <a:gd name="T13" fmla="*/ 274638 h 261"/>
                <a:gd name="T14" fmla="*/ 46038 w 144"/>
                <a:gd name="T15" fmla="*/ 195263 h 261"/>
                <a:gd name="T16" fmla="*/ 12700 w 144"/>
                <a:gd name="T17" fmla="*/ 103188 h 261"/>
                <a:gd name="T18" fmla="*/ 12700 w 144"/>
                <a:gd name="T19" fmla="*/ 0 h 261"/>
                <a:gd name="T20" fmla="*/ 0 w 144"/>
                <a:gd name="T21" fmla="*/ 0 h 261"/>
                <a:gd name="T22" fmla="*/ 0 1 256"/>
                <a:gd name="T23" fmla="*/ 0 1 256"/>
                <a:gd name="T24" fmla="*/ 0 1 256"/>
                <a:gd name="T25" fmla="*/ 0 1 256"/>
                <a:gd name="T26" fmla="*/ 0 1 256"/>
                <a:gd name="T27" fmla="*/ 0 1 256"/>
                <a:gd name="T28" fmla="*/ 0 1 256"/>
                <a:gd name="T29" fmla="*/ 0 1 256"/>
                <a:gd name="T30" fmla="*/ 0 1 256"/>
                <a:gd name="T31" fmla="*/ 0 1 256"/>
                <a:gd name="T32" fmla="*/ 0 1 256"/>
                <a:gd name="T33" fmla="*/ 0 w 144"/>
                <a:gd name="T34" fmla="*/ 0 h 261"/>
                <a:gd name="T35" fmla="*/ 0 w 144"/>
                <a:gd name="T36" fmla="*/ 0 h 2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4" h="261">
                  <a:moveTo>
                    <a:pt x="0" y="0"/>
                  </a:moveTo>
                  <a:lnTo>
                    <a:pt x="42" y="94"/>
                  </a:lnTo>
                  <a:lnTo>
                    <a:pt x="87" y="173"/>
                  </a:lnTo>
                  <a:lnTo>
                    <a:pt x="131" y="225"/>
                  </a:lnTo>
                  <a:lnTo>
                    <a:pt x="144" y="261"/>
                  </a:lnTo>
                  <a:lnTo>
                    <a:pt x="79" y="209"/>
                  </a:lnTo>
                  <a:lnTo>
                    <a:pt x="58" y="173"/>
                  </a:lnTo>
                  <a:lnTo>
                    <a:pt x="29" y="123"/>
                  </a:lnTo>
                  <a:lnTo>
                    <a:pt x="8" y="65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390511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28596" y="1614477"/>
            <a:ext cx="8229600" cy="4687200"/>
          </a:xfrm>
        </p:spPr>
        <p:txBody>
          <a:bodyPr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199599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77661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82544" y="269874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82544" y="1176322"/>
            <a:ext cx="7772400" cy="1500187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グループ化 6"/>
          <p:cNvGrpSpPr>
            <a:grpSpLocks/>
          </p:cNvGrpSpPr>
          <p:nvPr/>
        </p:nvGrpSpPr>
        <p:grpSpPr bwMode="auto">
          <a:xfrm>
            <a:off x="-16016" y="0"/>
            <a:ext cx="9144000" cy="6858024"/>
            <a:chOff x="-129" y="-42"/>
            <a:chExt cx="6177" cy="4355"/>
          </a:xfrm>
        </p:grpSpPr>
        <p:sp>
          <p:nvSpPr>
            <p:cNvPr id="24" name="フリーフォーム 23"/>
            <p:cNvSpPr>
              <a:spLocks/>
            </p:cNvSpPr>
            <p:nvPr/>
          </p:nvSpPr>
          <p:spPr bwMode="auto">
            <a:xfrm>
              <a:off x="-122" y="-42"/>
              <a:ext cx="5811" cy="4091"/>
            </a:xfrm>
            <a:custGeom>
              <a:avLst/>
              <a:gdLst/>
              <a:ahLst/>
              <a:cxnLst>
                <a:cxn ang="0">
                  <a:pos x="0" y="4069"/>
                </a:cxn>
                <a:cxn ang="0">
                  <a:pos x="161" y="4084"/>
                </a:cxn>
                <a:cxn ang="0">
                  <a:pos x="344" y="4084"/>
                </a:cxn>
                <a:cxn ang="0">
                  <a:pos x="593" y="4091"/>
                </a:cxn>
                <a:cxn ang="0">
                  <a:pos x="893" y="4084"/>
                </a:cxn>
                <a:cxn ang="0">
                  <a:pos x="1230" y="4069"/>
                </a:cxn>
                <a:cxn ang="0">
                  <a:pos x="1588" y="4033"/>
                </a:cxn>
                <a:cxn ang="0">
                  <a:pos x="1991" y="3996"/>
                </a:cxn>
                <a:cxn ang="0">
                  <a:pos x="2196" y="3959"/>
                </a:cxn>
                <a:cxn ang="0">
                  <a:pos x="2408" y="3923"/>
                </a:cxn>
                <a:cxn ang="0">
                  <a:pos x="2613" y="3879"/>
                </a:cxn>
                <a:cxn ang="0">
                  <a:pos x="2832" y="3828"/>
                </a:cxn>
                <a:cxn ang="0">
                  <a:pos x="3052" y="3776"/>
                </a:cxn>
                <a:cxn ang="0">
                  <a:pos x="3257" y="3718"/>
                </a:cxn>
                <a:cxn ang="0">
                  <a:pos x="3469" y="3645"/>
                </a:cxn>
                <a:cxn ang="0">
                  <a:pos x="3681" y="3572"/>
                </a:cxn>
                <a:cxn ang="0">
                  <a:pos x="3886" y="3484"/>
                </a:cxn>
                <a:cxn ang="0">
                  <a:pos x="4084" y="3381"/>
                </a:cxn>
                <a:cxn ang="0">
                  <a:pos x="4274" y="3279"/>
                </a:cxn>
                <a:cxn ang="0">
                  <a:pos x="4465" y="3169"/>
                </a:cxn>
                <a:cxn ang="0">
                  <a:pos x="4648" y="3037"/>
                </a:cxn>
                <a:cxn ang="0">
                  <a:pos x="4816" y="2898"/>
                </a:cxn>
                <a:cxn ang="0">
                  <a:pos x="4970" y="2759"/>
                </a:cxn>
                <a:cxn ang="0">
                  <a:pos x="5123" y="2591"/>
                </a:cxn>
                <a:cxn ang="0">
                  <a:pos x="5189" y="2510"/>
                </a:cxn>
                <a:cxn ang="0">
                  <a:pos x="5262" y="2415"/>
                </a:cxn>
                <a:cxn ang="0">
                  <a:pos x="5350" y="2269"/>
                </a:cxn>
                <a:cxn ang="0">
                  <a:pos x="5453" y="2093"/>
                </a:cxn>
                <a:cxn ang="0">
                  <a:pos x="5555" y="1873"/>
                </a:cxn>
                <a:cxn ang="0">
                  <a:pos x="5606" y="1756"/>
                </a:cxn>
                <a:cxn ang="0">
                  <a:pos x="5658" y="1625"/>
                </a:cxn>
                <a:cxn ang="0">
                  <a:pos x="5709" y="1485"/>
                </a:cxn>
                <a:cxn ang="0">
                  <a:pos x="5745" y="1332"/>
                </a:cxn>
                <a:cxn ang="0">
                  <a:pos x="5775" y="1207"/>
                </a:cxn>
                <a:cxn ang="0">
                  <a:pos x="5789" y="1068"/>
                </a:cxn>
                <a:cxn ang="0">
                  <a:pos x="5804" y="893"/>
                </a:cxn>
                <a:cxn ang="0">
                  <a:pos x="5811" y="790"/>
                </a:cxn>
                <a:cxn ang="0">
                  <a:pos x="5804" y="695"/>
                </a:cxn>
                <a:cxn ang="0">
                  <a:pos x="5797" y="578"/>
                </a:cxn>
                <a:cxn ang="0">
                  <a:pos x="5782" y="461"/>
                </a:cxn>
                <a:cxn ang="0">
                  <a:pos x="5760" y="344"/>
                </a:cxn>
                <a:cxn ang="0">
                  <a:pos x="5738" y="227"/>
                </a:cxn>
                <a:cxn ang="0">
                  <a:pos x="5694" y="109"/>
                </a:cxn>
                <a:cxn ang="0">
                  <a:pos x="5643" y="0"/>
                </a:cxn>
              </a:cxnLst>
              <a:rect l="0" t="0" r="0" b="0"/>
              <a:pathLst>
                <a:path w="5811" h="4091">
                  <a:moveTo>
                    <a:pt x="0" y="4069"/>
                  </a:moveTo>
                  <a:lnTo>
                    <a:pt x="161" y="4084"/>
                  </a:lnTo>
                  <a:lnTo>
                    <a:pt x="344" y="4084"/>
                  </a:lnTo>
                  <a:lnTo>
                    <a:pt x="593" y="4091"/>
                  </a:lnTo>
                  <a:lnTo>
                    <a:pt x="893" y="4084"/>
                  </a:lnTo>
                  <a:lnTo>
                    <a:pt x="1230" y="4069"/>
                  </a:lnTo>
                  <a:lnTo>
                    <a:pt x="1588" y="4033"/>
                  </a:lnTo>
                  <a:lnTo>
                    <a:pt x="1991" y="3996"/>
                  </a:lnTo>
                  <a:lnTo>
                    <a:pt x="2196" y="3959"/>
                  </a:lnTo>
                  <a:lnTo>
                    <a:pt x="2408" y="3923"/>
                  </a:lnTo>
                  <a:lnTo>
                    <a:pt x="2613" y="3879"/>
                  </a:lnTo>
                  <a:lnTo>
                    <a:pt x="2832" y="3828"/>
                  </a:lnTo>
                  <a:lnTo>
                    <a:pt x="3052" y="3776"/>
                  </a:lnTo>
                  <a:lnTo>
                    <a:pt x="3257" y="3718"/>
                  </a:lnTo>
                  <a:lnTo>
                    <a:pt x="3469" y="3645"/>
                  </a:lnTo>
                  <a:lnTo>
                    <a:pt x="3681" y="3572"/>
                  </a:lnTo>
                  <a:lnTo>
                    <a:pt x="3886" y="3484"/>
                  </a:lnTo>
                  <a:lnTo>
                    <a:pt x="4084" y="3381"/>
                  </a:lnTo>
                  <a:lnTo>
                    <a:pt x="4274" y="3279"/>
                  </a:lnTo>
                  <a:lnTo>
                    <a:pt x="4465" y="3169"/>
                  </a:lnTo>
                  <a:lnTo>
                    <a:pt x="4648" y="3037"/>
                  </a:lnTo>
                  <a:lnTo>
                    <a:pt x="4816" y="2898"/>
                  </a:lnTo>
                  <a:lnTo>
                    <a:pt x="4970" y="2759"/>
                  </a:lnTo>
                  <a:lnTo>
                    <a:pt x="5123" y="2591"/>
                  </a:lnTo>
                  <a:lnTo>
                    <a:pt x="5189" y="2510"/>
                  </a:lnTo>
                  <a:lnTo>
                    <a:pt x="5262" y="2415"/>
                  </a:lnTo>
                  <a:lnTo>
                    <a:pt x="5350" y="2269"/>
                  </a:lnTo>
                  <a:lnTo>
                    <a:pt x="5453" y="2093"/>
                  </a:lnTo>
                  <a:lnTo>
                    <a:pt x="5555" y="1873"/>
                  </a:lnTo>
                  <a:lnTo>
                    <a:pt x="5606" y="1756"/>
                  </a:lnTo>
                  <a:lnTo>
                    <a:pt x="5658" y="1625"/>
                  </a:lnTo>
                  <a:lnTo>
                    <a:pt x="5709" y="1485"/>
                  </a:lnTo>
                  <a:lnTo>
                    <a:pt x="5745" y="1332"/>
                  </a:lnTo>
                  <a:lnTo>
                    <a:pt x="5775" y="1207"/>
                  </a:lnTo>
                  <a:lnTo>
                    <a:pt x="5789" y="1068"/>
                  </a:lnTo>
                  <a:lnTo>
                    <a:pt x="5804" y="893"/>
                  </a:lnTo>
                  <a:lnTo>
                    <a:pt x="5811" y="790"/>
                  </a:lnTo>
                  <a:lnTo>
                    <a:pt x="5804" y="695"/>
                  </a:lnTo>
                  <a:lnTo>
                    <a:pt x="5797" y="578"/>
                  </a:lnTo>
                  <a:lnTo>
                    <a:pt x="5782" y="461"/>
                  </a:lnTo>
                  <a:lnTo>
                    <a:pt x="5760" y="344"/>
                  </a:lnTo>
                  <a:lnTo>
                    <a:pt x="5738" y="227"/>
                  </a:lnTo>
                  <a:lnTo>
                    <a:pt x="5694" y="109"/>
                  </a:lnTo>
                  <a:lnTo>
                    <a:pt x="5643" y="0"/>
                  </a:lnTo>
                </a:path>
              </a:pathLst>
            </a:custGeom>
            <a:noFill/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フリーフォーム 24"/>
            <p:cNvSpPr>
              <a:spLocks/>
            </p:cNvSpPr>
            <p:nvPr/>
          </p:nvSpPr>
          <p:spPr bwMode="auto">
            <a:xfrm>
              <a:off x="-129" y="-42"/>
              <a:ext cx="6177" cy="4245"/>
            </a:xfrm>
            <a:custGeom>
              <a:avLst/>
              <a:gdLst/>
              <a:ahLst/>
              <a:cxnLst>
                <a:cxn ang="0">
                  <a:pos x="0" y="4238"/>
                </a:cxn>
                <a:cxn ang="0">
                  <a:pos x="161" y="4245"/>
                </a:cxn>
                <a:cxn ang="0">
                  <a:pos x="607" y="4245"/>
                </a:cxn>
                <a:cxn ang="0">
                  <a:pos x="915" y="4238"/>
                </a:cxn>
                <a:cxn ang="0">
                  <a:pos x="1266" y="4223"/>
                </a:cxn>
                <a:cxn ang="0">
                  <a:pos x="1632" y="4208"/>
                </a:cxn>
                <a:cxn ang="0">
                  <a:pos x="2034" y="4172"/>
                </a:cxn>
                <a:cxn ang="0">
                  <a:pos x="2459" y="4135"/>
                </a:cxn>
                <a:cxn ang="0">
                  <a:pos x="2891" y="4069"/>
                </a:cxn>
                <a:cxn ang="0">
                  <a:pos x="3096" y="4033"/>
                </a:cxn>
                <a:cxn ang="0">
                  <a:pos x="3308" y="4003"/>
                </a:cxn>
                <a:cxn ang="0">
                  <a:pos x="3513" y="3952"/>
                </a:cxn>
                <a:cxn ang="0">
                  <a:pos x="3718" y="3901"/>
                </a:cxn>
                <a:cxn ang="0">
                  <a:pos x="3915" y="3850"/>
                </a:cxn>
                <a:cxn ang="0">
                  <a:pos x="4098" y="3791"/>
                </a:cxn>
                <a:cxn ang="0">
                  <a:pos x="4289" y="3725"/>
                </a:cxn>
                <a:cxn ang="0">
                  <a:pos x="4464" y="3652"/>
                </a:cxn>
                <a:cxn ang="0">
                  <a:pos x="4625" y="3586"/>
                </a:cxn>
                <a:cxn ang="0">
                  <a:pos x="4779" y="3498"/>
                </a:cxn>
                <a:cxn ang="0">
                  <a:pos x="4925" y="3410"/>
                </a:cxn>
                <a:cxn ang="0">
                  <a:pos x="5050" y="3308"/>
                </a:cxn>
                <a:cxn ang="0">
                  <a:pos x="5094" y="3271"/>
                </a:cxn>
                <a:cxn ang="0">
                  <a:pos x="5204" y="3154"/>
                </a:cxn>
                <a:cxn ang="0">
                  <a:pos x="5372" y="2971"/>
                </a:cxn>
                <a:cxn ang="0">
                  <a:pos x="5467" y="2862"/>
                </a:cxn>
                <a:cxn ang="0">
                  <a:pos x="5562" y="2722"/>
                </a:cxn>
                <a:cxn ang="0">
                  <a:pos x="5665" y="2583"/>
                </a:cxn>
                <a:cxn ang="0">
                  <a:pos x="5760" y="2422"/>
                </a:cxn>
                <a:cxn ang="0">
                  <a:pos x="5855" y="2247"/>
                </a:cxn>
                <a:cxn ang="0">
                  <a:pos x="5943" y="2071"/>
                </a:cxn>
                <a:cxn ang="0">
                  <a:pos x="6023" y="1881"/>
                </a:cxn>
                <a:cxn ang="0">
                  <a:pos x="6089" y="1683"/>
                </a:cxn>
                <a:cxn ang="0">
                  <a:pos x="6118" y="1573"/>
                </a:cxn>
                <a:cxn ang="0">
                  <a:pos x="6140" y="1471"/>
                </a:cxn>
                <a:cxn ang="0">
                  <a:pos x="6162" y="1361"/>
                </a:cxn>
                <a:cxn ang="0">
                  <a:pos x="6170" y="1244"/>
                </a:cxn>
                <a:cxn ang="0">
                  <a:pos x="6177" y="1105"/>
                </a:cxn>
                <a:cxn ang="0">
                  <a:pos x="6177" y="944"/>
                </a:cxn>
                <a:cxn ang="0">
                  <a:pos x="6170" y="754"/>
                </a:cxn>
                <a:cxn ang="0">
                  <a:pos x="6155" y="658"/>
                </a:cxn>
                <a:cxn ang="0">
                  <a:pos x="6133" y="549"/>
                </a:cxn>
                <a:cxn ang="0">
                  <a:pos x="6104" y="446"/>
                </a:cxn>
                <a:cxn ang="0">
                  <a:pos x="6075" y="344"/>
                </a:cxn>
                <a:cxn ang="0">
                  <a:pos x="6031" y="241"/>
                </a:cxn>
                <a:cxn ang="0">
                  <a:pos x="5987" y="153"/>
                </a:cxn>
                <a:cxn ang="0">
                  <a:pos x="5928" y="73"/>
                </a:cxn>
                <a:cxn ang="0">
                  <a:pos x="5862" y="0"/>
                </a:cxn>
              </a:cxnLst>
              <a:rect l="0" t="0" r="0" b="0"/>
              <a:pathLst>
                <a:path w="6177" h="4245">
                  <a:moveTo>
                    <a:pt x="0" y="4238"/>
                  </a:moveTo>
                  <a:lnTo>
                    <a:pt x="161" y="4245"/>
                  </a:lnTo>
                  <a:lnTo>
                    <a:pt x="607" y="4245"/>
                  </a:lnTo>
                  <a:lnTo>
                    <a:pt x="915" y="4238"/>
                  </a:lnTo>
                  <a:lnTo>
                    <a:pt x="1266" y="4223"/>
                  </a:lnTo>
                  <a:lnTo>
                    <a:pt x="1632" y="4208"/>
                  </a:lnTo>
                  <a:lnTo>
                    <a:pt x="2034" y="4172"/>
                  </a:lnTo>
                  <a:lnTo>
                    <a:pt x="2459" y="4135"/>
                  </a:lnTo>
                  <a:lnTo>
                    <a:pt x="2891" y="4069"/>
                  </a:lnTo>
                  <a:lnTo>
                    <a:pt x="3096" y="4033"/>
                  </a:lnTo>
                  <a:lnTo>
                    <a:pt x="3308" y="4003"/>
                  </a:lnTo>
                  <a:lnTo>
                    <a:pt x="3513" y="3952"/>
                  </a:lnTo>
                  <a:lnTo>
                    <a:pt x="3718" y="3901"/>
                  </a:lnTo>
                  <a:lnTo>
                    <a:pt x="3915" y="3850"/>
                  </a:lnTo>
                  <a:lnTo>
                    <a:pt x="4098" y="3791"/>
                  </a:lnTo>
                  <a:lnTo>
                    <a:pt x="4289" y="3725"/>
                  </a:lnTo>
                  <a:lnTo>
                    <a:pt x="4464" y="3652"/>
                  </a:lnTo>
                  <a:lnTo>
                    <a:pt x="4625" y="3586"/>
                  </a:lnTo>
                  <a:lnTo>
                    <a:pt x="4779" y="3498"/>
                  </a:lnTo>
                  <a:lnTo>
                    <a:pt x="4925" y="3410"/>
                  </a:lnTo>
                  <a:lnTo>
                    <a:pt x="5050" y="3308"/>
                  </a:lnTo>
                  <a:lnTo>
                    <a:pt x="5094" y="3271"/>
                  </a:lnTo>
                  <a:lnTo>
                    <a:pt x="5204" y="3154"/>
                  </a:lnTo>
                  <a:lnTo>
                    <a:pt x="5372" y="2971"/>
                  </a:lnTo>
                  <a:lnTo>
                    <a:pt x="5467" y="2862"/>
                  </a:lnTo>
                  <a:lnTo>
                    <a:pt x="5562" y="2722"/>
                  </a:lnTo>
                  <a:lnTo>
                    <a:pt x="5665" y="2583"/>
                  </a:lnTo>
                  <a:lnTo>
                    <a:pt x="5760" y="2422"/>
                  </a:lnTo>
                  <a:lnTo>
                    <a:pt x="5855" y="2247"/>
                  </a:lnTo>
                  <a:lnTo>
                    <a:pt x="5943" y="2071"/>
                  </a:lnTo>
                  <a:lnTo>
                    <a:pt x="6023" y="1881"/>
                  </a:lnTo>
                  <a:lnTo>
                    <a:pt x="6089" y="1683"/>
                  </a:lnTo>
                  <a:lnTo>
                    <a:pt x="6118" y="1573"/>
                  </a:lnTo>
                  <a:lnTo>
                    <a:pt x="6140" y="1471"/>
                  </a:lnTo>
                  <a:lnTo>
                    <a:pt x="6162" y="1361"/>
                  </a:lnTo>
                  <a:lnTo>
                    <a:pt x="6170" y="1244"/>
                  </a:lnTo>
                  <a:lnTo>
                    <a:pt x="6177" y="1105"/>
                  </a:lnTo>
                  <a:lnTo>
                    <a:pt x="6177" y="944"/>
                  </a:lnTo>
                  <a:lnTo>
                    <a:pt x="6170" y="754"/>
                  </a:lnTo>
                  <a:lnTo>
                    <a:pt x="6155" y="658"/>
                  </a:lnTo>
                  <a:lnTo>
                    <a:pt x="6133" y="549"/>
                  </a:lnTo>
                  <a:lnTo>
                    <a:pt x="6104" y="446"/>
                  </a:lnTo>
                  <a:lnTo>
                    <a:pt x="6075" y="344"/>
                  </a:lnTo>
                  <a:lnTo>
                    <a:pt x="6031" y="241"/>
                  </a:lnTo>
                  <a:lnTo>
                    <a:pt x="5987" y="153"/>
                  </a:lnTo>
                  <a:lnTo>
                    <a:pt x="5928" y="73"/>
                  </a:lnTo>
                  <a:lnTo>
                    <a:pt x="5862" y="0"/>
                  </a:lnTo>
                </a:path>
              </a:pathLst>
            </a:custGeom>
            <a:noFill/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フリーフォーム 25"/>
            <p:cNvSpPr>
              <a:spLocks/>
            </p:cNvSpPr>
            <p:nvPr/>
          </p:nvSpPr>
          <p:spPr bwMode="auto">
            <a:xfrm>
              <a:off x="-129" y="1692"/>
              <a:ext cx="6170" cy="2416"/>
            </a:xfrm>
            <a:custGeom>
              <a:avLst/>
              <a:gdLst/>
              <a:ahLst/>
              <a:cxnLst>
                <a:cxn ang="0">
                  <a:pos x="0" y="2203"/>
                </a:cxn>
                <a:cxn ang="0">
                  <a:pos x="161" y="2233"/>
                </a:cxn>
                <a:cxn ang="0">
                  <a:pos x="600" y="2299"/>
                </a:cxn>
                <a:cxn ang="0">
                  <a:pos x="907" y="2335"/>
                </a:cxn>
                <a:cxn ang="0">
                  <a:pos x="1251" y="2365"/>
                </a:cxn>
                <a:cxn ang="0">
                  <a:pos x="1624" y="2394"/>
                </a:cxn>
                <a:cxn ang="0">
                  <a:pos x="2034" y="2408"/>
                </a:cxn>
                <a:cxn ang="0">
                  <a:pos x="2452" y="2416"/>
                </a:cxn>
                <a:cxn ang="0">
                  <a:pos x="2671" y="2416"/>
                </a:cxn>
                <a:cxn ang="0">
                  <a:pos x="2883" y="2401"/>
                </a:cxn>
                <a:cxn ang="0">
                  <a:pos x="3096" y="2394"/>
                </a:cxn>
                <a:cxn ang="0">
                  <a:pos x="3308" y="2379"/>
                </a:cxn>
                <a:cxn ang="0">
                  <a:pos x="3520" y="2357"/>
                </a:cxn>
                <a:cxn ang="0">
                  <a:pos x="3725" y="2328"/>
                </a:cxn>
                <a:cxn ang="0">
                  <a:pos x="3930" y="2291"/>
                </a:cxn>
                <a:cxn ang="0">
                  <a:pos x="4128" y="2247"/>
                </a:cxn>
                <a:cxn ang="0">
                  <a:pos x="4318" y="2196"/>
                </a:cxn>
                <a:cxn ang="0">
                  <a:pos x="4501" y="2138"/>
                </a:cxn>
                <a:cxn ang="0">
                  <a:pos x="4677" y="2072"/>
                </a:cxn>
                <a:cxn ang="0">
                  <a:pos x="4838" y="1991"/>
                </a:cxn>
                <a:cxn ang="0">
                  <a:pos x="4991" y="1911"/>
                </a:cxn>
                <a:cxn ang="0">
                  <a:pos x="5130" y="1816"/>
                </a:cxn>
                <a:cxn ang="0">
                  <a:pos x="5167" y="1786"/>
                </a:cxn>
                <a:cxn ang="0">
                  <a:pos x="5269" y="1684"/>
                </a:cxn>
                <a:cxn ang="0">
                  <a:pos x="5430" y="1530"/>
                </a:cxn>
                <a:cxn ang="0">
                  <a:pos x="5511" y="1435"/>
                </a:cxn>
                <a:cxn ang="0">
                  <a:pos x="5613" y="1318"/>
                </a:cxn>
                <a:cxn ang="0">
                  <a:pos x="5701" y="1193"/>
                </a:cxn>
                <a:cxn ang="0">
                  <a:pos x="5789" y="1054"/>
                </a:cxn>
                <a:cxn ang="0">
                  <a:pos x="5884" y="908"/>
                </a:cxn>
                <a:cxn ang="0">
                  <a:pos x="5957" y="747"/>
                </a:cxn>
                <a:cxn ang="0">
                  <a:pos x="6031" y="571"/>
                </a:cxn>
                <a:cxn ang="0">
                  <a:pos x="6096" y="396"/>
                </a:cxn>
                <a:cxn ang="0">
                  <a:pos x="6140" y="205"/>
                </a:cxn>
                <a:cxn ang="0">
                  <a:pos x="6162" y="103"/>
                </a:cxn>
                <a:cxn ang="0">
                  <a:pos x="6170" y="0"/>
                </a:cxn>
              </a:cxnLst>
              <a:rect l="0" t="0" r="0" b="0"/>
              <a:pathLst>
                <a:path w="6170" h="2416">
                  <a:moveTo>
                    <a:pt x="0" y="2203"/>
                  </a:moveTo>
                  <a:lnTo>
                    <a:pt x="161" y="2233"/>
                  </a:lnTo>
                  <a:lnTo>
                    <a:pt x="600" y="2299"/>
                  </a:lnTo>
                  <a:lnTo>
                    <a:pt x="907" y="2335"/>
                  </a:lnTo>
                  <a:lnTo>
                    <a:pt x="1251" y="2365"/>
                  </a:lnTo>
                  <a:lnTo>
                    <a:pt x="1624" y="2394"/>
                  </a:lnTo>
                  <a:lnTo>
                    <a:pt x="2034" y="2408"/>
                  </a:lnTo>
                  <a:lnTo>
                    <a:pt x="2452" y="2416"/>
                  </a:lnTo>
                  <a:lnTo>
                    <a:pt x="2671" y="2416"/>
                  </a:lnTo>
                  <a:lnTo>
                    <a:pt x="2883" y="2401"/>
                  </a:lnTo>
                  <a:lnTo>
                    <a:pt x="3096" y="2394"/>
                  </a:lnTo>
                  <a:lnTo>
                    <a:pt x="3308" y="2379"/>
                  </a:lnTo>
                  <a:lnTo>
                    <a:pt x="3520" y="2357"/>
                  </a:lnTo>
                  <a:lnTo>
                    <a:pt x="3725" y="2328"/>
                  </a:lnTo>
                  <a:lnTo>
                    <a:pt x="3930" y="2291"/>
                  </a:lnTo>
                  <a:lnTo>
                    <a:pt x="4128" y="2247"/>
                  </a:lnTo>
                  <a:lnTo>
                    <a:pt x="4318" y="2196"/>
                  </a:lnTo>
                  <a:lnTo>
                    <a:pt x="4501" y="2138"/>
                  </a:lnTo>
                  <a:lnTo>
                    <a:pt x="4677" y="2072"/>
                  </a:lnTo>
                  <a:lnTo>
                    <a:pt x="4838" y="1991"/>
                  </a:lnTo>
                  <a:lnTo>
                    <a:pt x="4991" y="1911"/>
                  </a:lnTo>
                  <a:lnTo>
                    <a:pt x="5130" y="1816"/>
                  </a:lnTo>
                  <a:lnTo>
                    <a:pt x="5167" y="1786"/>
                  </a:lnTo>
                  <a:lnTo>
                    <a:pt x="5269" y="1684"/>
                  </a:lnTo>
                  <a:lnTo>
                    <a:pt x="5430" y="1530"/>
                  </a:lnTo>
                  <a:lnTo>
                    <a:pt x="5511" y="1435"/>
                  </a:lnTo>
                  <a:lnTo>
                    <a:pt x="5613" y="1318"/>
                  </a:lnTo>
                  <a:lnTo>
                    <a:pt x="5701" y="1193"/>
                  </a:lnTo>
                  <a:lnTo>
                    <a:pt x="5789" y="1054"/>
                  </a:lnTo>
                  <a:lnTo>
                    <a:pt x="5884" y="908"/>
                  </a:lnTo>
                  <a:lnTo>
                    <a:pt x="5957" y="747"/>
                  </a:lnTo>
                  <a:lnTo>
                    <a:pt x="6031" y="571"/>
                  </a:lnTo>
                  <a:lnTo>
                    <a:pt x="6096" y="396"/>
                  </a:lnTo>
                  <a:lnTo>
                    <a:pt x="6140" y="205"/>
                  </a:lnTo>
                  <a:lnTo>
                    <a:pt x="6162" y="103"/>
                  </a:lnTo>
                  <a:lnTo>
                    <a:pt x="6170" y="0"/>
                  </a:lnTo>
                </a:path>
              </a:pathLst>
            </a:custGeom>
            <a:noFill/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フリーフォーム 26"/>
            <p:cNvSpPr>
              <a:spLocks/>
            </p:cNvSpPr>
            <p:nvPr/>
          </p:nvSpPr>
          <p:spPr bwMode="auto">
            <a:xfrm>
              <a:off x="3237" y="-42"/>
              <a:ext cx="2562" cy="4355"/>
            </a:xfrm>
            <a:custGeom>
              <a:avLst/>
              <a:gdLst/>
              <a:ahLst/>
              <a:cxnLst>
                <a:cxn ang="0">
                  <a:pos x="2108" y="0"/>
                </a:cxn>
                <a:cxn ang="0">
                  <a:pos x="2145" y="73"/>
                </a:cxn>
                <a:cxn ang="0">
                  <a:pos x="2196" y="175"/>
                </a:cxn>
                <a:cxn ang="0">
                  <a:pos x="2247" y="300"/>
                </a:cxn>
                <a:cxn ang="0">
                  <a:pos x="2321" y="453"/>
                </a:cxn>
                <a:cxn ang="0">
                  <a:pos x="2379" y="629"/>
                </a:cxn>
                <a:cxn ang="0">
                  <a:pos x="2438" y="827"/>
                </a:cxn>
                <a:cxn ang="0">
                  <a:pos x="2489" y="1054"/>
                </a:cxn>
                <a:cxn ang="0">
                  <a:pos x="2533" y="1288"/>
                </a:cxn>
                <a:cxn ang="0">
                  <a:pos x="2548" y="1412"/>
                </a:cxn>
                <a:cxn ang="0">
                  <a:pos x="2562" y="1537"/>
                </a:cxn>
                <a:cxn ang="0">
                  <a:pos x="2562" y="1668"/>
                </a:cxn>
                <a:cxn ang="0">
                  <a:pos x="2562" y="1793"/>
                </a:cxn>
                <a:cxn ang="0">
                  <a:pos x="2555" y="1932"/>
                </a:cxn>
                <a:cxn ang="0">
                  <a:pos x="2533" y="2064"/>
                </a:cxn>
                <a:cxn ang="0">
                  <a:pos x="2511" y="2195"/>
                </a:cxn>
                <a:cxn ang="0">
                  <a:pos x="2482" y="2327"/>
                </a:cxn>
                <a:cxn ang="0">
                  <a:pos x="2438" y="2459"/>
                </a:cxn>
                <a:cxn ang="0">
                  <a:pos x="2386" y="2591"/>
                </a:cxn>
                <a:cxn ang="0">
                  <a:pos x="2321" y="2730"/>
                </a:cxn>
                <a:cxn ang="0">
                  <a:pos x="2247" y="2862"/>
                </a:cxn>
                <a:cxn ang="0">
                  <a:pos x="2174" y="2993"/>
                </a:cxn>
                <a:cxn ang="0">
                  <a:pos x="2079" y="3118"/>
                </a:cxn>
                <a:cxn ang="0">
                  <a:pos x="2035" y="3169"/>
                </a:cxn>
                <a:cxn ang="0">
                  <a:pos x="1911" y="3293"/>
                </a:cxn>
                <a:cxn ang="0">
                  <a:pos x="1728" y="3484"/>
                </a:cxn>
                <a:cxn ang="0">
                  <a:pos x="1603" y="3586"/>
                </a:cxn>
                <a:cxn ang="0">
                  <a:pos x="1472" y="3689"/>
                </a:cxn>
                <a:cxn ang="0">
                  <a:pos x="1325" y="3791"/>
                </a:cxn>
                <a:cxn ang="0">
                  <a:pos x="1164" y="3908"/>
                </a:cxn>
                <a:cxn ang="0">
                  <a:pos x="996" y="4011"/>
                </a:cxn>
                <a:cxn ang="0">
                  <a:pos x="813" y="4106"/>
                </a:cxn>
                <a:cxn ang="0">
                  <a:pos x="623" y="4194"/>
                </a:cxn>
                <a:cxn ang="0">
                  <a:pos x="425" y="4267"/>
                </a:cxn>
                <a:cxn ang="0">
                  <a:pos x="322" y="4296"/>
                </a:cxn>
                <a:cxn ang="0">
                  <a:pos x="213" y="4318"/>
                </a:cxn>
                <a:cxn ang="0">
                  <a:pos x="110" y="4347"/>
                </a:cxn>
                <a:cxn ang="0">
                  <a:pos x="0" y="4355"/>
                </a:cxn>
              </a:cxnLst>
              <a:rect l="0" t="0" r="0" b="0"/>
              <a:pathLst>
                <a:path w="2562" h="4355">
                  <a:moveTo>
                    <a:pt x="2108" y="0"/>
                  </a:moveTo>
                  <a:lnTo>
                    <a:pt x="2145" y="73"/>
                  </a:lnTo>
                  <a:lnTo>
                    <a:pt x="2196" y="175"/>
                  </a:lnTo>
                  <a:lnTo>
                    <a:pt x="2247" y="300"/>
                  </a:lnTo>
                  <a:lnTo>
                    <a:pt x="2321" y="453"/>
                  </a:lnTo>
                  <a:lnTo>
                    <a:pt x="2379" y="629"/>
                  </a:lnTo>
                  <a:lnTo>
                    <a:pt x="2438" y="827"/>
                  </a:lnTo>
                  <a:lnTo>
                    <a:pt x="2489" y="1054"/>
                  </a:lnTo>
                  <a:lnTo>
                    <a:pt x="2533" y="1288"/>
                  </a:lnTo>
                  <a:lnTo>
                    <a:pt x="2548" y="1412"/>
                  </a:lnTo>
                  <a:lnTo>
                    <a:pt x="2562" y="1537"/>
                  </a:lnTo>
                  <a:lnTo>
                    <a:pt x="2562" y="1668"/>
                  </a:lnTo>
                  <a:lnTo>
                    <a:pt x="2562" y="1793"/>
                  </a:lnTo>
                  <a:lnTo>
                    <a:pt x="2555" y="1932"/>
                  </a:lnTo>
                  <a:lnTo>
                    <a:pt x="2533" y="2064"/>
                  </a:lnTo>
                  <a:lnTo>
                    <a:pt x="2511" y="2195"/>
                  </a:lnTo>
                  <a:lnTo>
                    <a:pt x="2482" y="2327"/>
                  </a:lnTo>
                  <a:lnTo>
                    <a:pt x="2438" y="2459"/>
                  </a:lnTo>
                  <a:lnTo>
                    <a:pt x="2386" y="2591"/>
                  </a:lnTo>
                  <a:lnTo>
                    <a:pt x="2321" y="2730"/>
                  </a:lnTo>
                  <a:lnTo>
                    <a:pt x="2247" y="2862"/>
                  </a:lnTo>
                  <a:lnTo>
                    <a:pt x="2174" y="2993"/>
                  </a:lnTo>
                  <a:lnTo>
                    <a:pt x="2079" y="3118"/>
                  </a:lnTo>
                  <a:lnTo>
                    <a:pt x="2035" y="3169"/>
                  </a:lnTo>
                  <a:lnTo>
                    <a:pt x="1911" y="3293"/>
                  </a:lnTo>
                  <a:lnTo>
                    <a:pt x="1728" y="3484"/>
                  </a:lnTo>
                  <a:lnTo>
                    <a:pt x="1603" y="3586"/>
                  </a:lnTo>
                  <a:lnTo>
                    <a:pt x="1472" y="3689"/>
                  </a:lnTo>
                  <a:lnTo>
                    <a:pt x="1325" y="3791"/>
                  </a:lnTo>
                  <a:lnTo>
                    <a:pt x="1164" y="3908"/>
                  </a:lnTo>
                  <a:lnTo>
                    <a:pt x="996" y="4011"/>
                  </a:lnTo>
                  <a:lnTo>
                    <a:pt x="813" y="4106"/>
                  </a:lnTo>
                  <a:lnTo>
                    <a:pt x="623" y="4194"/>
                  </a:lnTo>
                  <a:lnTo>
                    <a:pt x="425" y="4267"/>
                  </a:lnTo>
                  <a:lnTo>
                    <a:pt x="322" y="4296"/>
                  </a:lnTo>
                  <a:lnTo>
                    <a:pt x="213" y="4318"/>
                  </a:lnTo>
                  <a:lnTo>
                    <a:pt x="110" y="4347"/>
                  </a:lnTo>
                  <a:lnTo>
                    <a:pt x="0" y="4355"/>
                  </a:lnTo>
                </a:path>
              </a:pathLst>
            </a:custGeom>
            <a:noFill/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フリーフォーム 27"/>
            <p:cNvSpPr>
              <a:spLocks/>
            </p:cNvSpPr>
            <p:nvPr/>
          </p:nvSpPr>
          <p:spPr bwMode="auto">
            <a:xfrm>
              <a:off x="4533" y="1949"/>
              <a:ext cx="1508" cy="2364"/>
            </a:xfrm>
            <a:custGeom>
              <a:avLst/>
              <a:gdLst/>
              <a:ahLst/>
              <a:cxnLst>
                <a:cxn ang="0">
                  <a:pos x="0" y="2364"/>
                </a:cxn>
                <a:cxn ang="0">
                  <a:pos x="58" y="2320"/>
                </a:cxn>
                <a:cxn ang="0">
                  <a:pos x="212" y="2181"/>
                </a:cxn>
                <a:cxn ang="0">
                  <a:pos x="322" y="2086"/>
                </a:cxn>
                <a:cxn ang="0">
                  <a:pos x="439" y="1976"/>
                </a:cxn>
                <a:cxn ang="0">
                  <a:pos x="564" y="1837"/>
                </a:cxn>
                <a:cxn ang="0">
                  <a:pos x="695" y="1683"/>
                </a:cxn>
                <a:cxn ang="0">
                  <a:pos x="827" y="1529"/>
                </a:cxn>
                <a:cxn ang="0">
                  <a:pos x="959" y="1339"/>
                </a:cxn>
                <a:cxn ang="0">
                  <a:pos x="1090" y="1149"/>
                </a:cxn>
                <a:cxn ang="0">
                  <a:pos x="1208" y="936"/>
                </a:cxn>
                <a:cxn ang="0">
                  <a:pos x="1266" y="827"/>
                </a:cxn>
                <a:cxn ang="0">
                  <a:pos x="1310" y="717"/>
                </a:cxn>
                <a:cxn ang="0">
                  <a:pos x="1361" y="600"/>
                </a:cxn>
                <a:cxn ang="0">
                  <a:pos x="1405" y="490"/>
                </a:cxn>
                <a:cxn ang="0">
                  <a:pos x="1434" y="365"/>
                </a:cxn>
                <a:cxn ang="0">
                  <a:pos x="1471" y="248"/>
                </a:cxn>
                <a:cxn ang="0">
                  <a:pos x="1493" y="124"/>
                </a:cxn>
                <a:cxn ang="0">
                  <a:pos x="1508" y="0"/>
                </a:cxn>
              </a:cxnLst>
              <a:rect l="0" t="0" r="0" b="0"/>
              <a:pathLst>
                <a:path w="1508" h="2364">
                  <a:moveTo>
                    <a:pt x="0" y="2364"/>
                  </a:moveTo>
                  <a:lnTo>
                    <a:pt x="58" y="2320"/>
                  </a:lnTo>
                  <a:lnTo>
                    <a:pt x="212" y="2181"/>
                  </a:lnTo>
                  <a:lnTo>
                    <a:pt x="322" y="2086"/>
                  </a:lnTo>
                  <a:lnTo>
                    <a:pt x="439" y="1976"/>
                  </a:lnTo>
                  <a:lnTo>
                    <a:pt x="564" y="1837"/>
                  </a:lnTo>
                  <a:lnTo>
                    <a:pt x="695" y="1683"/>
                  </a:lnTo>
                  <a:lnTo>
                    <a:pt x="827" y="1529"/>
                  </a:lnTo>
                  <a:lnTo>
                    <a:pt x="959" y="1339"/>
                  </a:lnTo>
                  <a:lnTo>
                    <a:pt x="1090" y="1149"/>
                  </a:lnTo>
                  <a:lnTo>
                    <a:pt x="1208" y="936"/>
                  </a:lnTo>
                  <a:lnTo>
                    <a:pt x="1266" y="827"/>
                  </a:lnTo>
                  <a:lnTo>
                    <a:pt x="1310" y="717"/>
                  </a:lnTo>
                  <a:lnTo>
                    <a:pt x="1361" y="600"/>
                  </a:lnTo>
                  <a:lnTo>
                    <a:pt x="1405" y="490"/>
                  </a:lnTo>
                  <a:lnTo>
                    <a:pt x="1434" y="365"/>
                  </a:lnTo>
                  <a:lnTo>
                    <a:pt x="1471" y="248"/>
                  </a:lnTo>
                  <a:lnTo>
                    <a:pt x="1493" y="124"/>
                  </a:lnTo>
                  <a:lnTo>
                    <a:pt x="1508" y="0"/>
                  </a:lnTo>
                </a:path>
              </a:pathLst>
            </a:custGeom>
            <a:noFill/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グループ化 7"/>
          <p:cNvGrpSpPr/>
          <p:nvPr/>
        </p:nvGrpSpPr>
        <p:grpSpPr>
          <a:xfrm>
            <a:off x="7270629" y="3871493"/>
            <a:ext cx="1541824" cy="1424221"/>
            <a:chOff x="7286645" y="3871493"/>
            <a:chExt cx="1541824" cy="1424221"/>
          </a:xfr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</p:grpSpPr>
        <p:sp>
          <p:nvSpPr>
            <p:cNvPr id="30" name="フリーフォーム 29"/>
            <p:cNvSpPr>
              <a:spLocks/>
            </p:cNvSpPr>
            <p:nvPr/>
          </p:nvSpPr>
          <p:spPr bwMode="auto">
            <a:xfrm>
              <a:off x="7286645" y="3890348"/>
              <a:ext cx="908413" cy="891012"/>
            </a:xfrm>
            <a:custGeom>
              <a:avLst/>
              <a:gdLst>
                <a:gd name="T0" fmla="*/ 530225 w 507"/>
                <a:gd name="T1" fmla="*/ 0 h 501"/>
                <a:gd name="T2" fmla="*/ 692150 w 507"/>
                <a:gd name="T3" fmla="*/ 0 h 501"/>
                <a:gd name="T4" fmla="*/ 758825 w 507"/>
                <a:gd name="T5" fmla="*/ 0 h 501"/>
                <a:gd name="T6" fmla="*/ 804863 w 507"/>
                <a:gd name="T7" fmla="*/ 20638 h 501"/>
                <a:gd name="T8" fmla="*/ 804863 w 507"/>
                <a:gd name="T9" fmla="*/ 33338 h 501"/>
                <a:gd name="T10" fmla="*/ 738188 w 507"/>
                <a:gd name="T11" fmla="*/ 11113 h 501"/>
                <a:gd name="T12" fmla="*/ 701675 w 507"/>
                <a:gd name="T13" fmla="*/ 0 h 501"/>
                <a:gd name="T14" fmla="*/ 655638 w 507"/>
                <a:gd name="T15" fmla="*/ 0 h 501"/>
                <a:gd name="T16" fmla="*/ 552450 w 507"/>
                <a:gd name="T17" fmla="*/ 33338 h 501"/>
                <a:gd name="T18" fmla="*/ 460375 w 507"/>
                <a:gd name="T19" fmla="*/ 79375 h 501"/>
                <a:gd name="T20" fmla="*/ 414338 w 507"/>
                <a:gd name="T21" fmla="*/ 115888 h 501"/>
                <a:gd name="T22" fmla="*/ 493713 w 507"/>
                <a:gd name="T23" fmla="*/ 79375 h 501"/>
                <a:gd name="T24" fmla="*/ 542925 w 507"/>
                <a:gd name="T25" fmla="*/ 66675 h 501"/>
                <a:gd name="T26" fmla="*/ 563563 w 507"/>
                <a:gd name="T27" fmla="*/ 66675 h 501"/>
                <a:gd name="T28" fmla="*/ 460375 w 507"/>
                <a:gd name="T29" fmla="*/ 115888 h 501"/>
                <a:gd name="T30" fmla="*/ 403225 w 507"/>
                <a:gd name="T31" fmla="*/ 160338 h 501"/>
                <a:gd name="T32" fmla="*/ 334963 w 507"/>
                <a:gd name="T33" fmla="*/ 206375 h 501"/>
                <a:gd name="T34" fmla="*/ 277813 w 507"/>
                <a:gd name="T35" fmla="*/ 252413 h 501"/>
                <a:gd name="T36" fmla="*/ 219075 w 507"/>
                <a:gd name="T37" fmla="*/ 309563 h 501"/>
                <a:gd name="T38" fmla="*/ 182563 w 507"/>
                <a:gd name="T39" fmla="*/ 355600 h 501"/>
                <a:gd name="T40" fmla="*/ 161925 w 507"/>
                <a:gd name="T41" fmla="*/ 425450 h 501"/>
                <a:gd name="T42" fmla="*/ 138113 w 507"/>
                <a:gd name="T43" fmla="*/ 550863 h 501"/>
                <a:gd name="T44" fmla="*/ 128588 w 507"/>
                <a:gd name="T45" fmla="*/ 769938 h 501"/>
                <a:gd name="T46" fmla="*/ 115888 w 507"/>
                <a:gd name="T47" fmla="*/ 633413 h 501"/>
                <a:gd name="T48" fmla="*/ 103188 w 507"/>
                <a:gd name="T49" fmla="*/ 530225 h 501"/>
                <a:gd name="T50" fmla="*/ 92075 w 507"/>
                <a:gd name="T51" fmla="*/ 493713 h 501"/>
                <a:gd name="T52" fmla="*/ 69850 w 507"/>
                <a:gd name="T53" fmla="*/ 541338 h 501"/>
                <a:gd name="T54" fmla="*/ 58738 w 507"/>
                <a:gd name="T55" fmla="*/ 608013 h 501"/>
                <a:gd name="T56" fmla="*/ 46038 w 507"/>
                <a:gd name="T57" fmla="*/ 795338 h 501"/>
                <a:gd name="T58" fmla="*/ 33338 w 507"/>
                <a:gd name="T59" fmla="*/ 679450 h 501"/>
                <a:gd name="T60" fmla="*/ 25400 w 507"/>
                <a:gd name="T61" fmla="*/ 620713 h 501"/>
                <a:gd name="T62" fmla="*/ 12700 w 507"/>
                <a:gd name="T63" fmla="*/ 633413 h 501"/>
                <a:gd name="T64" fmla="*/ 0 w 507"/>
                <a:gd name="T65" fmla="*/ 646113 h 501"/>
                <a:gd name="T66" fmla="*/ 0 w 507"/>
                <a:gd name="T67" fmla="*/ 574675 h 501"/>
                <a:gd name="T68" fmla="*/ 12700 w 507"/>
                <a:gd name="T69" fmla="*/ 517525 h 501"/>
                <a:gd name="T70" fmla="*/ 25400 w 507"/>
                <a:gd name="T71" fmla="*/ 458788 h 501"/>
                <a:gd name="T72" fmla="*/ 82550 w 507"/>
                <a:gd name="T73" fmla="*/ 331788 h 501"/>
                <a:gd name="T74" fmla="*/ 149225 w 507"/>
                <a:gd name="T75" fmla="*/ 219075 h 501"/>
                <a:gd name="T76" fmla="*/ 231775 w 507"/>
                <a:gd name="T77" fmla="*/ 123825 h 501"/>
                <a:gd name="T78" fmla="*/ 311150 w 507"/>
                <a:gd name="T79" fmla="*/ 57150 h 501"/>
                <a:gd name="T80" fmla="*/ 403225 w 507"/>
                <a:gd name="T81" fmla="*/ 20638 h 501"/>
                <a:gd name="T82" fmla="*/ 519113 w 507"/>
                <a:gd name="T83" fmla="*/ 0 h 501"/>
                <a:gd name="T84" fmla="*/ 530225 w 507"/>
                <a:gd name="T85" fmla="*/ 0 h 501"/>
                <a:gd name="T86" fmla="*/ 0 1 256"/>
                <a:gd name="T87" fmla="*/ 0 1 256"/>
                <a:gd name="T88" fmla="*/ 0 1 256"/>
                <a:gd name="T89" fmla="*/ 0 1 256"/>
                <a:gd name="T90" fmla="*/ 0 1 256"/>
                <a:gd name="T91" fmla="*/ 0 1 256"/>
                <a:gd name="T92" fmla="*/ 0 1 256"/>
                <a:gd name="T93" fmla="*/ 0 1 256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w 507"/>
                <a:gd name="T130" fmla="*/ 0 h 501"/>
                <a:gd name="T131" fmla="*/ 0 w 507"/>
                <a:gd name="T132" fmla="*/ 0 h 50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07" h="501">
                  <a:moveTo>
                    <a:pt x="334" y="0"/>
                  </a:moveTo>
                  <a:lnTo>
                    <a:pt x="436" y="0"/>
                  </a:lnTo>
                  <a:lnTo>
                    <a:pt x="478" y="0"/>
                  </a:lnTo>
                  <a:lnTo>
                    <a:pt x="507" y="13"/>
                  </a:lnTo>
                  <a:lnTo>
                    <a:pt x="507" y="21"/>
                  </a:lnTo>
                  <a:lnTo>
                    <a:pt x="465" y="7"/>
                  </a:lnTo>
                  <a:lnTo>
                    <a:pt x="442" y="0"/>
                  </a:lnTo>
                  <a:lnTo>
                    <a:pt x="413" y="0"/>
                  </a:lnTo>
                  <a:lnTo>
                    <a:pt x="348" y="21"/>
                  </a:lnTo>
                  <a:lnTo>
                    <a:pt x="290" y="50"/>
                  </a:lnTo>
                  <a:lnTo>
                    <a:pt x="261" y="73"/>
                  </a:lnTo>
                  <a:lnTo>
                    <a:pt x="311" y="50"/>
                  </a:lnTo>
                  <a:lnTo>
                    <a:pt x="342" y="42"/>
                  </a:lnTo>
                  <a:lnTo>
                    <a:pt x="355" y="42"/>
                  </a:lnTo>
                  <a:lnTo>
                    <a:pt x="290" y="73"/>
                  </a:lnTo>
                  <a:lnTo>
                    <a:pt x="254" y="101"/>
                  </a:lnTo>
                  <a:lnTo>
                    <a:pt x="211" y="130"/>
                  </a:lnTo>
                  <a:lnTo>
                    <a:pt x="175" y="159"/>
                  </a:lnTo>
                  <a:lnTo>
                    <a:pt x="138" y="195"/>
                  </a:lnTo>
                  <a:lnTo>
                    <a:pt x="115" y="224"/>
                  </a:lnTo>
                  <a:lnTo>
                    <a:pt x="102" y="268"/>
                  </a:lnTo>
                  <a:lnTo>
                    <a:pt x="87" y="347"/>
                  </a:lnTo>
                  <a:lnTo>
                    <a:pt x="81" y="485"/>
                  </a:lnTo>
                  <a:lnTo>
                    <a:pt x="73" y="399"/>
                  </a:lnTo>
                  <a:lnTo>
                    <a:pt x="65" y="334"/>
                  </a:lnTo>
                  <a:lnTo>
                    <a:pt x="58" y="311"/>
                  </a:lnTo>
                  <a:lnTo>
                    <a:pt x="44" y="341"/>
                  </a:lnTo>
                  <a:lnTo>
                    <a:pt x="37" y="383"/>
                  </a:lnTo>
                  <a:lnTo>
                    <a:pt x="29" y="501"/>
                  </a:lnTo>
                  <a:lnTo>
                    <a:pt x="21" y="428"/>
                  </a:lnTo>
                  <a:lnTo>
                    <a:pt x="16" y="391"/>
                  </a:lnTo>
                  <a:lnTo>
                    <a:pt x="8" y="399"/>
                  </a:lnTo>
                  <a:lnTo>
                    <a:pt x="0" y="407"/>
                  </a:lnTo>
                  <a:lnTo>
                    <a:pt x="0" y="362"/>
                  </a:lnTo>
                  <a:lnTo>
                    <a:pt x="8" y="326"/>
                  </a:lnTo>
                  <a:lnTo>
                    <a:pt x="16" y="289"/>
                  </a:lnTo>
                  <a:lnTo>
                    <a:pt x="52" y="209"/>
                  </a:lnTo>
                  <a:lnTo>
                    <a:pt x="94" y="138"/>
                  </a:lnTo>
                  <a:lnTo>
                    <a:pt x="146" y="78"/>
                  </a:lnTo>
                  <a:lnTo>
                    <a:pt x="196" y="36"/>
                  </a:lnTo>
                  <a:lnTo>
                    <a:pt x="254" y="13"/>
                  </a:lnTo>
                  <a:lnTo>
                    <a:pt x="327" y="0"/>
                  </a:lnTo>
                  <a:lnTo>
                    <a:pt x="334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31" name="フリーフォーム 30"/>
            <p:cNvSpPr>
              <a:spLocks/>
            </p:cNvSpPr>
            <p:nvPr/>
          </p:nvSpPr>
          <p:spPr bwMode="auto">
            <a:xfrm>
              <a:off x="7421610" y="3871493"/>
              <a:ext cx="1406859" cy="1424221"/>
            </a:xfrm>
            <a:custGeom>
              <a:avLst/>
              <a:gdLst>
                <a:gd name="T0" fmla="*/ 1276350 w 804"/>
                <a:gd name="T1" fmla="*/ 795338 h 820"/>
                <a:gd name="T2" fmla="*/ 1209675 w 804"/>
                <a:gd name="T3" fmla="*/ 449263 h 820"/>
                <a:gd name="T4" fmla="*/ 1003300 w 804"/>
                <a:gd name="T5" fmla="*/ 149225 h 820"/>
                <a:gd name="T6" fmla="*/ 828675 w 804"/>
                <a:gd name="T7" fmla="*/ 46038 h 820"/>
                <a:gd name="T8" fmla="*/ 1003300 w 804"/>
                <a:gd name="T9" fmla="*/ 241300 h 820"/>
                <a:gd name="T10" fmla="*/ 758825 w 804"/>
                <a:gd name="T11" fmla="*/ 92075 h 820"/>
                <a:gd name="T12" fmla="*/ 506413 w 804"/>
                <a:gd name="T13" fmla="*/ 46038 h 820"/>
                <a:gd name="T14" fmla="*/ 401638 w 804"/>
                <a:gd name="T15" fmla="*/ 79375 h 820"/>
                <a:gd name="T16" fmla="*/ 149225 w 804"/>
                <a:gd name="T17" fmla="*/ 220663 h 820"/>
                <a:gd name="T18" fmla="*/ 33338 w 804"/>
                <a:gd name="T19" fmla="*/ 427038 h 820"/>
                <a:gd name="T20" fmla="*/ 33338 w 804"/>
                <a:gd name="T21" fmla="*/ 817563 h 820"/>
                <a:gd name="T22" fmla="*/ 241300 w 804"/>
                <a:gd name="T23" fmla="*/ 1119188 h 820"/>
                <a:gd name="T24" fmla="*/ 206375 w 804"/>
                <a:gd name="T25" fmla="*/ 1165225 h 820"/>
                <a:gd name="T26" fmla="*/ 473075 w 804"/>
                <a:gd name="T27" fmla="*/ 1243013 h 820"/>
                <a:gd name="T28" fmla="*/ 642938 w 804"/>
                <a:gd name="T29" fmla="*/ 1255713 h 820"/>
                <a:gd name="T30" fmla="*/ 252413 w 804"/>
                <a:gd name="T31" fmla="*/ 1268413 h 820"/>
                <a:gd name="T32" fmla="*/ 539750 w 804"/>
                <a:gd name="T33" fmla="*/ 1301750 h 820"/>
                <a:gd name="T34" fmla="*/ 841375 w 804"/>
                <a:gd name="T35" fmla="*/ 1255713 h 820"/>
                <a:gd name="T36" fmla="*/ 1047750 w 804"/>
                <a:gd name="T37" fmla="*/ 1139825 h 820"/>
                <a:gd name="T38" fmla="*/ 1160463 w 804"/>
                <a:gd name="T39" fmla="*/ 977900 h 820"/>
                <a:gd name="T40" fmla="*/ 1160463 w 804"/>
                <a:gd name="T41" fmla="*/ 795338 h 820"/>
                <a:gd name="T42" fmla="*/ 1173163 w 804"/>
                <a:gd name="T43" fmla="*/ 725488 h 820"/>
                <a:gd name="T44" fmla="*/ 1219200 w 804"/>
                <a:gd name="T45" fmla="*/ 784225 h 820"/>
                <a:gd name="T46" fmla="*/ 1160463 w 804"/>
                <a:gd name="T47" fmla="*/ 635000 h 820"/>
                <a:gd name="T48" fmla="*/ 1209675 w 804"/>
                <a:gd name="T49" fmla="*/ 646113 h 820"/>
                <a:gd name="T50" fmla="*/ 1255713 w 804"/>
                <a:gd name="T51" fmla="*/ 795338 h 820"/>
                <a:gd name="T52" fmla="*/ 1231900 w 804"/>
                <a:gd name="T53" fmla="*/ 1003300 h 820"/>
                <a:gd name="T54" fmla="*/ 815975 w 804"/>
                <a:gd name="T55" fmla="*/ 887413 h 820"/>
                <a:gd name="T56" fmla="*/ 633413 w 804"/>
                <a:gd name="T57" fmla="*/ 1016000 h 820"/>
                <a:gd name="T58" fmla="*/ 344488 w 804"/>
                <a:gd name="T59" fmla="*/ 920750 h 820"/>
                <a:gd name="T60" fmla="*/ 219075 w 804"/>
                <a:gd name="T61" fmla="*/ 738188 h 820"/>
                <a:gd name="T62" fmla="*/ 206375 w 804"/>
                <a:gd name="T63" fmla="*/ 530225 h 820"/>
                <a:gd name="T64" fmla="*/ 265113 w 804"/>
                <a:gd name="T65" fmla="*/ 381000 h 820"/>
                <a:gd name="T66" fmla="*/ 473075 w 804"/>
                <a:gd name="T67" fmla="*/ 254000 h 820"/>
                <a:gd name="T68" fmla="*/ 311150 w 804"/>
                <a:gd name="T69" fmla="*/ 311150 h 820"/>
                <a:gd name="T70" fmla="*/ 182563 w 804"/>
                <a:gd name="T71" fmla="*/ 439738 h 820"/>
                <a:gd name="T72" fmla="*/ 252413 w 804"/>
                <a:gd name="T73" fmla="*/ 300038 h 820"/>
                <a:gd name="T74" fmla="*/ 434975 w 804"/>
                <a:gd name="T75" fmla="*/ 195263 h 820"/>
                <a:gd name="T76" fmla="*/ 587375 w 804"/>
                <a:gd name="T77" fmla="*/ 149225 h 820"/>
                <a:gd name="T78" fmla="*/ 493713 w 804"/>
                <a:gd name="T79" fmla="*/ 115888 h 820"/>
                <a:gd name="T80" fmla="*/ 655638 w 804"/>
                <a:gd name="T81" fmla="*/ 104775 h 820"/>
                <a:gd name="T82" fmla="*/ 758825 w 804"/>
                <a:gd name="T83" fmla="*/ 231775 h 820"/>
                <a:gd name="T84" fmla="*/ 804863 w 804"/>
                <a:gd name="T85" fmla="*/ 287338 h 820"/>
                <a:gd name="T86" fmla="*/ 758825 w 804"/>
                <a:gd name="T87" fmla="*/ 381000 h 820"/>
                <a:gd name="T88" fmla="*/ 815975 w 804"/>
                <a:gd name="T89" fmla="*/ 403225 h 820"/>
                <a:gd name="T90" fmla="*/ 862013 w 804"/>
                <a:gd name="T91" fmla="*/ 427038 h 820"/>
                <a:gd name="T92" fmla="*/ 898525 w 804"/>
                <a:gd name="T93" fmla="*/ 601663 h 820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w 804"/>
                <a:gd name="T142" fmla="*/ 0 h 820"/>
                <a:gd name="T143" fmla="*/ 0 w 804"/>
                <a:gd name="T144" fmla="*/ 0 h 8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04" h="820">
                  <a:moveTo>
                    <a:pt x="776" y="632"/>
                  </a:moveTo>
                  <a:lnTo>
                    <a:pt x="797" y="559"/>
                  </a:lnTo>
                  <a:lnTo>
                    <a:pt x="804" y="501"/>
                  </a:lnTo>
                  <a:lnTo>
                    <a:pt x="804" y="444"/>
                  </a:lnTo>
                  <a:lnTo>
                    <a:pt x="791" y="379"/>
                  </a:lnTo>
                  <a:lnTo>
                    <a:pt x="762" y="283"/>
                  </a:lnTo>
                  <a:lnTo>
                    <a:pt x="710" y="204"/>
                  </a:lnTo>
                  <a:lnTo>
                    <a:pt x="660" y="123"/>
                  </a:lnTo>
                  <a:lnTo>
                    <a:pt x="632" y="94"/>
                  </a:lnTo>
                  <a:lnTo>
                    <a:pt x="595" y="66"/>
                  </a:lnTo>
                  <a:lnTo>
                    <a:pt x="559" y="50"/>
                  </a:lnTo>
                  <a:lnTo>
                    <a:pt x="522" y="29"/>
                  </a:lnTo>
                  <a:lnTo>
                    <a:pt x="442" y="0"/>
                  </a:lnTo>
                  <a:lnTo>
                    <a:pt x="543" y="73"/>
                  </a:lnTo>
                  <a:lnTo>
                    <a:pt x="632" y="152"/>
                  </a:lnTo>
                  <a:lnTo>
                    <a:pt x="551" y="102"/>
                  </a:lnTo>
                  <a:lnTo>
                    <a:pt x="478" y="50"/>
                  </a:lnTo>
                  <a:lnTo>
                    <a:pt x="478" y="58"/>
                  </a:lnTo>
                  <a:lnTo>
                    <a:pt x="478" y="73"/>
                  </a:lnTo>
                  <a:lnTo>
                    <a:pt x="376" y="45"/>
                  </a:lnTo>
                  <a:lnTo>
                    <a:pt x="319" y="29"/>
                  </a:lnTo>
                  <a:lnTo>
                    <a:pt x="246" y="29"/>
                  </a:lnTo>
                  <a:lnTo>
                    <a:pt x="246" y="45"/>
                  </a:lnTo>
                  <a:lnTo>
                    <a:pt x="253" y="50"/>
                  </a:lnTo>
                  <a:lnTo>
                    <a:pt x="188" y="81"/>
                  </a:lnTo>
                  <a:lnTo>
                    <a:pt x="138" y="102"/>
                  </a:lnTo>
                  <a:lnTo>
                    <a:pt x="94" y="139"/>
                  </a:lnTo>
                  <a:lnTo>
                    <a:pt x="58" y="189"/>
                  </a:lnTo>
                  <a:lnTo>
                    <a:pt x="36" y="233"/>
                  </a:lnTo>
                  <a:lnTo>
                    <a:pt x="21" y="269"/>
                  </a:lnTo>
                  <a:lnTo>
                    <a:pt x="0" y="348"/>
                  </a:lnTo>
                  <a:lnTo>
                    <a:pt x="0" y="436"/>
                  </a:lnTo>
                  <a:lnTo>
                    <a:pt x="21" y="515"/>
                  </a:lnTo>
                  <a:lnTo>
                    <a:pt x="50" y="588"/>
                  </a:lnTo>
                  <a:lnTo>
                    <a:pt x="102" y="653"/>
                  </a:lnTo>
                  <a:lnTo>
                    <a:pt x="152" y="705"/>
                  </a:lnTo>
                  <a:lnTo>
                    <a:pt x="217" y="741"/>
                  </a:lnTo>
                  <a:lnTo>
                    <a:pt x="180" y="741"/>
                  </a:lnTo>
                  <a:lnTo>
                    <a:pt x="130" y="734"/>
                  </a:lnTo>
                  <a:lnTo>
                    <a:pt x="175" y="755"/>
                  </a:lnTo>
                  <a:lnTo>
                    <a:pt x="217" y="770"/>
                  </a:lnTo>
                  <a:lnTo>
                    <a:pt x="298" y="783"/>
                  </a:lnTo>
                  <a:lnTo>
                    <a:pt x="370" y="783"/>
                  </a:lnTo>
                  <a:lnTo>
                    <a:pt x="457" y="770"/>
                  </a:lnTo>
                  <a:lnTo>
                    <a:pt x="405" y="791"/>
                  </a:lnTo>
                  <a:lnTo>
                    <a:pt x="355" y="806"/>
                  </a:lnTo>
                  <a:lnTo>
                    <a:pt x="274" y="806"/>
                  </a:lnTo>
                  <a:lnTo>
                    <a:pt x="159" y="799"/>
                  </a:lnTo>
                  <a:lnTo>
                    <a:pt x="196" y="814"/>
                  </a:lnTo>
                  <a:lnTo>
                    <a:pt x="240" y="820"/>
                  </a:lnTo>
                  <a:lnTo>
                    <a:pt x="340" y="820"/>
                  </a:lnTo>
                  <a:lnTo>
                    <a:pt x="405" y="820"/>
                  </a:lnTo>
                  <a:lnTo>
                    <a:pt x="470" y="806"/>
                  </a:lnTo>
                  <a:lnTo>
                    <a:pt x="530" y="791"/>
                  </a:lnTo>
                  <a:lnTo>
                    <a:pt x="572" y="770"/>
                  </a:lnTo>
                  <a:lnTo>
                    <a:pt x="624" y="755"/>
                  </a:lnTo>
                  <a:lnTo>
                    <a:pt x="660" y="718"/>
                  </a:lnTo>
                  <a:lnTo>
                    <a:pt x="697" y="682"/>
                  </a:lnTo>
                  <a:lnTo>
                    <a:pt x="726" y="640"/>
                  </a:lnTo>
                  <a:lnTo>
                    <a:pt x="731" y="616"/>
                  </a:lnTo>
                  <a:lnTo>
                    <a:pt x="739" y="574"/>
                  </a:lnTo>
                  <a:lnTo>
                    <a:pt x="739" y="522"/>
                  </a:lnTo>
                  <a:lnTo>
                    <a:pt x="731" y="501"/>
                  </a:lnTo>
                  <a:lnTo>
                    <a:pt x="726" y="480"/>
                  </a:lnTo>
                  <a:lnTo>
                    <a:pt x="726" y="450"/>
                  </a:lnTo>
                  <a:lnTo>
                    <a:pt x="739" y="457"/>
                  </a:lnTo>
                  <a:lnTo>
                    <a:pt x="747" y="465"/>
                  </a:lnTo>
                  <a:lnTo>
                    <a:pt x="762" y="538"/>
                  </a:lnTo>
                  <a:lnTo>
                    <a:pt x="768" y="494"/>
                  </a:lnTo>
                  <a:lnTo>
                    <a:pt x="762" y="450"/>
                  </a:lnTo>
                  <a:lnTo>
                    <a:pt x="747" y="421"/>
                  </a:lnTo>
                  <a:lnTo>
                    <a:pt x="731" y="400"/>
                  </a:lnTo>
                  <a:lnTo>
                    <a:pt x="731" y="392"/>
                  </a:lnTo>
                  <a:lnTo>
                    <a:pt x="739" y="400"/>
                  </a:lnTo>
                  <a:lnTo>
                    <a:pt x="762" y="407"/>
                  </a:lnTo>
                  <a:lnTo>
                    <a:pt x="768" y="421"/>
                  </a:lnTo>
                  <a:lnTo>
                    <a:pt x="783" y="457"/>
                  </a:lnTo>
                  <a:lnTo>
                    <a:pt x="791" y="501"/>
                  </a:lnTo>
                  <a:lnTo>
                    <a:pt x="783" y="545"/>
                  </a:lnTo>
                  <a:lnTo>
                    <a:pt x="783" y="632"/>
                  </a:lnTo>
                  <a:lnTo>
                    <a:pt x="776" y="632"/>
                  </a:lnTo>
                  <a:lnTo>
                    <a:pt x="559" y="421"/>
                  </a:lnTo>
                  <a:lnTo>
                    <a:pt x="543" y="501"/>
                  </a:lnTo>
                  <a:lnTo>
                    <a:pt x="514" y="559"/>
                  </a:lnTo>
                  <a:lnTo>
                    <a:pt x="501" y="580"/>
                  </a:lnTo>
                  <a:lnTo>
                    <a:pt x="470" y="603"/>
                  </a:lnTo>
                  <a:lnTo>
                    <a:pt x="399" y="640"/>
                  </a:lnTo>
                  <a:lnTo>
                    <a:pt x="334" y="632"/>
                  </a:lnTo>
                  <a:lnTo>
                    <a:pt x="269" y="611"/>
                  </a:lnTo>
                  <a:lnTo>
                    <a:pt x="217" y="580"/>
                  </a:lnTo>
                  <a:lnTo>
                    <a:pt x="180" y="545"/>
                  </a:lnTo>
                  <a:lnTo>
                    <a:pt x="159" y="501"/>
                  </a:lnTo>
                  <a:lnTo>
                    <a:pt x="138" y="465"/>
                  </a:lnTo>
                  <a:lnTo>
                    <a:pt x="130" y="428"/>
                  </a:lnTo>
                  <a:lnTo>
                    <a:pt x="130" y="392"/>
                  </a:lnTo>
                  <a:lnTo>
                    <a:pt x="130" y="334"/>
                  </a:lnTo>
                  <a:lnTo>
                    <a:pt x="138" y="298"/>
                  </a:lnTo>
                  <a:lnTo>
                    <a:pt x="152" y="261"/>
                  </a:lnTo>
                  <a:lnTo>
                    <a:pt x="167" y="240"/>
                  </a:lnTo>
                  <a:lnTo>
                    <a:pt x="217" y="204"/>
                  </a:lnTo>
                  <a:lnTo>
                    <a:pt x="282" y="160"/>
                  </a:lnTo>
                  <a:lnTo>
                    <a:pt x="298" y="160"/>
                  </a:lnTo>
                  <a:lnTo>
                    <a:pt x="298" y="152"/>
                  </a:lnTo>
                  <a:lnTo>
                    <a:pt x="240" y="167"/>
                  </a:lnTo>
                  <a:lnTo>
                    <a:pt x="196" y="196"/>
                  </a:lnTo>
                  <a:lnTo>
                    <a:pt x="152" y="233"/>
                  </a:lnTo>
                  <a:lnTo>
                    <a:pt x="115" y="269"/>
                  </a:lnTo>
                  <a:lnTo>
                    <a:pt x="115" y="277"/>
                  </a:lnTo>
                  <a:lnTo>
                    <a:pt x="109" y="277"/>
                  </a:lnTo>
                  <a:lnTo>
                    <a:pt x="130" y="233"/>
                  </a:lnTo>
                  <a:lnTo>
                    <a:pt x="159" y="189"/>
                  </a:lnTo>
                  <a:lnTo>
                    <a:pt x="196" y="160"/>
                  </a:lnTo>
                  <a:lnTo>
                    <a:pt x="240" y="139"/>
                  </a:lnTo>
                  <a:lnTo>
                    <a:pt x="274" y="123"/>
                  </a:lnTo>
                  <a:lnTo>
                    <a:pt x="319" y="110"/>
                  </a:lnTo>
                  <a:lnTo>
                    <a:pt x="376" y="102"/>
                  </a:lnTo>
                  <a:lnTo>
                    <a:pt x="370" y="94"/>
                  </a:lnTo>
                  <a:lnTo>
                    <a:pt x="347" y="87"/>
                  </a:lnTo>
                  <a:lnTo>
                    <a:pt x="326" y="81"/>
                  </a:lnTo>
                  <a:lnTo>
                    <a:pt x="311" y="73"/>
                  </a:lnTo>
                  <a:lnTo>
                    <a:pt x="340" y="66"/>
                  </a:lnTo>
                  <a:lnTo>
                    <a:pt x="370" y="58"/>
                  </a:lnTo>
                  <a:lnTo>
                    <a:pt x="413" y="66"/>
                  </a:lnTo>
                  <a:lnTo>
                    <a:pt x="493" y="94"/>
                  </a:lnTo>
                  <a:lnTo>
                    <a:pt x="486" y="123"/>
                  </a:lnTo>
                  <a:lnTo>
                    <a:pt x="478" y="146"/>
                  </a:lnTo>
                  <a:lnTo>
                    <a:pt x="478" y="181"/>
                  </a:lnTo>
                  <a:lnTo>
                    <a:pt x="501" y="175"/>
                  </a:lnTo>
                  <a:lnTo>
                    <a:pt x="507" y="181"/>
                  </a:lnTo>
                  <a:lnTo>
                    <a:pt x="478" y="212"/>
                  </a:lnTo>
                  <a:lnTo>
                    <a:pt x="449" y="233"/>
                  </a:lnTo>
                  <a:lnTo>
                    <a:pt x="478" y="240"/>
                  </a:lnTo>
                  <a:lnTo>
                    <a:pt x="501" y="240"/>
                  </a:lnTo>
                  <a:lnTo>
                    <a:pt x="514" y="248"/>
                  </a:lnTo>
                  <a:lnTo>
                    <a:pt x="514" y="254"/>
                  </a:lnTo>
                  <a:lnTo>
                    <a:pt x="522" y="261"/>
                  </a:lnTo>
                  <a:lnTo>
                    <a:pt x="530" y="261"/>
                  </a:lnTo>
                  <a:lnTo>
                    <a:pt x="543" y="269"/>
                  </a:lnTo>
                  <a:lnTo>
                    <a:pt x="551" y="290"/>
                  </a:lnTo>
                  <a:lnTo>
                    <a:pt x="566" y="327"/>
                  </a:lnTo>
                  <a:lnTo>
                    <a:pt x="566" y="379"/>
                  </a:lnTo>
                  <a:lnTo>
                    <a:pt x="559" y="421"/>
                  </a:lnTo>
                  <a:lnTo>
                    <a:pt x="776" y="63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32" name="フリーフォーム 31"/>
            <p:cNvSpPr>
              <a:spLocks/>
            </p:cNvSpPr>
            <p:nvPr/>
          </p:nvSpPr>
          <p:spPr bwMode="auto">
            <a:xfrm>
              <a:off x="7358082" y="4714884"/>
              <a:ext cx="251974" cy="453319"/>
            </a:xfrm>
            <a:custGeom>
              <a:avLst/>
              <a:gdLst>
                <a:gd name="T0" fmla="*/ 0 w 144"/>
                <a:gd name="T1" fmla="*/ 0 h 261"/>
                <a:gd name="T2" fmla="*/ 66675 w 144"/>
                <a:gd name="T3" fmla="*/ 149225 h 261"/>
                <a:gd name="T4" fmla="*/ 138113 w 144"/>
                <a:gd name="T5" fmla="*/ 274638 h 261"/>
                <a:gd name="T6" fmla="*/ 207963 w 144"/>
                <a:gd name="T7" fmla="*/ 357188 h 261"/>
                <a:gd name="T8" fmla="*/ 228600 w 144"/>
                <a:gd name="T9" fmla="*/ 414338 h 261"/>
                <a:gd name="T10" fmla="*/ 125413 w 144"/>
                <a:gd name="T11" fmla="*/ 331788 h 261"/>
                <a:gd name="T12" fmla="*/ 92075 w 144"/>
                <a:gd name="T13" fmla="*/ 274638 h 261"/>
                <a:gd name="T14" fmla="*/ 46038 w 144"/>
                <a:gd name="T15" fmla="*/ 195263 h 261"/>
                <a:gd name="T16" fmla="*/ 12700 w 144"/>
                <a:gd name="T17" fmla="*/ 103188 h 261"/>
                <a:gd name="T18" fmla="*/ 12700 w 144"/>
                <a:gd name="T19" fmla="*/ 0 h 261"/>
                <a:gd name="T20" fmla="*/ 0 w 144"/>
                <a:gd name="T21" fmla="*/ 0 h 261"/>
                <a:gd name="T22" fmla="*/ 0 1 256"/>
                <a:gd name="T23" fmla="*/ 0 1 256"/>
                <a:gd name="T24" fmla="*/ 0 1 256"/>
                <a:gd name="T25" fmla="*/ 0 1 256"/>
                <a:gd name="T26" fmla="*/ 0 1 256"/>
                <a:gd name="T27" fmla="*/ 0 1 256"/>
                <a:gd name="T28" fmla="*/ 0 1 256"/>
                <a:gd name="T29" fmla="*/ 0 1 256"/>
                <a:gd name="T30" fmla="*/ 0 1 256"/>
                <a:gd name="T31" fmla="*/ 0 1 256"/>
                <a:gd name="T32" fmla="*/ 0 1 256"/>
                <a:gd name="T33" fmla="*/ 0 w 144"/>
                <a:gd name="T34" fmla="*/ 0 h 261"/>
                <a:gd name="T35" fmla="*/ 0 w 144"/>
                <a:gd name="T36" fmla="*/ 0 h 2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4" h="261">
                  <a:moveTo>
                    <a:pt x="0" y="0"/>
                  </a:moveTo>
                  <a:lnTo>
                    <a:pt x="42" y="94"/>
                  </a:lnTo>
                  <a:lnTo>
                    <a:pt x="87" y="173"/>
                  </a:lnTo>
                  <a:lnTo>
                    <a:pt x="131" y="225"/>
                  </a:lnTo>
                  <a:lnTo>
                    <a:pt x="144" y="261"/>
                  </a:lnTo>
                  <a:lnTo>
                    <a:pt x="79" y="209"/>
                  </a:lnTo>
                  <a:lnTo>
                    <a:pt x="58" y="173"/>
                  </a:lnTo>
                  <a:lnTo>
                    <a:pt x="29" y="123"/>
                  </a:lnTo>
                  <a:lnTo>
                    <a:pt x="8" y="65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</p:grpSp>
      <p:grpSp>
        <p:nvGrpSpPr>
          <p:cNvPr id="9" name="グループ化 8"/>
          <p:cNvGrpSpPr/>
          <p:nvPr/>
        </p:nvGrpSpPr>
        <p:grpSpPr>
          <a:xfrm>
            <a:off x="6341934" y="5000636"/>
            <a:ext cx="1071570" cy="1036602"/>
            <a:chOff x="6357950" y="5000636"/>
            <a:chExt cx="1071570" cy="1036602"/>
          </a:xfr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</p:grpSpPr>
        <p:sp>
          <p:nvSpPr>
            <p:cNvPr id="34" name="フリーフォーム 33"/>
            <p:cNvSpPr>
              <a:spLocks/>
            </p:cNvSpPr>
            <p:nvPr/>
          </p:nvSpPr>
          <p:spPr bwMode="auto">
            <a:xfrm rot="21162566">
              <a:off x="6357950" y="5000636"/>
              <a:ext cx="1071570" cy="1036602"/>
            </a:xfrm>
            <a:custGeom>
              <a:avLst/>
              <a:gdLst>
                <a:gd name="T0" fmla="*/ 320675 w 551"/>
                <a:gd name="T1" fmla="*/ 11112 h 537"/>
                <a:gd name="T2" fmla="*/ 331787 w 551"/>
                <a:gd name="T3" fmla="*/ 11112 h 537"/>
                <a:gd name="T4" fmla="*/ 265112 w 551"/>
                <a:gd name="T5" fmla="*/ 93662 h 537"/>
                <a:gd name="T6" fmla="*/ 171450 w 551"/>
                <a:gd name="T7" fmla="*/ 185737 h 537"/>
                <a:gd name="T8" fmla="*/ 112712 w 551"/>
                <a:gd name="T9" fmla="*/ 334962 h 537"/>
                <a:gd name="T10" fmla="*/ 136525 w 551"/>
                <a:gd name="T11" fmla="*/ 495300 h 537"/>
                <a:gd name="T12" fmla="*/ 241300 w 551"/>
                <a:gd name="T13" fmla="*/ 633412 h 537"/>
                <a:gd name="T14" fmla="*/ 401637 w 551"/>
                <a:gd name="T15" fmla="*/ 715962 h 537"/>
                <a:gd name="T16" fmla="*/ 563562 w 551"/>
                <a:gd name="T17" fmla="*/ 715962 h 537"/>
                <a:gd name="T18" fmla="*/ 688975 w 551"/>
                <a:gd name="T19" fmla="*/ 600075 h 537"/>
                <a:gd name="T20" fmla="*/ 701675 w 551"/>
                <a:gd name="T21" fmla="*/ 495300 h 537"/>
                <a:gd name="T22" fmla="*/ 642937 w 551"/>
                <a:gd name="T23" fmla="*/ 358775 h 537"/>
                <a:gd name="T24" fmla="*/ 701675 w 551"/>
                <a:gd name="T25" fmla="*/ 404812 h 537"/>
                <a:gd name="T26" fmla="*/ 622300 w 551"/>
                <a:gd name="T27" fmla="*/ 288925 h 537"/>
                <a:gd name="T28" fmla="*/ 735012 w 551"/>
                <a:gd name="T29" fmla="*/ 392112 h 537"/>
                <a:gd name="T30" fmla="*/ 758825 w 551"/>
                <a:gd name="T31" fmla="*/ 471487 h 537"/>
                <a:gd name="T32" fmla="*/ 735012 w 551"/>
                <a:gd name="T33" fmla="*/ 587375 h 537"/>
                <a:gd name="T34" fmla="*/ 746125 w 551"/>
                <a:gd name="T35" fmla="*/ 577850 h 537"/>
                <a:gd name="T36" fmla="*/ 792162 w 551"/>
                <a:gd name="T37" fmla="*/ 495300 h 537"/>
                <a:gd name="T38" fmla="*/ 792162 w 551"/>
                <a:gd name="T39" fmla="*/ 415925 h 537"/>
                <a:gd name="T40" fmla="*/ 725487 w 551"/>
                <a:gd name="T41" fmla="*/ 263525 h 537"/>
                <a:gd name="T42" fmla="*/ 746125 w 551"/>
                <a:gd name="T43" fmla="*/ 242887 h 537"/>
                <a:gd name="T44" fmla="*/ 642937 w 551"/>
                <a:gd name="T45" fmla="*/ 160337 h 537"/>
                <a:gd name="T46" fmla="*/ 527050 w 551"/>
                <a:gd name="T47" fmla="*/ 139700 h 537"/>
                <a:gd name="T48" fmla="*/ 517525 w 551"/>
                <a:gd name="T49" fmla="*/ 127000 h 537"/>
                <a:gd name="T50" fmla="*/ 527050 w 551"/>
                <a:gd name="T51" fmla="*/ 103187 h 537"/>
                <a:gd name="T52" fmla="*/ 585787 w 551"/>
                <a:gd name="T53" fmla="*/ 80962 h 537"/>
                <a:gd name="T54" fmla="*/ 782637 w 551"/>
                <a:gd name="T55" fmla="*/ 196850 h 537"/>
                <a:gd name="T56" fmla="*/ 862012 w 551"/>
                <a:gd name="T57" fmla="*/ 334962 h 537"/>
                <a:gd name="T58" fmla="*/ 862012 w 551"/>
                <a:gd name="T59" fmla="*/ 495300 h 537"/>
                <a:gd name="T60" fmla="*/ 804862 w 551"/>
                <a:gd name="T61" fmla="*/ 669925 h 537"/>
                <a:gd name="T62" fmla="*/ 688975 w 551"/>
                <a:gd name="T63" fmla="*/ 785812 h 537"/>
                <a:gd name="T64" fmla="*/ 563562 w 551"/>
                <a:gd name="T65" fmla="*/ 842962 h 537"/>
                <a:gd name="T66" fmla="*/ 390525 w 551"/>
                <a:gd name="T67" fmla="*/ 852487 h 537"/>
                <a:gd name="T68" fmla="*/ 207962 w 551"/>
                <a:gd name="T69" fmla="*/ 793750 h 537"/>
                <a:gd name="T70" fmla="*/ 57150 w 551"/>
                <a:gd name="T71" fmla="*/ 669925 h 537"/>
                <a:gd name="T72" fmla="*/ 46037 w 551"/>
                <a:gd name="T73" fmla="*/ 611187 h 537"/>
                <a:gd name="T74" fmla="*/ 92075 w 551"/>
                <a:gd name="T75" fmla="*/ 690562 h 537"/>
                <a:gd name="T76" fmla="*/ 103187 w 551"/>
                <a:gd name="T77" fmla="*/ 681037 h 537"/>
                <a:gd name="T78" fmla="*/ 112712 w 551"/>
                <a:gd name="T79" fmla="*/ 690562 h 537"/>
                <a:gd name="T80" fmla="*/ 33337 w 551"/>
                <a:gd name="T81" fmla="*/ 528637 h 537"/>
                <a:gd name="T82" fmla="*/ 0 w 551"/>
                <a:gd name="T83" fmla="*/ 379412 h 537"/>
                <a:gd name="T84" fmla="*/ 9525 w 551"/>
                <a:gd name="T85" fmla="*/ 404812 h 537"/>
                <a:gd name="T86" fmla="*/ 46037 w 551"/>
                <a:gd name="T87" fmla="*/ 368300 h 537"/>
                <a:gd name="T88" fmla="*/ 79375 w 551"/>
                <a:gd name="T89" fmla="*/ 219075 h 537"/>
                <a:gd name="T90" fmla="*/ 182562 w 551"/>
                <a:gd name="T91" fmla="*/ 103187 h 537"/>
                <a:gd name="T92" fmla="*/ 265112 w 551"/>
                <a:gd name="T93" fmla="*/ 57150 h 537"/>
                <a:gd name="T94" fmla="*/ 311150 w 551"/>
                <a:gd name="T95" fmla="*/ 23812 h 537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1 256"/>
                <a:gd name="T142" fmla="*/ 0 1 256"/>
                <a:gd name="T143" fmla="*/ 0 1 256"/>
                <a:gd name="T144" fmla="*/ 0 w 551"/>
                <a:gd name="T145" fmla="*/ 0 h 537"/>
                <a:gd name="T146" fmla="*/ 0 w 551"/>
                <a:gd name="T147" fmla="*/ 0 h 53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51" h="537">
                  <a:moveTo>
                    <a:pt x="196" y="15"/>
                  </a:moveTo>
                  <a:lnTo>
                    <a:pt x="202" y="7"/>
                  </a:lnTo>
                  <a:lnTo>
                    <a:pt x="217" y="0"/>
                  </a:lnTo>
                  <a:lnTo>
                    <a:pt x="209" y="7"/>
                  </a:lnTo>
                  <a:lnTo>
                    <a:pt x="196" y="30"/>
                  </a:lnTo>
                  <a:lnTo>
                    <a:pt x="167" y="59"/>
                  </a:lnTo>
                  <a:lnTo>
                    <a:pt x="136" y="80"/>
                  </a:lnTo>
                  <a:lnTo>
                    <a:pt x="108" y="117"/>
                  </a:lnTo>
                  <a:lnTo>
                    <a:pt x="86" y="174"/>
                  </a:lnTo>
                  <a:lnTo>
                    <a:pt x="71" y="211"/>
                  </a:lnTo>
                  <a:lnTo>
                    <a:pt x="71" y="247"/>
                  </a:lnTo>
                  <a:lnTo>
                    <a:pt x="86" y="312"/>
                  </a:lnTo>
                  <a:lnTo>
                    <a:pt x="115" y="364"/>
                  </a:lnTo>
                  <a:lnTo>
                    <a:pt x="152" y="399"/>
                  </a:lnTo>
                  <a:lnTo>
                    <a:pt x="196" y="435"/>
                  </a:lnTo>
                  <a:lnTo>
                    <a:pt x="253" y="451"/>
                  </a:lnTo>
                  <a:lnTo>
                    <a:pt x="303" y="458"/>
                  </a:lnTo>
                  <a:lnTo>
                    <a:pt x="355" y="451"/>
                  </a:lnTo>
                  <a:lnTo>
                    <a:pt x="392" y="435"/>
                  </a:lnTo>
                  <a:lnTo>
                    <a:pt x="434" y="378"/>
                  </a:lnTo>
                  <a:lnTo>
                    <a:pt x="442" y="356"/>
                  </a:lnTo>
                  <a:lnTo>
                    <a:pt x="442" y="312"/>
                  </a:lnTo>
                  <a:lnTo>
                    <a:pt x="434" y="284"/>
                  </a:lnTo>
                  <a:lnTo>
                    <a:pt x="405" y="226"/>
                  </a:lnTo>
                  <a:lnTo>
                    <a:pt x="413" y="226"/>
                  </a:lnTo>
                  <a:lnTo>
                    <a:pt x="442" y="255"/>
                  </a:lnTo>
                  <a:lnTo>
                    <a:pt x="442" y="232"/>
                  </a:lnTo>
                  <a:lnTo>
                    <a:pt x="392" y="182"/>
                  </a:lnTo>
                  <a:lnTo>
                    <a:pt x="405" y="182"/>
                  </a:lnTo>
                  <a:lnTo>
                    <a:pt x="463" y="247"/>
                  </a:lnTo>
                  <a:lnTo>
                    <a:pt x="470" y="276"/>
                  </a:lnTo>
                  <a:lnTo>
                    <a:pt x="478" y="297"/>
                  </a:lnTo>
                  <a:lnTo>
                    <a:pt x="478" y="320"/>
                  </a:lnTo>
                  <a:lnTo>
                    <a:pt x="463" y="370"/>
                  </a:lnTo>
                  <a:lnTo>
                    <a:pt x="470" y="370"/>
                  </a:lnTo>
                  <a:lnTo>
                    <a:pt x="470" y="364"/>
                  </a:lnTo>
                  <a:lnTo>
                    <a:pt x="486" y="341"/>
                  </a:lnTo>
                  <a:lnTo>
                    <a:pt x="499" y="312"/>
                  </a:lnTo>
                  <a:lnTo>
                    <a:pt x="499" y="291"/>
                  </a:lnTo>
                  <a:lnTo>
                    <a:pt x="499" y="262"/>
                  </a:lnTo>
                  <a:lnTo>
                    <a:pt x="478" y="211"/>
                  </a:lnTo>
                  <a:lnTo>
                    <a:pt x="457" y="166"/>
                  </a:lnTo>
                  <a:lnTo>
                    <a:pt x="463" y="161"/>
                  </a:lnTo>
                  <a:lnTo>
                    <a:pt x="470" y="153"/>
                  </a:lnTo>
                  <a:lnTo>
                    <a:pt x="442" y="124"/>
                  </a:lnTo>
                  <a:lnTo>
                    <a:pt x="405" y="101"/>
                  </a:lnTo>
                  <a:lnTo>
                    <a:pt x="355" y="95"/>
                  </a:lnTo>
                  <a:lnTo>
                    <a:pt x="332" y="88"/>
                  </a:lnTo>
                  <a:lnTo>
                    <a:pt x="311" y="80"/>
                  </a:lnTo>
                  <a:lnTo>
                    <a:pt x="326" y="80"/>
                  </a:lnTo>
                  <a:lnTo>
                    <a:pt x="369" y="65"/>
                  </a:lnTo>
                  <a:lnTo>
                    <a:pt x="332" y="65"/>
                  </a:lnTo>
                  <a:lnTo>
                    <a:pt x="332" y="51"/>
                  </a:lnTo>
                  <a:lnTo>
                    <a:pt x="369" y="51"/>
                  </a:lnTo>
                  <a:lnTo>
                    <a:pt x="457" y="95"/>
                  </a:lnTo>
                  <a:lnTo>
                    <a:pt x="493" y="124"/>
                  </a:lnTo>
                  <a:lnTo>
                    <a:pt x="522" y="161"/>
                  </a:lnTo>
                  <a:lnTo>
                    <a:pt x="543" y="211"/>
                  </a:lnTo>
                  <a:lnTo>
                    <a:pt x="551" y="268"/>
                  </a:lnTo>
                  <a:lnTo>
                    <a:pt x="543" y="312"/>
                  </a:lnTo>
                  <a:lnTo>
                    <a:pt x="528" y="370"/>
                  </a:lnTo>
                  <a:lnTo>
                    <a:pt x="507" y="422"/>
                  </a:lnTo>
                  <a:lnTo>
                    <a:pt x="470" y="464"/>
                  </a:lnTo>
                  <a:lnTo>
                    <a:pt x="434" y="495"/>
                  </a:lnTo>
                  <a:lnTo>
                    <a:pt x="397" y="516"/>
                  </a:lnTo>
                  <a:lnTo>
                    <a:pt x="355" y="531"/>
                  </a:lnTo>
                  <a:lnTo>
                    <a:pt x="303" y="537"/>
                  </a:lnTo>
                  <a:lnTo>
                    <a:pt x="246" y="537"/>
                  </a:lnTo>
                  <a:lnTo>
                    <a:pt x="188" y="523"/>
                  </a:lnTo>
                  <a:lnTo>
                    <a:pt x="131" y="500"/>
                  </a:lnTo>
                  <a:lnTo>
                    <a:pt x="79" y="464"/>
                  </a:lnTo>
                  <a:lnTo>
                    <a:pt x="36" y="422"/>
                  </a:lnTo>
                  <a:lnTo>
                    <a:pt x="0" y="356"/>
                  </a:lnTo>
                  <a:lnTo>
                    <a:pt x="29" y="385"/>
                  </a:lnTo>
                  <a:lnTo>
                    <a:pt x="50" y="429"/>
                  </a:lnTo>
                  <a:lnTo>
                    <a:pt x="58" y="435"/>
                  </a:lnTo>
                  <a:lnTo>
                    <a:pt x="58" y="429"/>
                  </a:lnTo>
                  <a:lnTo>
                    <a:pt x="65" y="429"/>
                  </a:lnTo>
                  <a:lnTo>
                    <a:pt x="71" y="429"/>
                  </a:lnTo>
                  <a:lnTo>
                    <a:pt x="71" y="435"/>
                  </a:lnTo>
                  <a:lnTo>
                    <a:pt x="42" y="393"/>
                  </a:lnTo>
                  <a:lnTo>
                    <a:pt x="21" y="333"/>
                  </a:lnTo>
                  <a:lnTo>
                    <a:pt x="0" y="276"/>
                  </a:lnTo>
                  <a:lnTo>
                    <a:pt x="0" y="239"/>
                  </a:lnTo>
                  <a:lnTo>
                    <a:pt x="0" y="197"/>
                  </a:lnTo>
                  <a:lnTo>
                    <a:pt x="6" y="255"/>
                  </a:lnTo>
                  <a:lnTo>
                    <a:pt x="29" y="297"/>
                  </a:lnTo>
                  <a:lnTo>
                    <a:pt x="29" y="232"/>
                  </a:lnTo>
                  <a:lnTo>
                    <a:pt x="36" y="166"/>
                  </a:lnTo>
                  <a:lnTo>
                    <a:pt x="50" y="138"/>
                  </a:lnTo>
                  <a:lnTo>
                    <a:pt x="71" y="109"/>
                  </a:lnTo>
                  <a:lnTo>
                    <a:pt x="115" y="65"/>
                  </a:lnTo>
                  <a:lnTo>
                    <a:pt x="144" y="51"/>
                  </a:lnTo>
                  <a:lnTo>
                    <a:pt x="167" y="36"/>
                  </a:lnTo>
                  <a:lnTo>
                    <a:pt x="188" y="15"/>
                  </a:lnTo>
                  <a:lnTo>
                    <a:pt x="196" y="1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35" name="フリーフォーム 34"/>
            <p:cNvSpPr>
              <a:spLocks/>
            </p:cNvSpPr>
            <p:nvPr/>
          </p:nvSpPr>
          <p:spPr bwMode="auto">
            <a:xfrm>
              <a:off x="6715140" y="5214950"/>
              <a:ext cx="431310" cy="71438"/>
            </a:xfrm>
            <a:custGeom>
              <a:avLst/>
              <a:gdLst>
                <a:gd name="T0" fmla="*/ 0 w 232"/>
                <a:gd name="T1" fmla="*/ 0 h 44"/>
                <a:gd name="T2" fmla="*/ 196850 w 232"/>
                <a:gd name="T3" fmla="*/ 12700 h 44"/>
                <a:gd name="T4" fmla="*/ 301625 w 232"/>
                <a:gd name="T5" fmla="*/ 36513 h 44"/>
                <a:gd name="T6" fmla="*/ 334963 w 232"/>
                <a:gd name="T7" fmla="*/ 46038 h 44"/>
                <a:gd name="T8" fmla="*/ 358775 w 232"/>
                <a:gd name="T9" fmla="*/ 58738 h 44"/>
                <a:gd name="T10" fmla="*/ 368300 w 232"/>
                <a:gd name="T11" fmla="*/ 69850 h 44"/>
                <a:gd name="T12" fmla="*/ 346075 w 232"/>
                <a:gd name="T13" fmla="*/ 69850 h 44"/>
                <a:gd name="T14" fmla="*/ 288925 w 232"/>
                <a:gd name="T15" fmla="*/ 46038 h 44"/>
                <a:gd name="T16" fmla="*/ 219075 w 232"/>
                <a:gd name="T17" fmla="*/ 36513 h 44"/>
                <a:gd name="T18" fmla="*/ 219075 w 232"/>
                <a:gd name="T19" fmla="*/ 46038 h 44"/>
                <a:gd name="T20" fmla="*/ 242888 w 232"/>
                <a:gd name="T21" fmla="*/ 69850 h 44"/>
                <a:gd name="T22" fmla="*/ 219075 w 232"/>
                <a:gd name="T23" fmla="*/ 69850 h 44"/>
                <a:gd name="T24" fmla="*/ 196850 w 232"/>
                <a:gd name="T25" fmla="*/ 58738 h 44"/>
                <a:gd name="T26" fmla="*/ 173038 w 232"/>
                <a:gd name="T27" fmla="*/ 46038 h 44"/>
                <a:gd name="T28" fmla="*/ 11113 w 232"/>
                <a:gd name="T29" fmla="*/ 0 h 44"/>
                <a:gd name="T30" fmla="*/ 0 w 232"/>
                <a:gd name="T31" fmla="*/ 0 h 44"/>
                <a:gd name="T32" fmla="*/ 0 1 256"/>
                <a:gd name="T33" fmla="*/ 0 1 256"/>
                <a:gd name="T34" fmla="*/ 0 1 256"/>
                <a:gd name="T35" fmla="*/ 0 1 256"/>
                <a:gd name="T36" fmla="*/ 0 1 256"/>
                <a:gd name="T37" fmla="*/ 0 1 256"/>
                <a:gd name="T38" fmla="*/ 0 1 256"/>
                <a:gd name="T39" fmla="*/ 0 1 256"/>
                <a:gd name="T40" fmla="*/ 0 1 256"/>
                <a:gd name="T41" fmla="*/ 0 1 256"/>
                <a:gd name="T42" fmla="*/ 0 1 256"/>
                <a:gd name="T43" fmla="*/ 0 1 256"/>
                <a:gd name="T44" fmla="*/ 0 1 256"/>
                <a:gd name="T45" fmla="*/ 0 1 256"/>
                <a:gd name="T46" fmla="*/ 0 1 256"/>
                <a:gd name="T47" fmla="*/ 0 1 256"/>
                <a:gd name="T48" fmla="*/ 0 w 232"/>
                <a:gd name="T49" fmla="*/ 0 h 44"/>
                <a:gd name="T50" fmla="*/ 0 w 232"/>
                <a:gd name="T51" fmla="*/ 0 h 4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2" h="44">
                  <a:moveTo>
                    <a:pt x="0" y="0"/>
                  </a:moveTo>
                  <a:lnTo>
                    <a:pt x="124" y="8"/>
                  </a:lnTo>
                  <a:lnTo>
                    <a:pt x="190" y="23"/>
                  </a:lnTo>
                  <a:lnTo>
                    <a:pt x="211" y="29"/>
                  </a:lnTo>
                  <a:lnTo>
                    <a:pt x="226" y="37"/>
                  </a:lnTo>
                  <a:lnTo>
                    <a:pt x="232" y="44"/>
                  </a:lnTo>
                  <a:lnTo>
                    <a:pt x="218" y="44"/>
                  </a:lnTo>
                  <a:lnTo>
                    <a:pt x="182" y="29"/>
                  </a:lnTo>
                  <a:lnTo>
                    <a:pt x="138" y="23"/>
                  </a:lnTo>
                  <a:lnTo>
                    <a:pt x="138" y="29"/>
                  </a:lnTo>
                  <a:lnTo>
                    <a:pt x="153" y="44"/>
                  </a:lnTo>
                  <a:lnTo>
                    <a:pt x="138" y="44"/>
                  </a:lnTo>
                  <a:lnTo>
                    <a:pt x="124" y="37"/>
                  </a:lnTo>
                  <a:lnTo>
                    <a:pt x="109" y="29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36" name="フリーフォーム 35"/>
            <p:cNvSpPr>
              <a:spLocks/>
            </p:cNvSpPr>
            <p:nvPr/>
          </p:nvSpPr>
          <p:spPr bwMode="auto">
            <a:xfrm>
              <a:off x="6786578" y="5357826"/>
              <a:ext cx="232643" cy="71242"/>
            </a:xfrm>
            <a:custGeom>
              <a:avLst/>
              <a:gdLst>
                <a:gd name="T0" fmla="*/ 0 w 94"/>
                <a:gd name="T1" fmla="*/ 0 h 29"/>
                <a:gd name="T2" fmla="*/ 82550 w 94"/>
                <a:gd name="T3" fmla="*/ 12700 h 29"/>
                <a:gd name="T4" fmla="*/ 149225 w 94"/>
                <a:gd name="T5" fmla="*/ 33338 h 29"/>
                <a:gd name="T6" fmla="*/ 149225 w 94"/>
                <a:gd name="T7" fmla="*/ 46038 h 29"/>
                <a:gd name="T8" fmla="*/ 127000 w 94"/>
                <a:gd name="T9" fmla="*/ 46038 h 29"/>
                <a:gd name="T10" fmla="*/ 69850 w 94"/>
                <a:gd name="T11" fmla="*/ 25400 h 29"/>
                <a:gd name="T12" fmla="*/ 11113 w 94"/>
                <a:gd name="T13" fmla="*/ 0 h 29"/>
                <a:gd name="T14" fmla="*/ 0 w 94"/>
                <a:gd name="T15" fmla="*/ 0 h 29"/>
                <a:gd name="T16" fmla="*/ 0 1 256"/>
                <a:gd name="T17" fmla="*/ 0 1 256"/>
                <a:gd name="T18" fmla="*/ 0 1 256"/>
                <a:gd name="T19" fmla="*/ 0 1 256"/>
                <a:gd name="T20" fmla="*/ 0 1 256"/>
                <a:gd name="T21" fmla="*/ 0 1 256"/>
                <a:gd name="T22" fmla="*/ 0 1 256"/>
                <a:gd name="T23" fmla="*/ 0 1 256"/>
                <a:gd name="T24" fmla="*/ 0 w 94"/>
                <a:gd name="T25" fmla="*/ 0 h 29"/>
                <a:gd name="T26" fmla="*/ 0 w 94"/>
                <a:gd name="T27" fmla="*/ 0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4" h="29">
                  <a:moveTo>
                    <a:pt x="0" y="0"/>
                  </a:moveTo>
                  <a:lnTo>
                    <a:pt x="52" y="8"/>
                  </a:lnTo>
                  <a:lnTo>
                    <a:pt x="94" y="21"/>
                  </a:lnTo>
                  <a:lnTo>
                    <a:pt x="94" y="29"/>
                  </a:lnTo>
                  <a:lnTo>
                    <a:pt x="80" y="29"/>
                  </a:lnTo>
                  <a:lnTo>
                    <a:pt x="44" y="16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</p:grpSp>
      <p:sp>
        <p:nvSpPr>
          <p:cNvPr id="37" name="フリーフォーム 36"/>
          <p:cNvSpPr>
            <a:spLocks/>
          </p:cNvSpPr>
          <p:nvPr/>
        </p:nvSpPr>
        <p:spPr bwMode="auto">
          <a:xfrm>
            <a:off x="5841868" y="5857892"/>
            <a:ext cx="245087" cy="231993"/>
          </a:xfrm>
          <a:custGeom>
            <a:avLst/>
            <a:gdLst>
              <a:gd name="T0" fmla="*/ 136525 w 151"/>
              <a:gd name="T1" fmla="*/ 0 h 144"/>
              <a:gd name="T2" fmla="*/ 79375 w 151"/>
              <a:gd name="T3" fmla="*/ 9525 h 144"/>
              <a:gd name="T4" fmla="*/ 44450 w 151"/>
              <a:gd name="T5" fmla="*/ 34925 h 144"/>
              <a:gd name="T6" fmla="*/ 0 w 151"/>
              <a:gd name="T7" fmla="*/ 104775 h 144"/>
              <a:gd name="T8" fmla="*/ 0 w 151"/>
              <a:gd name="T9" fmla="*/ 138113 h 144"/>
              <a:gd name="T10" fmla="*/ 57150 w 151"/>
              <a:gd name="T11" fmla="*/ 125413 h 144"/>
              <a:gd name="T12" fmla="*/ 44450 w 151"/>
              <a:gd name="T13" fmla="*/ 161925 h 144"/>
              <a:gd name="T14" fmla="*/ 20637 w 151"/>
              <a:gd name="T15" fmla="*/ 171450 h 144"/>
              <a:gd name="T16" fmla="*/ 57150 w 151"/>
              <a:gd name="T17" fmla="*/ 207963 h 144"/>
              <a:gd name="T18" fmla="*/ 103187 w 151"/>
              <a:gd name="T19" fmla="*/ 228600 h 144"/>
              <a:gd name="T20" fmla="*/ 149225 w 151"/>
              <a:gd name="T21" fmla="*/ 228600 h 144"/>
              <a:gd name="T22" fmla="*/ 182562 w 151"/>
              <a:gd name="T23" fmla="*/ 217488 h 144"/>
              <a:gd name="T24" fmla="*/ 239712 w 151"/>
              <a:gd name="T25" fmla="*/ 184150 h 144"/>
              <a:gd name="T26" fmla="*/ 239712 w 151"/>
              <a:gd name="T27" fmla="*/ 104775 h 144"/>
              <a:gd name="T28" fmla="*/ 219075 w 151"/>
              <a:gd name="T29" fmla="*/ 55563 h 144"/>
              <a:gd name="T30" fmla="*/ 182562 w 151"/>
              <a:gd name="T31" fmla="*/ 34925 h 144"/>
              <a:gd name="T32" fmla="*/ 149225 w 151"/>
              <a:gd name="T33" fmla="*/ 0 h 144"/>
              <a:gd name="T34" fmla="*/ 136525 w 151"/>
              <a:gd name="T35" fmla="*/ 0 h 144"/>
              <a:gd name="T36" fmla="*/ 136525 w 151"/>
              <a:gd name="T37" fmla="*/ 104775 h 144"/>
              <a:gd name="T38" fmla="*/ 123825 w 151"/>
              <a:gd name="T39" fmla="*/ 112713 h 144"/>
              <a:gd name="T40" fmla="*/ 79375 w 151"/>
              <a:gd name="T41" fmla="*/ 104775 h 144"/>
              <a:gd name="T42" fmla="*/ 57150 w 151"/>
              <a:gd name="T43" fmla="*/ 92075 h 144"/>
              <a:gd name="T44" fmla="*/ 66675 w 151"/>
              <a:gd name="T45" fmla="*/ 46038 h 144"/>
              <a:gd name="T46" fmla="*/ 115887 w 151"/>
              <a:gd name="T47" fmla="*/ 34925 h 144"/>
              <a:gd name="T48" fmla="*/ 136525 w 151"/>
              <a:gd name="T49" fmla="*/ 46038 h 144"/>
              <a:gd name="T50" fmla="*/ 136525 w 151"/>
              <a:gd name="T51" fmla="*/ 79375 h 144"/>
              <a:gd name="T52" fmla="*/ 136525 w 151"/>
              <a:gd name="T53" fmla="*/ 104775 h 144"/>
              <a:gd name="T54" fmla="*/ 136525 w 151"/>
              <a:gd name="T55" fmla="*/ 0 h 144"/>
              <a:gd name="T56" fmla="*/ 149225 w 151"/>
              <a:gd name="T57" fmla="*/ 195263 h 144"/>
              <a:gd name="T58" fmla="*/ 195262 w 151"/>
              <a:gd name="T59" fmla="*/ 195263 h 144"/>
              <a:gd name="T60" fmla="*/ 169862 w 151"/>
              <a:gd name="T61" fmla="*/ 207963 h 144"/>
              <a:gd name="T62" fmla="*/ 149225 w 151"/>
              <a:gd name="T63" fmla="*/ 195263 h 144"/>
              <a:gd name="T64" fmla="*/ 136525 w 151"/>
              <a:gd name="T65" fmla="*/ 0 h 144"/>
              <a:gd name="T66" fmla="*/ 0 1 256"/>
              <a:gd name="T67" fmla="*/ 0 1 256"/>
              <a:gd name="T68" fmla="*/ 0 1 256"/>
              <a:gd name="T69" fmla="*/ 0 1 256"/>
              <a:gd name="T70" fmla="*/ 0 1 256"/>
              <a:gd name="T71" fmla="*/ 0 1 256"/>
              <a:gd name="T72" fmla="*/ 0 1 256"/>
              <a:gd name="T73" fmla="*/ 0 1 256"/>
              <a:gd name="T74" fmla="*/ 0 1 256"/>
              <a:gd name="T75" fmla="*/ 0 1 256"/>
              <a:gd name="T76" fmla="*/ 0 1 256"/>
              <a:gd name="T77" fmla="*/ 0 1 256"/>
              <a:gd name="T78" fmla="*/ 0 1 256"/>
              <a:gd name="T79" fmla="*/ 0 1 256"/>
              <a:gd name="T80" fmla="*/ 0 1 256"/>
              <a:gd name="T81" fmla="*/ 0 1 256"/>
              <a:gd name="T82" fmla="*/ 0 1 256"/>
              <a:gd name="T83" fmla="*/ 0 1 256"/>
              <a:gd name="T84" fmla="*/ 0 1 256"/>
              <a:gd name="T85" fmla="*/ 0 1 256"/>
              <a:gd name="T86" fmla="*/ 0 1 256"/>
              <a:gd name="T87" fmla="*/ 0 1 256"/>
              <a:gd name="T88" fmla="*/ 0 1 256"/>
              <a:gd name="T89" fmla="*/ 0 1 256"/>
              <a:gd name="T90" fmla="*/ 0 1 256"/>
              <a:gd name="T91" fmla="*/ 0 1 256"/>
              <a:gd name="T92" fmla="*/ 0 1 256"/>
              <a:gd name="T93" fmla="*/ 0 1 256"/>
              <a:gd name="T94" fmla="*/ 0 1 256"/>
              <a:gd name="T95" fmla="*/ 0 1 256"/>
              <a:gd name="T96" fmla="*/ 0 1 256"/>
              <a:gd name="T97" fmla="*/ 0 1 256"/>
              <a:gd name="T98" fmla="*/ 0 1 256"/>
              <a:gd name="T99" fmla="*/ 0 w 151"/>
              <a:gd name="T100" fmla="*/ 0 h 144"/>
              <a:gd name="T101" fmla="*/ 0 w 151"/>
              <a:gd name="T102" fmla="*/ 0 h 14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51" h="144">
                <a:moveTo>
                  <a:pt x="86" y="0"/>
                </a:moveTo>
                <a:lnTo>
                  <a:pt x="50" y="6"/>
                </a:lnTo>
                <a:lnTo>
                  <a:pt x="28" y="22"/>
                </a:lnTo>
                <a:lnTo>
                  <a:pt x="0" y="66"/>
                </a:lnTo>
                <a:lnTo>
                  <a:pt x="0" y="87"/>
                </a:lnTo>
                <a:lnTo>
                  <a:pt x="36" y="79"/>
                </a:lnTo>
                <a:lnTo>
                  <a:pt x="28" y="102"/>
                </a:lnTo>
                <a:lnTo>
                  <a:pt x="13" y="108"/>
                </a:lnTo>
                <a:lnTo>
                  <a:pt x="36" y="131"/>
                </a:lnTo>
                <a:lnTo>
                  <a:pt x="65" y="144"/>
                </a:lnTo>
                <a:lnTo>
                  <a:pt x="94" y="144"/>
                </a:lnTo>
                <a:lnTo>
                  <a:pt x="115" y="137"/>
                </a:lnTo>
                <a:lnTo>
                  <a:pt x="151" y="116"/>
                </a:lnTo>
                <a:lnTo>
                  <a:pt x="151" y="66"/>
                </a:lnTo>
                <a:lnTo>
                  <a:pt x="138" y="35"/>
                </a:lnTo>
                <a:lnTo>
                  <a:pt x="115" y="22"/>
                </a:lnTo>
                <a:lnTo>
                  <a:pt x="94" y="0"/>
                </a:lnTo>
                <a:lnTo>
                  <a:pt x="86" y="0"/>
                </a:lnTo>
                <a:lnTo>
                  <a:pt x="86" y="66"/>
                </a:lnTo>
                <a:lnTo>
                  <a:pt x="78" y="71"/>
                </a:lnTo>
                <a:lnTo>
                  <a:pt x="50" y="66"/>
                </a:lnTo>
                <a:lnTo>
                  <a:pt x="36" y="58"/>
                </a:lnTo>
                <a:lnTo>
                  <a:pt x="42" y="29"/>
                </a:lnTo>
                <a:lnTo>
                  <a:pt x="73" y="22"/>
                </a:lnTo>
                <a:lnTo>
                  <a:pt x="86" y="29"/>
                </a:lnTo>
                <a:lnTo>
                  <a:pt x="86" y="50"/>
                </a:lnTo>
                <a:lnTo>
                  <a:pt x="86" y="66"/>
                </a:lnTo>
                <a:lnTo>
                  <a:pt x="86" y="0"/>
                </a:lnTo>
                <a:lnTo>
                  <a:pt x="94" y="123"/>
                </a:lnTo>
                <a:lnTo>
                  <a:pt x="123" y="123"/>
                </a:lnTo>
                <a:lnTo>
                  <a:pt x="107" y="131"/>
                </a:lnTo>
                <a:lnTo>
                  <a:pt x="94" y="123"/>
                </a:lnTo>
                <a:lnTo>
                  <a:pt x="86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srgbClr val="FF0000">
                  <a:alpha val="100000"/>
                </a:srgbClr>
              </a:solidFill>
            </a:endParaRPr>
          </a:p>
        </p:txBody>
      </p:sp>
      <p:sp>
        <p:nvSpPr>
          <p:cNvPr id="39" name="フリーフォーム 38"/>
          <p:cNvSpPr>
            <a:spLocks/>
          </p:cNvSpPr>
          <p:nvPr/>
        </p:nvSpPr>
        <p:spPr bwMode="auto">
          <a:xfrm rot="5400000">
            <a:off x="7322976" y="5055119"/>
            <a:ext cx="1894702" cy="1678386"/>
          </a:xfrm>
          <a:custGeom>
            <a:avLst/>
            <a:gdLst>
              <a:gd name="T0" fmla="*/ 0 w 309"/>
              <a:gd name="T1" fmla="*/ 0 h 263"/>
              <a:gd name="T2" fmla="*/ 39 w 309"/>
              <a:gd name="T3" fmla="*/ 19 h 263"/>
              <a:gd name="T4" fmla="*/ 79 w 309"/>
              <a:gd name="T5" fmla="*/ 42 h 263"/>
              <a:gd name="T6" fmla="*/ 131 w 309"/>
              <a:gd name="T7" fmla="*/ 73 h 263"/>
              <a:gd name="T8" fmla="*/ 156 w 309"/>
              <a:gd name="T9" fmla="*/ 90 h 263"/>
              <a:gd name="T10" fmla="*/ 183 w 309"/>
              <a:gd name="T11" fmla="*/ 111 h 263"/>
              <a:gd name="T12" fmla="*/ 209 w 309"/>
              <a:gd name="T13" fmla="*/ 132 h 263"/>
              <a:gd name="T14" fmla="*/ 232 w 309"/>
              <a:gd name="T15" fmla="*/ 155 h 263"/>
              <a:gd name="T16" fmla="*/ 257 w 309"/>
              <a:gd name="T17" fmla="*/ 180 h 263"/>
              <a:gd name="T18" fmla="*/ 277 w 309"/>
              <a:gd name="T19" fmla="*/ 205 h 263"/>
              <a:gd name="T20" fmla="*/ 296 w 309"/>
              <a:gd name="T21" fmla="*/ 234 h 263"/>
              <a:gd name="T22" fmla="*/ 309 w 309"/>
              <a:gd name="T23" fmla="*/ 263 h 263"/>
              <a:gd name="T24" fmla="*/ 0 1 256"/>
              <a:gd name="T25" fmla="*/ 0 1 256"/>
              <a:gd name="T26" fmla="*/ 0 1 256"/>
              <a:gd name="T27" fmla="*/ 0 1 256"/>
              <a:gd name="T28" fmla="*/ 0 1 256"/>
              <a:gd name="T29" fmla="*/ 0 1 256"/>
              <a:gd name="T30" fmla="*/ 0 1 256"/>
              <a:gd name="T31" fmla="*/ 0 1 256"/>
              <a:gd name="T32" fmla="*/ 0 1 256"/>
              <a:gd name="T33" fmla="*/ 0 1 256"/>
              <a:gd name="T34" fmla="*/ 0 1 256"/>
              <a:gd name="T35" fmla="*/ 0 1 256"/>
              <a:gd name="T36" fmla="*/ 0 w 309"/>
              <a:gd name="T37" fmla="*/ 0 h 263"/>
              <a:gd name="T38" fmla="*/ 0 w 309"/>
              <a:gd name="T39" fmla="*/ 0 h 26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09" h="263">
                <a:moveTo>
                  <a:pt x="0" y="0"/>
                </a:moveTo>
                <a:lnTo>
                  <a:pt x="39" y="19"/>
                </a:lnTo>
                <a:lnTo>
                  <a:pt x="79" y="42"/>
                </a:lnTo>
                <a:lnTo>
                  <a:pt x="131" y="73"/>
                </a:lnTo>
                <a:lnTo>
                  <a:pt x="156" y="90"/>
                </a:lnTo>
                <a:lnTo>
                  <a:pt x="183" y="111"/>
                </a:lnTo>
                <a:lnTo>
                  <a:pt x="209" y="132"/>
                </a:lnTo>
                <a:lnTo>
                  <a:pt x="232" y="155"/>
                </a:lnTo>
                <a:lnTo>
                  <a:pt x="257" y="180"/>
                </a:lnTo>
                <a:lnTo>
                  <a:pt x="277" y="205"/>
                </a:lnTo>
                <a:lnTo>
                  <a:pt x="296" y="234"/>
                </a:lnTo>
                <a:lnTo>
                  <a:pt x="309" y="263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prstClr val="black"/>
              </a:solidFill>
            </a:endParaRPr>
          </a:p>
        </p:txBody>
      </p:sp>
      <p:grpSp>
        <p:nvGrpSpPr>
          <p:cNvPr id="10" name="グループ化 9"/>
          <p:cNvGrpSpPr/>
          <p:nvPr/>
        </p:nvGrpSpPr>
        <p:grpSpPr>
          <a:xfrm>
            <a:off x="7286645" y="3871493"/>
            <a:ext cx="1541824" cy="1424221"/>
            <a:chOff x="7286645" y="3871493"/>
            <a:chExt cx="1541824" cy="1424221"/>
          </a:xfrm>
          <a:gradFill>
            <a:gsLst>
              <a:gs pos="1000">
                <a:schemeClr val="accent1">
                  <a:alpha val="20000"/>
                </a:schemeClr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33" name="フリーフォーム 32"/>
            <p:cNvSpPr>
              <a:spLocks/>
            </p:cNvSpPr>
            <p:nvPr/>
          </p:nvSpPr>
          <p:spPr bwMode="auto">
            <a:xfrm>
              <a:off x="7286645" y="3890348"/>
              <a:ext cx="908413" cy="891012"/>
            </a:xfrm>
            <a:custGeom>
              <a:avLst/>
              <a:gdLst>
                <a:gd name="T0" fmla="*/ 530225 w 507"/>
                <a:gd name="T1" fmla="*/ 0 h 501"/>
                <a:gd name="T2" fmla="*/ 692150 w 507"/>
                <a:gd name="T3" fmla="*/ 0 h 501"/>
                <a:gd name="T4" fmla="*/ 758825 w 507"/>
                <a:gd name="T5" fmla="*/ 0 h 501"/>
                <a:gd name="T6" fmla="*/ 804863 w 507"/>
                <a:gd name="T7" fmla="*/ 20638 h 501"/>
                <a:gd name="T8" fmla="*/ 804863 w 507"/>
                <a:gd name="T9" fmla="*/ 33338 h 501"/>
                <a:gd name="T10" fmla="*/ 738188 w 507"/>
                <a:gd name="T11" fmla="*/ 11113 h 501"/>
                <a:gd name="T12" fmla="*/ 701675 w 507"/>
                <a:gd name="T13" fmla="*/ 0 h 501"/>
                <a:gd name="T14" fmla="*/ 655638 w 507"/>
                <a:gd name="T15" fmla="*/ 0 h 501"/>
                <a:gd name="T16" fmla="*/ 552450 w 507"/>
                <a:gd name="T17" fmla="*/ 33338 h 501"/>
                <a:gd name="T18" fmla="*/ 460375 w 507"/>
                <a:gd name="T19" fmla="*/ 79375 h 501"/>
                <a:gd name="T20" fmla="*/ 414338 w 507"/>
                <a:gd name="T21" fmla="*/ 115888 h 501"/>
                <a:gd name="T22" fmla="*/ 493713 w 507"/>
                <a:gd name="T23" fmla="*/ 79375 h 501"/>
                <a:gd name="T24" fmla="*/ 542925 w 507"/>
                <a:gd name="T25" fmla="*/ 66675 h 501"/>
                <a:gd name="T26" fmla="*/ 563563 w 507"/>
                <a:gd name="T27" fmla="*/ 66675 h 501"/>
                <a:gd name="T28" fmla="*/ 460375 w 507"/>
                <a:gd name="T29" fmla="*/ 115888 h 501"/>
                <a:gd name="T30" fmla="*/ 403225 w 507"/>
                <a:gd name="T31" fmla="*/ 160338 h 501"/>
                <a:gd name="T32" fmla="*/ 334963 w 507"/>
                <a:gd name="T33" fmla="*/ 206375 h 501"/>
                <a:gd name="T34" fmla="*/ 277813 w 507"/>
                <a:gd name="T35" fmla="*/ 252413 h 501"/>
                <a:gd name="T36" fmla="*/ 219075 w 507"/>
                <a:gd name="T37" fmla="*/ 309563 h 501"/>
                <a:gd name="T38" fmla="*/ 182563 w 507"/>
                <a:gd name="T39" fmla="*/ 355600 h 501"/>
                <a:gd name="T40" fmla="*/ 161925 w 507"/>
                <a:gd name="T41" fmla="*/ 425450 h 501"/>
                <a:gd name="T42" fmla="*/ 138113 w 507"/>
                <a:gd name="T43" fmla="*/ 550863 h 501"/>
                <a:gd name="T44" fmla="*/ 128588 w 507"/>
                <a:gd name="T45" fmla="*/ 769938 h 501"/>
                <a:gd name="T46" fmla="*/ 115888 w 507"/>
                <a:gd name="T47" fmla="*/ 633413 h 501"/>
                <a:gd name="T48" fmla="*/ 103188 w 507"/>
                <a:gd name="T49" fmla="*/ 530225 h 501"/>
                <a:gd name="T50" fmla="*/ 92075 w 507"/>
                <a:gd name="T51" fmla="*/ 493713 h 501"/>
                <a:gd name="T52" fmla="*/ 69850 w 507"/>
                <a:gd name="T53" fmla="*/ 541338 h 501"/>
                <a:gd name="T54" fmla="*/ 58738 w 507"/>
                <a:gd name="T55" fmla="*/ 608013 h 501"/>
                <a:gd name="T56" fmla="*/ 46038 w 507"/>
                <a:gd name="T57" fmla="*/ 795338 h 501"/>
                <a:gd name="T58" fmla="*/ 33338 w 507"/>
                <a:gd name="T59" fmla="*/ 679450 h 501"/>
                <a:gd name="T60" fmla="*/ 25400 w 507"/>
                <a:gd name="T61" fmla="*/ 620713 h 501"/>
                <a:gd name="T62" fmla="*/ 12700 w 507"/>
                <a:gd name="T63" fmla="*/ 633413 h 501"/>
                <a:gd name="T64" fmla="*/ 0 w 507"/>
                <a:gd name="T65" fmla="*/ 646113 h 501"/>
                <a:gd name="T66" fmla="*/ 0 w 507"/>
                <a:gd name="T67" fmla="*/ 574675 h 501"/>
                <a:gd name="T68" fmla="*/ 12700 w 507"/>
                <a:gd name="T69" fmla="*/ 517525 h 501"/>
                <a:gd name="T70" fmla="*/ 25400 w 507"/>
                <a:gd name="T71" fmla="*/ 458788 h 501"/>
                <a:gd name="T72" fmla="*/ 82550 w 507"/>
                <a:gd name="T73" fmla="*/ 331788 h 501"/>
                <a:gd name="T74" fmla="*/ 149225 w 507"/>
                <a:gd name="T75" fmla="*/ 219075 h 501"/>
                <a:gd name="T76" fmla="*/ 231775 w 507"/>
                <a:gd name="T77" fmla="*/ 123825 h 501"/>
                <a:gd name="T78" fmla="*/ 311150 w 507"/>
                <a:gd name="T79" fmla="*/ 57150 h 501"/>
                <a:gd name="T80" fmla="*/ 403225 w 507"/>
                <a:gd name="T81" fmla="*/ 20638 h 501"/>
                <a:gd name="T82" fmla="*/ 519113 w 507"/>
                <a:gd name="T83" fmla="*/ 0 h 501"/>
                <a:gd name="T84" fmla="*/ 530225 w 507"/>
                <a:gd name="T85" fmla="*/ 0 h 501"/>
                <a:gd name="T86" fmla="*/ 0 1 256"/>
                <a:gd name="T87" fmla="*/ 0 1 256"/>
                <a:gd name="T88" fmla="*/ 0 1 256"/>
                <a:gd name="T89" fmla="*/ 0 1 256"/>
                <a:gd name="T90" fmla="*/ 0 1 256"/>
                <a:gd name="T91" fmla="*/ 0 1 256"/>
                <a:gd name="T92" fmla="*/ 0 1 256"/>
                <a:gd name="T93" fmla="*/ 0 1 256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w 507"/>
                <a:gd name="T130" fmla="*/ 0 h 501"/>
                <a:gd name="T131" fmla="*/ 0 w 507"/>
                <a:gd name="T132" fmla="*/ 0 h 50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07" h="501">
                  <a:moveTo>
                    <a:pt x="334" y="0"/>
                  </a:moveTo>
                  <a:lnTo>
                    <a:pt x="436" y="0"/>
                  </a:lnTo>
                  <a:lnTo>
                    <a:pt x="478" y="0"/>
                  </a:lnTo>
                  <a:lnTo>
                    <a:pt x="507" y="13"/>
                  </a:lnTo>
                  <a:lnTo>
                    <a:pt x="507" y="21"/>
                  </a:lnTo>
                  <a:lnTo>
                    <a:pt x="465" y="7"/>
                  </a:lnTo>
                  <a:lnTo>
                    <a:pt x="442" y="0"/>
                  </a:lnTo>
                  <a:lnTo>
                    <a:pt x="413" y="0"/>
                  </a:lnTo>
                  <a:lnTo>
                    <a:pt x="348" y="21"/>
                  </a:lnTo>
                  <a:lnTo>
                    <a:pt x="290" y="50"/>
                  </a:lnTo>
                  <a:lnTo>
                    <a:pt x="261" y="73"/>
                  </a:lnTo>
                  <a:lnTo>
                    <a:pt x="311" y="50"/>
                  </a:lnTo>
                  <a:lnTo>
                    <a:pt x="342" y="42"/>
                  </a:lnTo>
                  <a:lnTo>
                    <a:pt x="355" y="42"/>
                  </a:lnTo>
                  <a:lnTo>
                    <a:pt x="290" y="73"/>
                  </a:lnTo>
                  <a:lnTo>
                    <a:pt x="254" y="101"/>
                  </a:lnTo>
                  <a:lnTo>
                    <a:pt x="211" y="130"/>
                  </a:lnTo>
                  <a:lnTo>
                    <a:pt x="175" y="159"/>
                  </a:lnTo>
                  <a:lnTo>
                    <a:pt x="138" y="195"/>
                  </a:lnTo>
                  <a:lnTo>
                    <a:pt x="115" y="224"/>
                  </a:lnTo>
                  <a:lnTo>
                    <a:pt x="102" y="268"/>
                  </a:lnTo>
                  <a:lnTo>
                    <a:pt x="87" y="347"/>
                  </a:lnTo>
                  <a:lnTo>
                    <a:pt x="81" y="485"/>
                  </a:lnTo>
                  <a:lnTo>
                    <a:pt x="73" y="399"/>
                  </a:lnTo>
                  <a:lnTo>
                    <a:pt x="65" y="334"/>
                  </a:lnTo>
                  <a:lnTo>
                    <a:pt x="58" y="311"/>
                  </a:lnTo>
                  <a:lnTo>
                    <a:pt x="44" y="341"/>
                  </a:lnTo>
                  <a:lnTo>
                    <a:pt x="37" y="383"/>
                  </a:lnTo>
                  <a:lnTo>
                    <a:pt x="29" y="501"/>
                  </a:lnTo>
                  <a:lnTo>
                    <a:pt x="21" y="428"/>
                  </a:lnTo>
                  <a:lnTo>
                    <a:pt x="16" y="391"/>
                  </a:lnTo>
                  <a:lnTo>
                    <a:pt x="8" y="399"/>
                  </a:lnTo>
                  <a:lnTo>
                    <a:pt x="0" y="407"/>
                  </a:lnTo>
                  <a:lnTo>
                    <a:pt x="0" y="362"/>
                  </a:lnTo>
                  <a:lnTo>
                    <a:pt x="8" y="326"/>
                  </a:lnTo>
                  <a:lnTo>
                    <a:pt x="16" y="289"/>
                  </a:lnTo>
                  <a:lnTo>
                    <a:pt x="52" y="209"/>
                  </a:lnTo>
                  <a:lnTo>
                    <a:pt x="94" y="138"/>
                  </a:lnTo>
                  <a:lnTo>
                    <a:pt x="146" y="78"/>
                  </a:lnTo>
                  <a:lnTo>
                    <a:pt x="196" y="36"/>
                  </a:lnTo>
                  <a:lnTo>
                    <a:pt x="254" y="13"/>
                  </a:lnTo>
                  <a:lnTo>
                    <a:pt x="327" y="0"/>
                  </a:lnTo>
                  <a:lnTo>
                    <a:pt x="334" y="0"/>
                  </a:lnTo>
                  <a:close/>
                </a:path>
              </a:pathLst>
            </a:custGeom>
            <a:gradFill>
              <a:gsLst>
                <a:gs pos="1000">
                  <a:schemeClr val="accent1">
                    <a:alpha val="2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40" name="フリーフォーム 39"/>
            <p:cNvSpPr>
              <a:spLocks/>
            </p:cNvSpPr>
            <p:nvPr/>
          </p:nvSpPr>
          <p:spPr bwMode="auto">
            <a:xfrm>
              <a:off x="7421610" y="3871493"/>
              <a:ext cx="1406859" cy="1424221"/>
            </a:xfrm>
            <a:custGeom>
              <a:avLst/>
              <a:gdLst>
                <a:gd name="T0" fmla="*/ 1276350 w 804"/>
                <a:gd name="T1" fmla="*/ 795338 h 820"/>
                <a:gd name="T2" fmla="*/ 1209675 w 804"/>
                <a:gd name="T3" fmla="*/ 449263 h 820"/>
                <a:gd name="T4" fmla="*/ 1003300 w 804"/>
                <a:gd name="T5" fmla="*/ 149225 h 820"/>
                <a:gd name="T6" fmla="*/ 828675 w 804"/>
                <a:gd name="T7" fmla="*/ 46038 h 820"/>
                <a:gd name="T8" fmla="*/ 1003300 w 804"/>
                <a:gd name="T9" fmla="*/ 241300 h 820"/>
                <a:gd name="T10" fmla="*/ 758825 w 804"/>
                <a:gd name="T11" fmla="*/ 92075 h 820"/>
                <a:gd name="T12" fmla="*/ 506413 w 804"/>
                <a:gd name="T13" fmla="*/ 46038 h 820"/>
                <a:gd name="T14" fmla="*/ 401638 w 804"/>
                <a:gd name="T15" fmla="*/ 79375 h 820"/>
                <a:gd name="T16" fmla="*/ 149225 w 804"/>
                <a:gd name="T17" fmla="*/ 220663 h 820"/>
                <a:gd name="T18" fmla="*/ 33338 w 804"/>
                <a:gd name="T19" fmla="*/ 427038 h 820"/>
                <a:gd name="T20" fmla="*/ 33338 w 804"/>
                <a:gd name="T21" fmla="*/ 817563 h 820"/>
                <a:gd name="T22" fmla="*/ 241300 w 804"/>
                <a:gd name="T23" fmla="*/ 1119188 h 820"/>
                <a:gd name="T24" fmla="*/ 206375 w 804"/>
                <a:gd name="T25" fmla="*/ 1165225 h 820"/>
                <a:gd name="T26" fmla="*/ 473075 w 804"/>
                <a:gd name="T27" fmla="*/ 1243013 h 820"/>
                <a:gd name="T28" fmla="*/ 642938 w 804"/>
                <a:gd name="T29" fmla="*/ 1255713 h 820"/>
                <a:gd name="T30" fmla="*/ 252413 w 804"/>
                <a:gd name="T31" fmla="*/ 1268413 h 820"/>
                <a:gd name="T32" fmla="*/ 539750 w 804"/>
                <a:gd name="T33" fmla="*/ 1301750 h 820"/>
                <a:gd name="T34" fmla="*/ 841375 w 804"/>
                <a:gd name="T35" fmla="*/ 1255713 h 820"/>
                <a:gd name="T36" fmla="*/ 1047750 w 804"/>
                <a:gd name="T37" fmla="*/ 1139825 h 820"/>
                <a:gd name="T38" fmla="*/ 1160463 w 804"/>
                <a:gd name="T39" fmla="*/ 977900 h 820"/>
                <a:gd name="T40" fmla="*/ 1160463 w 804"/>
                <a:gd name="T41" fmla="*/ 795338 h 820"/>
                <a:gd name="T42" fmla="*/ 1173163 w 804"/>
                <a:gd name="T43" fmla="*/ 725488 h 820"/>
                <a:gd name="T44" fmla="*/ 1219200 w 804"/>
                <a:gd name="T45" fmla="*/ 784225 h 820"/>
                <a:gd name="T46" fmla="*/ 1160463 w 804"/>
                <a:gd name="T47" fmla="*/ 635000 h 820"/>
                <a:gd name="T48" fmla="*/ 1209675 w 804"/>
                <a:gd name="T49" fmla="*/ 646113 h 820"/>
                <a:gd name="T50" fmla="*/ 1255713 w 804"/>
                <a:gd name="T51" fmla="*/ 795338 h 820"/>
                <a:gd name="T52" fmla="*/ 1231900 w 804"/>
                <a:gd name="T53" fmla="*/ 1003300 h 820"/>
                <a:gd name="T54" fmla="*/ 815975 w 804"/>
                <a:gd name="T55" fmla="*/ 887413 h 820"/>
                <a:gd name="T56" fmla="*/ 633413 w 804"/>
                <a:gd name="T57" fmla="*/ 1016000 h 820"/>
                <a:gd name="T58" fmla="*/ 344488 w 804"/>
                <a:gd name="T59" fmla="*/ 920750 h 820"/>
                <a:gd name="T60" fmla="*/ 219075 w 804"/>
                <a:gd name="T61" fmla="*/ 738188 h 820"/>
                <a:gd name="T62" fmla="*/ 206375 w 804"/>
                <a:gd name="T63" fmla="*/ 530225 h 820"/>
                <a:gd name="T64" fmla="*/ 265113 w 804"/>
                <a:gd name="T65" fmla="*/ 381000 h 820"/>
                <a:gd name="T66" fmla="*/ 473075 w 804"/>
                <a:gd name="T67" fmla="*/ 254000 h 820"/>
                <a:gd name="T68" fmla="*/ 311150 w 804"/>
                <a:gd name="T69" fmla="*/ 311150 h 820"/>
                <a:gd name="T70" fmla="*/ 182563 w 804"/>
                <a:gd name="T71" fmla="*/ 439738 h 820"/>
                <a:gd name="T72" fmla="*/ 252413 w 804"/>
                <a:gd name="T73" fmla="*/ 300038 h 820"/>
                <a:gd name="T74" fmla="*/ 434975 w 804"/>
                <a:gd name="T75" fmla="*/ 195263 h 820"/>
                <a:gd name="T76" fmla="*/ 587375 w 804"/>
                <a:gd name="T77" fmla="*/ 149225 h 820"/>
                <a:gd name="T78" fmla="*/ 493713 w 804"/>
                <a:gd name="T79" fmla="*/ 115888 h 820"/>
                <a:gd name="T80" fmla="*/ 655638 w 804"/>
                <a:gd name="T81" fmla="*/ 104775 h 820"/>
                <a:gd name="T82" fmla="*/ 758825 w 804"/>
                <a:gd name="T83" fmla="*/ 231775 h 820"/>
                <a:gd name="T84" fmla="*/ 804863 w 804"/>
                <a:gd name="T85" fmla="*/ 287338 h 820"/>
                <a:gd name="T86" fmla="*/ 758825 w 804"/>
                <a:gd name="T87" fmla="*/ 381000 h 820"/>
                <a:gd name="T88" fmla="*/ 815975 w 804"/>
                <a:gd name="T89" fmla="*/ 403225 h 820"/>
                <a:gd name="T90" fmla="*/ 862013 w 804"/>
                <a:gd name="T91" fmla="*/ 427038 h 820"/>
                <a:gd name="T92" fmla="*/ 898525 w 804"/>
                <a:gd name="T93" fmla="*/ 601663 h 820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w 804"/>
                <a:gd name="T142" fmla="*/ 0 h 820"/>
                <a:gd name="T143" fmla="*/ 0 w 804"/>
                <a:gd name="T144" fmla="*/ 0 h 8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04" h="820">
                  <a:moveTo>
                    <a:pt x="776" y="632"/>
                  </a:moveTo>
                  <a:lnTo>
                    <a:pt x="797" y="559"/>
                  </a:lnTo>
                  <a:lnTo>
                    <a:pt x="804" y="501"/>
                  </a:lnTo>
                  <a:lnTo>
                    <a:pt x="804" y="444"/>
                  </a:lnTo>
                  <a:lnTo>
                    <a:pt x="791" y="379"/>
                  </a:lnTo>
                  <a:lnTo>
                    <a:pt x="762" y="283"/>
                  </a:lnTo>
                  <a:lnTo>
                    <a:pt x="710" y="204"/>
                  </a:lnTo>
                  <a:lnTo>
                    <a:pt x="660" y="123"/>
                  </a:lnTo>
                  <a:lnTo>
                    <a:pt x="632" y="94"/>
                  </a:lnTo>
                  <a:lnTo>
                    <a:pt x="595" y="66"/>
                  </a:lnTo>
                  <a:lnTo>
                    <a:pt x="559" y="50"/>
                  </a:lnTo>
                  <a:lnTo>
                    <a:pt x="522" y="29"/>
                  </a:lnTo>
                  <a:lnTo>
                    <a:pt x="442" y="0"/>
                  </a:lnTo>
                  <a:lnTo>
                    <a:pt x="543" y="73"/>
                  </a:lnTo>
                  <a:lnTo>
                    <a:pt x="632" y="152"/>
                  </a:lnTo>
                  <a:lnTo>
                    <a:pt x="551" y="102"/>
                  </a:lnTo>
                  <a:lnTo>
                    <a:pt x="478" y="50"/>
                  </a:lnTo>
                  <a:lnTo>
                    <a:pt x="478" y="58"/>
                  </a:lnTo>
                  <a:lnTo>
                    <a:pt x="478" y="73"/>
                  </a:lnTo>
                  <a:lnTo>
                    <a:pt x="376" y="45"/>
                  </a:lnTo>
                  <a:lnTo>
                    <a:pt x="319" y="29"/>
                  </a:lnTo>
                  <a:lnTo>
                    <a:pt x="246" y="29"/>
                  </a:lnTo>
                  <a:lnTo>
                    <a:pt x="246" y="45"/>
                  </a:lnTo>
                  <a:lnTo>
                    <a:pt x="253" y="50"/>
                  </a:lnTo>
                  <a:lnTo>
                    <a:pt x="188" y="81"/>
                  </a:lnTo>
                  <a:lnTo>
                    <a:pt x="138" y="102"/>
                  </a:lnTo>
                  <a:lnTo>
                    <a:pt x="94" y="139"/>
                  </a:lnTo>
                  <a:lnTo>
                    <a:pt x="58" y="189"/>
                  </a:lnTo>
                  <a:lnTo>
                    <a:pt x="36" y="233"/>
                  </a:lnTo>
                  <a:lnTo>
                    <a:pt x="21" y="269"/>
                  </a:lnTo>
                  <a:lnTo>
                    <a:pt x="0" y="348"/>
                  </a:lnTo>
                  <a:lnTo>
                    <a:pt x="0" y="436"/>
                  </a:lnTo>
                  <a:lnTo>
                    <a:pt x="21" y="515"/>
                  </a:lnTo>
                  <a:lnTo>
                    <a:pt x="50" y="588"/>
                  </a:lnTo>
                  <a:lnTo>
                    <a:pt x="102" y="653"/>
                  </a:lnTo>
                  <a:lnTo>
                    <a:pt x="152" y="705"/>
                  </a:lnTo>
                  <a:lnTo>
                    <a:pt x="217" y="741"/>
                  </a:lnTo>
                  <a:lnTo>
                    <a:pt x="180" y="741"/>
                  </a:lnTo>
                  <a:lnTo>
                    <a:pt x="130" y="734"/>
                  </a:lnTo>
                  <a:lnTo>
                    <a:pt x="175" y="755"/>
                  </a:lnTo>
                  <a:lnTo>
                    <a:pt x="217" y="770"/>
                  </a:lnTo>
                  <a:lnTo>
                    <a:pt x="298" y="783"/>
                  </a:lnTo>
                  <a:lnTo>
                    <a:pt x="370" y="783"/>
                  </a:lnTo>
                  <a:lnTo>
                    <a:pt x="457" y="770"/>
                  </a:lnTo>
                  <a:lnTo>
                    <a:pt x="405" y="791"/>
                  </a:lnTo>
                  <a:lnTo>
                    <a:pt x="355" y="806"/>
                  </a:lnTo>
                  <a:lnTo>
                    <a:pt x="274" y="806"/>
                  </a:lnTo>
                  <a:lnTo>
                    <a:pt x="159" y="799"/>
                  </a:lnTo>
                  <a:lnTo>
                    <a:pt x="196" y="814"/>
                  </a:lnTo>
                  <a:lnTo>
                    <a:pt x="240" y="820"/>
                  </a:lnTo>
                  <a:lnTo>
                    <a:pt x="340" y="820"/>
                  </a:lnTo>
                  <a:lnTo>
                    <a:pt x="405" y="820"/>
                  </a:lnTo>
                  <a:lnTo>
                    <a:pt x="470" y="806"/>
                  </a:lnTo>
                  <a:lnTo>
                    <a:pt x="530" y="791"/>
                  </a:lnTo>
                  <a:lnTo>
                    <a:pt x="572" y="770"/>
                  </a:lnTo>
                  <a:lnTo>
                    <a:pt x="624" y="755"/>
                  </a:lnTo>
                  <a:lnTo>
                    <a:pt x="660" y="718"/>
                  </a:lnTo>
                  <a:lnTo>
                    <a:pt x="697" y="682"/>
                  </a:lnTo>
                  <a:lnTo>
                    <a:pt x="726" y="640"/>
                  </a:lnTo>
                  <a:lnTo>
                    <a:pt x="731" y="616"/>
                  </a:lnTo>
                  <a:lnTo>
                    <a:pt x="739" y="574"/>
                  </a:lnTo>
                  <a:lnTo>
                    <a:pt x="739" y="522"/>
                  </a:lnTo>
                  <a:lnTo>
                    <a:pt x="731" y="501"/>
                  </a:lnTo>
                  <a:lnTo>
                    <a:pt x="726" y="480"/>
                  </a:lnTo>
                  <a:lnTo>
                    <a:pt x="726" y="450"/>
                  </a:lnTo>
                  <a:lnTo>
                    <a:pt x="739" y="457"/>
                  </a:lnTo>
                  <a:lnTo>
                    <a:pt x="747" y="465"/>
                  </a:lnTo>
                  <a:lnTo>
                    <a:pt x="762" y="538"/>
                  </a:lnTo>
                  <a:lnTo>
                    <a:pt x="768" y="494"/>
                  </a:lnTo>
                  <a:lnTo>
                    <a:pt x="762" y="450"/>
                  </a:lnTo>
                  <a:lnTo>
                    <a:pt x="747" y="421"/>
                  </a:lnTo>
                  <a:lnTo>
                    <a:pt x="731" y="400"/>
                  </a:lnTo>
                  <a:lnTo>
                    <a:pt x="731" y="392"/>
                  </a:lnTo>
                  <a:lnTo>
                    <a:pt x="739" y="400"/>
                  </a:lnTo>
                  <a:lnTo>
                    <a:pt x="762" y="407"/>
                  </a:lnTo>
                  <a:lnTo>
                    <a:pt x="768" y="421"/>
                  </a:lnTo>
                  <a:lnTo>
                    <a:pt x="783" y="457"/>
                  </a:lnTo>
                  <a:lnTo>
                    <a:pt x="791" y="501"/>
                  </a:lnTo>
                  <a:lnTo>
                    <a:pt x="783" y="545"/>
                  </a:lnTo>
                  <a:lnTo>
                    <a:pt x="783" y="632"/>
                  </a:lnTo>
                  <a:lnTo>
                    <a:pt x="776" y="632"/>
                  </a:lnTo>
                  <a:lnTo>
                    <a:pt x="559" y="421"/>
                  </a:lnTo>
                  <a:lnTo>
                    <a:pt x="543" y="501"/>
                  </a:lnTo>
                  <a:lnTo>
                    <a:pt x="514" y="559"/>
                  </a:lnTo>
                  <a:lnTo>
                    <a:pt x="501" y="580"/>
                  </a:lnTo>
                  <a:lnTo>
                    <a:pt x="470" y="603"/>
                  </a:lnTo>
                  <a:lnTo>
                    <a:pt x="399" y="640"/>
                  </a:lnTo>
                  <a:lnTo>
                    <a:pt x="334" y="632"/>
                  </a:lnTo>
                  <a:lnTo>
                    <a:pt x="269" y="611"/>
                  </a:lnTo>
                  <a:lnTo>
                    <a:pt x="217" y="580"/>
                  </a:lnTo>
                  <a:lnTo>
                    <a:pt x="180" y="545"/>
                  </a:lnTo>
                  <a:lnTo>
                    <a:pt x="159" y="501"/>
                  </a:lnTo>
                  <a:lnTo>
                    <a:pt x="138" y="465"/>
                  </a:lnTo>
                  <a:lnTo>
                    <a:pt x="130" y="428"/>
                  </a:lnTo>
                  <a:lnTo>
                    <a:pt x="130" y="392"/>
                  </a:lnTo>
                  <a:lnTo>
                    <a:pt x="130" y="334"/>
                  </a:lnTo>
                  <a:lnTo>
                    <a:pt x="138" y="298"/>
                  </a:lnTo>
                  <a:lnTo>
                    <a:pt x="152" y="261"/>
                  </a:lnTo>
                  <a:lnTo>
                    <a:pt x="167" y="240"/>
                  </a:lnTo>
                  <a:lnTo>
                    <a:pt x="217" y="204"/>
                  </a:lnTo>
                  <a:lnTo>
                    <a:pt x="282" y="160"/>
                  </a:lnTo>
                  <a:lnTo>
                    <a:pt x="298" y="160"/>
                  </a:lnTo>
                  <a:lnTo>
                    <a:pt x="298" y="152"/>
                  </a:lnTo>
                  <a:lnTo>
                    <a:pt x="240" y="167"/>
                  </a:lnTo>
                  <a:lnTo>
                    <a:pt x="196" y="196"/>
                  </a:lnTo>
                  <a:lnTo>
                    <a:pt x="152" y="233"/>
                  </a:lnTo>
                  <a:lnTo>
                    <a:pt x="115" y="269"/>
                  </a:lnTo>
                  <a:lnTo>
                    <a:pt x="115" y="277"/>
                  </a:lnTo>
                  <a:lnTo>
                    <a:pt x="109" y="277"/>
                  </a:lnTo>
                  <a:lnTo>
                    <a:pt x="130" y="233"/>
                  </a:lnTo>
                  <a:lnTo>
                    <a:pt x="159" y="189"/>
                  </a:lnTo>
                  <a:lnTo>
                    <a:pt x="196" y="160"/>
                  </a:lnTo>
                  <a:lnTo>
                    <a:pt x="240" y="139"/>
                  </a:lnTo>
                  <a:lnTo>
                    <a:pt x="274" y="123"/>
                  </a:lnTo>
                  <a:lnTo>
                    <a:pt x="319" y="110"/>
                  </a:lnTo>
                  <a:lnTo>
                    <a:pt x="376" y="102"/>
                  </a:lnTo>
                  <a:lnTo>
                    <a:pt x="370" y="94"/>
                  </a:lnTo>
                  <a:lnTo>
                    <a:pt x="347" y="87"/>
                  </a:lnTo>
                  <a:lnTo>
                    <a:pt x="326" y="81"/>
                  </a:lnTo>
                  <a:lnTo>
                    <a:pt x="311" y="73"/>
                  </a:lnTo>
                  <a:lnTo>
                    <a:pt x="340" y="66"/>
                  </a:lnTo>
                  <a:lnTo>
                    <a:pt x="370" y="58"/>
                  </a:lnTo>
                  <a:lnTo>
                    <a:pt x="413" y="66"/>
                  </a:lnTo>
                  <a:lnTo>
                    <a:pt x="493" y="94"/>
                  </a:lnTo>
                  <a:lnTo>
                    <a:pt x="486" y="123"/>
                  </a:lnTo>
                  <a:lnTo>
                    <a:pt x="478" y="146"/>
                  </a:lnTo>
                  <a:lnTo>
                    <a:pt x="478" y="181"/>
                  </a:lnTo>
                  <a:lnTo>
                    <a:pt x="501" y="175"/>
                  </a:lnTo>
                  <a:lnTo>
                    <a:pt x="507" y="181"/>
                  </a:lnTo>
                  <a:lnTo>
                    <a:pt x="478" y="212"/>
                  </a:lnTo>
                  <a:lnTo>
                    <a:pt x="449" y="233"/>
                  </a:lnTo>
                  <a:lnTo>
                    <a:pt x="478" y="240"/>
                  </a:lnTo>
                  <a:lnTo>
                    <a:pt x="501" y="240"/>
                  </a:lnTo>
                  <a:lnTo>
                    <a:pt x="514" y="248"/>
                  </a:lnTo>
                  <a:lnTo>
                    <a:pt x="514" y="254"/>
                  </a:lnTo>
                  <a:lnTo>
                    <a:pt x="522" y="261"/>
                  </a:lnTo>
                  <a:lnTo>
                    <a:pt x="530" y="261"/>
                  </a:lnTo>
                  <a:lnTo>
                    <a:pt x="543" y="269"/>
                  </a:lnTo>
                  <a:lnTo>
                    <a:pt x="551" y="290"/>
                  </a:lnTo>
                  <a:lnTo>
                    <a:pt x="566" y="327"/>
                  </a:lnTo>
                  <a:lnTo>
                    <a:pt x="566" y="379"/>
                  </a:lnTo>
                  <a:lnTo>
                    <a:pt x="559" y="421"/>
                  </a:lnTo>
                  <a:lnTo>
                    <a:pt x="776" y="632"/>
                  </a:lnTo>
                  <a:close/>
                </a:path>
              </a:pathLst>
            </a:custGeom>
            <a:gradFill>
              <a:gsLst>
                <a:gs pos="1000">
                  <a:schemeClr val="accent1">
                    <a:alpha val="2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41" name="フリーフォーム 40"/>
            <p:cNvSpPr>
              <a:spLocks/>
            </p:cNvSpPr>
            <p:nvPr/>
          </p:nvSpPr>
          <p:spPr bwMode="auto">
            <a:xfrm>
              <a:off x="7358082" y="4714884"/>
              <a:ext cx="251974" cy="453319"/>
            </a:xfrm>
            <a:custGeom>
              <a:avLst/>
              <a:gdLst>
                <a:gd name="T0" fmla="*/ 0 w 144"/>
                <a:gd name="T1" fmla="*/ 0 h 261"/>
                <a:gd name="T2" fmla="*/ 66675 w 144"/>
                <a:gd name="T3" fmla="*/ 149225 h 261"/>
                <a:gd name="T4" fmla="*/ 138113 w 144"/>
                <a:gd name="T5" fmla="*/ 274638 h 261"/>
                <a:gd name="T6" fmla="*/ 207963 w 144"/>
                <a:gd name="T7" fmla="*/ 357188 h 261"/>
                <a:gd name="T8" fmla="*/ 228600 w 144"/>
                <a:gd name="T9" fmla="*/ 414338 h 261"/>
                <a:gd name="T10" fmla="*/ 125413 w 144"/>
                <a:gd name="T11" fmla="*/ 331788 h 261"/>
                <a:gd name="T12" fmla="*/ 92075 w 144"/>
                <a:gd name="T13" fmla="*/ 274638 h 261"/>
                <a:gd name="T14" fmla="*/ 46038 w 144"/>
                <a:gd name="T15" fmla="*/ 195263 h 261"/>
                <a:gd name="T16" fmla="*/ 12700 w 144"/>
                <a:gd name="T17" fmla="*/ 103188 h 261"/>
                <a:gd name="T18" fmla="*/ 12700 w 144"/>
                <a:gd name="T19" fmla="*/ 0 h 261"/>
                <a:gd name="T20" fmla="*/ 0 w 144"/>
                <a:gd name="T21" fmla="*/ 0 h 261"/>
                <a:gd name="T22" fmla="*/ 0 1 256"/>
                <a:gd name="T23" fmla="*/ 0 1 256"/>
                <a:gd name="T24" fmla="*/ 0 1 256"/>
                <a:gd name="T25" fmla="*/ 0 1 256"/>
                <a:gd name="T26" fmla="*/ 0 1 256"/>
                <a:gd name="T27" fmla="*/ 0 1 256"/>
                <a:gd name="T28" fmla="*/ 0 1 256"/>
                <a:gd name="T29" fmla="*/ 0 1 256"/>
                <a:gd name="T30" fmla="*/ 0 1 256"/>
                <a:gd name="T31" fmla="*/ 0 1 256"/>
                <a:gd name="T32" fmla="*/ 0 1 256"/>
                <a:gd name="T33" fmla="*/ 0 w 144"/>
                <a:gd name="T34" fmla="*/ 0 h 261"/>
                <a:gd name="T35" fmla="*/ 0 w 144"/>
                <a:gd name="T36" fmla="*/ 0 h 2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4" h="261">
                  <a:moveTo>
                    <a:pt x="0" y="0"/>
                  </a:moveTo>
                  <a:lnTo>
                    <a:pt x="42" y="94"/>
                  </a:lnTo>
                  <a:lnTo>
                    <a:pt x="87" y="173"/>
                  </a:lnTo>
                  <a:lnTo>
                    <a:pt x="131" y="225"/>
                  </a:lnTo>
                  <a:lnTo>
                    <a:pt x="144" y="261"/>
                  </a:lnTo>
                  <a:lnTo>
                    <a:pt x="79" y="209"/>
                  </a:lnTo>
                  <a:lnTo>
                    <a:pt x="58" y="173"/>
                  </a:lnTo>
                  <a:lnTo>
                    <a:pt x="29" y="123"/>
                  </a:lnTo>
                  <a:lnTo>
                    <a:pt x="8" y="65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">
                  <a:schemeClr val="accent1">
                    <a:alpha val="2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</p:grpSp>
      <p:grpSp>
        <p:nvGrpSpPr>
          <p:cNvPr id="11" name="グループ化 10"/>
          <p:cNvGrpSpPr/>
          <p:nvPr/>
        </p:nvGrpSpPr>
        <p:grpSpPr>
          <a:xfrm>
            <a:off x="6357950" y="5000636"/>
            <a:ext cx="1071570" cy="1036602"/>
            <a:chOff x="6357950" y="5000636"/>
            <a:chExt cx="1071570" cy="1036602"/>
          </a:xfr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43" name="フリーフォーム 42"/>
            <p:cNvSpPr>
              <a:spLocks/>
            </p:cNvSpPr>
            <p:nvPr/>
          </p:nvSpPr>
          <p:spPr bwMode="auto">
            <a:xfrm rot="21162566">
              <a:off x="6357950" y="5000636"/>
              <a:ext cx="1071570" cy="1036602"/>
            </a:xfrm>
            <a:custGeom>
              <a:avLst/>
              <a:gdLst>
                <a:gd name="T0" fmla="*/ 320675 w 551"/>
                <a:gd name="T1" fmla="*/ 11112 h 537"/>
                <a:gd name="T2" fmla="*/ 331787 w 551"/>
                <a:gd name="T3" fmla="*/ 11112 h 537"/>
                <a:gd name="T4" fmla="*/ 265112 w 551"/>
                <a:gd name="T5" fmla="*/ 93662 h 537"/>
                <a:gd name="T6" fmla="*/ 171450 w 551"/>
                <a:gd name="T7" fmla="*/ 185737 h 537"/>
                <a:gd name="T8" fmla="*/ 112712 w 551"/>
                <a:gd name="T9" fmla="*/ 334962 h 537"/>
                <a:gd name="T10" fmla="*/ 136525 w 551"/>
                <a:gd name="T11" fmla="*/ 495300 h 537"/>
                <a:gd name="T12" fmla="*/ 241300 w 551"/>
                <a:gd name="T13" fmla="*/ 633412 h 537"/>
                <a:gd name="T14" fmla="*/ 401637 w 551"/>
                <a:gd name="T15" fmla="*/ 715962 h 537"/>
                <a:gd name="T16" fmla="*/ 563562 w 551"/>
                <a:gd name="T17" fmla="*/ 715962 h 537"/>
                <a:gd name="T18" fmla="*/ 688975 w 551"/>
                <a:gd name="T19" fmla="*/ 600075 h 537"/>
                <a:gd name="T20" fmla="*/ 701675 w 551"/>
                <a:gd name="T21" fmla="*/ 495300 h 537"/>
                <a:gd name="T22" fmla="*/ 642937 w 551"/>
                <a:gd name="T23" fmla="*/ 358775 h 537"/>
                <a:gd name="T24" fmla="*/ 701675 w 551"/>
                <a:gd name="T25" fmla="*/ 404812 h 537"/>
                <a:gd name="T26" fmla="*/ 622300 w 551"/>
                <a:gd name="T27" fmla="*/ 288925 h 537"/>
                <a:gd name="T28" fmla="*/ 735012 w 551"/>
                <a:gd name="T29" fmla="*/ 392112 h 537"/>
                <a:gd name="T30" fmla="*/ 758825 w 551"/>
                <a:gd name="T31" fmla="*/ 471487 h 537"/>
                <a:gd name="T32" fmla="*/ 735012 w 551"/>
                <a:gd name="T33" fmla="*/ 587375 h 537"/>
                <a:gd name="T34" fmla="*/ 746125 w 551"/>
                <a:gd name="T35" fmla="*/ 577850 h 537"/>
                <a:gd name="T36" fmla="*/ 792162 w 551"/>
                <a:gd name="T37" fmla="*/ 495300 h 537"/>
                <a:gd name="T38" fmla="*/ 792162 w 551"/>
                <a:gd name="T39" fmla="*/ 415925 h 537"/>
                <a:gd name="T40" fmla="*/ 725487 w 551"/>
                <a:gd name="T41" fmla="*/ 263525 h 537"/>
                <a:gd name="T42" fmla="*/ 746125 w 551"/>
                <a:gd name="T43" fmla="*/ 242887 h 537"/>
                <a:gd name="T44" fmla="*/ 642937 w 551"/>
                <a:gd name="T45" fmla="*/ 160337 h 537"/>
                <a:gd name="T46" fmla="*/ 527050 w 551"/>
                <a:gd name="T47" fmla="*/ 139700 h 537"/>
                <a:gd name="T48" fmla="*/ 517525 w 551"/>
                <a:gd name="T49" fmla="*/ 127000 h 537"/>
                <a:gd name="T50" fmla="*/ 527050 w 551"/>
                <a:gd name="T51" fmla="*/ 103187 h 537"/>
                <a:gd name="T52" fmla="*/ 585787 w 551"/>
                <a:gd name="T53" fmla="*/ 80962 h 537"/>
                <a:gd name="T54" fmla="*/ 782637 w 551"/>
                <a:gd name="T55" fmla="*/ 196850 h 537"/>
                <a:gd name="T56" fmla="*/ 862012 w 551"/>
                <a:gd name="T57" fmla="*/ 334962 h 537"/>
                <a:gd name="T58" fmla="*/ 862012 w 551"/>
                <a:gd name="T59" fmla="*/ 495300 h 537"/>
                <a:gd name="T60" fmla="*/ 804862 w 551"/>
                <a:gd name="T61" fmla="*/ 669925 h 537"/>
                <a:gd name="T62" fmla="*/ 688975 w 551"/>
                <a:gd name="T63" fmla="*/ 785812 h 537"/>
                <a:gd name="T64" fmla="*/ 563562 w 551"/>
                <a:gd name="T65" fmla="*/ 842962 h 537"/>
                <a:gd name="T66" fmla="*/ 390525 w 551"/>
                <a:gd name="T67" fmla="*/ 852487 h 537"/>
                <a:gd name="T68" fmla="*/ 207962 w 551"/>
                <a:gd name="T69" fmla="*/ 793750 h 537"/>
                <a:gd name="T70" fmla="*/ 57150 w 551"/>
                <a:gd name="T71" fmla="*/ 669925 h 537"/>
                <a:gd name="T72" fmla="*/ 46037 w 551"/>
                <a:gd name="T73" fmla="*/ 611187 h 537"/>
                <a:gd name="T74" fmla="*/ 92075 w 551"/>
                <a:gd name="T75" fmla="*/ 690562 h 537"/>
                <a:gd name="T76" fmla="*/ 103187 w 551"/>
                <a:gd name="T77" fmla="*/ 681037 h 537"/>
                <a:gd name="T78" fmla="*/ 112712 w 551"/>
                <a:gd name="T79" fmla="*/ 690562 h 537"/>
                <a:gd name="T80" fmla="*/ 33337 w 551"/>
                <a:gd name="T81" fmla="*/ 528637 h 537"/>
                <a:gd name="T82" fmla="*/ 0 w 551"/>
                <a:gd name="T83" fmla="*/ 379412 h 537"/>
                <a:gd name="T84" fmla="*/ 9525 w 551"/>
                <a:gd name="T85" fmla="*/ 404812 h 537"/>
                <a:gd name="T86" fmla="*/ 46037 w 551"/>
                <a:gd name="T87" fmla="*/ 368300 h 537"/>
                <a:gd name="T88" fmla="*/ 79375 w 551"/>
                <a:gd name="T89" fmla="*/ 219075 h 537"/>
                <a:gd name="T90" fmla="*/ 182562 w 551"/>
                <a:gd name="T91" fmla="*/ 103187 h 537"/>
                <a:gd name="T92" fmla="*/ 265112 w 551"/>
                <a:gd name="T93" fmla="*/ 57150 h 537"/>
                <a:gd name="T94" fmla="*/ 311150 w 551"/>
                <a:gd name="T95" fmla="*/ 23812 h 537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1 256"/>
                <a:gd name="T142" fmla="*/ 0 1 256"/>
                <a:gd name="T143" fmla="*/ 0 1 256"/>
                <a:gd name="T144" fmla="*/ 0 w 551"/>
                <a:gd name="T145" fmla="*/ 0 h 537"/>
                <a:gd name="T146" fmla="*/ 0 w 551"/>
                <a:gd name="T147" fmla="*/ 0 h 53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51" h="537">
                  <a:moveTo>
                    <a:pt x="196" y="15"/>
                  </a:moveTo>
                  <a:lnTo>
                    <a:pt x="202" y="7"/>
                  </a:lnTo>
                  <a:lnTo>
                    <a:pt x="217" y="0"/>
                  </a:lnTo>
                  <a:lnTo>
                    <a:pt x="209" y="7"/>
                  </a:lnTo>
                  <a:lnTo>
                    <a:pt x="196" y="30"/>
                  </a:lnTo>
                  <a:lnTo>
                    <a:pt x="167" y="59"/>
                  </a:lnTo>
                  <a:lnTo>
                    <a:pt x="136" y="80"/>
                  </a:lnTo>
                  <a:lnTo>
                    <a:pt x="108" y="117"/>
                  </a:lnTo>
                  <a:lnTo>
                    <a:pt x="86" y="174"/>
                  </a:lnTo>
                  <a:lnTo>
                    <a:pt x="71" y="211"/>
                  </a:lnTo>
                  <a:lnTo>
                    <a:pt x="71" y="247"/>
                  </a:lnTo>
                  <a:lnTo>
                    <a:pt x="86" y="312"/>
                  </a:lnTo>
                  <a:lnTo>
                    <a:pt x="115" y="364"/>
                  </a:lnTo>
                  <a:lnTo>
                    <a:pt x="152" y="399"/>
                  </a:lnTo>
                  <a:lnTo>
                    <a:pt x="196" y="435"/>
                  </a:lnTo>
                  <a:lnTo>
                    <a:pt x="253" y="451"/>
                  </a:lnTo>
                  <a:lnTo>
                    <a:pt x="303" y="458"/>
                  </a:lnTo>
                  <a:lnTo>
                    <a:pt x="355" y="451"/>
                  </a:lnTo>
                  <a:lnTo>
                    <a:pt x="392" y="435"/>
                  </a:lnTo>
                  <a:lnTo>
                    <a:pt x="434" y="378"/>
                  </a:lnTo>
                  <a:lnTo>
                    <a:pt x="442" y="356"/>
                  </a:lnTo>
                  <a:lnTo>
                    <a:pt x="442" y="312"/>
                  </a:lnTo>
                  <a:lnTo>
                    <a:pt x="434" y="284"/>
                  </a:lnTo>
                  <a:lnTo>
                    <a:pt x="405" y="226"/>
                  </a:lnTo>
                  <a:lnTo>
                    <a:pt x="413" y="226"/>
                  </a:lnTo>
                  <a:lnTo>
                    <a:pt x="442" y="255"/>
                  </a:lnTo>
                  <a:lnTo>
                    <a:pt x="442" y="232"/>
                  </a:lnTo>
                  <a:lnTo>
                    <a:pt x="392" y="182"/>
                  </a:lnTo>
                  <a:lnTo>
                    <a:pt x="405" y="182"/>
                  </a:lnTo>
                  <a:lnTo>
                    <a:pt x="463" y="247"/>
                  </a:lnTo>
                  <a:lnTo>
                    <a:pt x="470" y="276"/>
                  </a:lnTo>
                  <a:lnTo>
                    <a:pt x="478" y="297"/>
                  </a:lnTo>
                  <a:lnTo>
                    <a:pt x="478" y="320"/>
                  </a:lnTo>
                  <a:lnTo>
                    <a:pt x="463" y="370"/>
                  </a:lnTo>
                  <a:lnTo>
                    <a:pt x="470" y="370"/>
                  </a:lnTo>
                  <a:lnTo>
                    <a:pt x="470" y="364"/>
                  </a:lnTo>
                  <a:lnTo>
                    <a:pt x="486" y="341"/>
                  </a:lnTo>
                  <a:lnTo>
                    <a:pt x="499" y="312"/>
                  </a:lnTo>
                  <a:lnTo>
                    <a:pt x="499" y="291"/>
                  </a:lnTo>
                  <a:lnTo>
                    <a:pt x="499" y="262"/>
                  </a:lnTo>
                  <a:lnTo>
                    <a:pt x="478" y="211"/>
                  </a:lnTo>
                  <a:lnTo>
                    <a:pt x="457" y="166"/>
                  </a:lnTo>
                  <a:lnTo>
                    <a:pt x="463" y="161"/>
                  </a:lnTo>
                  <a:lnTo>
                    <a:pt x="470" y="153"/>
                  </a:lnTo>
                  <a:lnTo>
                    <a:pt x="442" y="124"/>
                  </a:lnTo>
                  <a:lnTo>
                    <a:pt x="405" y="101"/>
                  </a:lnTo>
                  <a:lnTo>
                    <a:pt x="355" y="95"/>
                  </a:lnTo>
                  <a:lnTo>
                    <a:pt x="332" y="88"/>
                  </a:lnTo>
                  <a:lnTo>
                    <a:pt x="311" y="80"/>
                  </a:lnTo>
                  <a:lnTo>
                    <a:pt x="326" y="80"/>
                  </a:lnTo>
                  <a:lnTo>
                    <a:pt x="369" y="65"/>
                  </a:lnTo>
                  <a:lnTo>
                    <a:pt x="332" y="65"/>
                  </a:lnTo>
                  <a:lnTo>
                    <a:pt x="332" y="51"/>
                  </a:lnTo>
                  <a:lnTo>
                    <a:pt x="369" y="51"/>
                  </a:lnTo>
                  <a:lnTo>
                    <a:pt x="457" y="95"/>
                  </a:lnTo>
                  <a:lnTo>
                    <a:pt x="493" y="124"/>
                  </a:lnTo>
                  <a:lnTo>
                    <a:pt x="522" y="161"/>
                  </a:lnTo>
                  <a:lnTo>
                    <a:pt x="543" y="211"/>
                  </a:lnTo>
                  <a:lnTo>
                    <a:pt x="551" y="268"/>
                  </a:lnTo>
                  <a:lnTo>
                    <a:pt x="543" y="312"/>
                  </a:lnTo>
                  <a:lnTo>
                    <a:pt x="528" y="370"/>
                  </a:lnTo>
                  <a:lnTo>
                    <a:pt x="507" y="422"/>
                  </a:lnTo>
                  <a:lnTo>
                    <a:pt x="470" y="464"/>
                  </a:lnTo>
                  <a:lnTo>
                    <a:pt x="434" y="495"/>
                  </a:lnTo>
                  <a:lnTo>
                    <a:pt x="397" y="516"/>
                  </a:lnTo>
                  <a:lnTo>
                    <a:pt x="355" y="531"/>
                  </a:lnTo>
                  <a:lnTo>
                    <a:pt x="303" y="537"/>
                  </a:lnTo>
                  <a:lnTo>
                    <a:pt x="246" y="537"/>
                  </a:lnTo>
                  <a:lnTo>
                    <a:pt x="188" y="523"/>
                  </a:lnTo>
                  <a:lnTo>
                    <a:pt x="131" y="500"/>
                  </a:lnTo>
                  <a:lnTo>
                    <a:pt x="79" y="464"/>
                  </a:lnTo>
                  <a:lnTo>
                    <a:pt x="36" y="422"/>
                  </a:lnTo>
                  <a:lnTo>
                    <a:pt x="0" y="356"/>
                  </a:lnTo>
                  <a:lnTo>
                    <a:pt x="29" y="385"/>
                  </a:lnTo>
                  <a:lnTo>
                    <a:pt x="50" y="429"/>
                  </a:lnTo>
                  <a:lnTo>
                    <a:pt x="58" y="435"/>
                  </a:lnTo>
                  <a:lnTo>
                    <a:pt x="58" y="429"/>
                  </a:lnTo>
                  <a:lnTo>
                    <a:pt x="65" y="429"/>
                  </a:lnTo>
                  <a:lnTo>
                    <a:pt x="71" y="429"/>
                  </a:lnTo>
                  <a:lnTo>
                    <a:pt x="71" y="435"/>
                  </a:lnTo>
                  <a:lnTo>
                    <a:pt x="42" y="393"/>
                  </a:lnTo>
                  <a:lnTo>
                    <a:pt x="21" y="333"/>
                  </a:lnTo>
                  <a:lnTo>
                    <a:pt x="0" y="276"/>
                  </a:lnTo>
                  <a:lnTo>
                    <a:pt x="0" y="239"/>
                  </a:lnTo>
                  <a:lnTo>
                    <a:pt x="0" y="197"/>
                  </a:lnTo>
                  <a:lnTo>
                    <a:pt x="6" y="255"/>
                  </a:lnTo>
                  <a:lnTo>
                    <a:pt x="29" y="297"/>
                  </a:lnTo>
                  <a:lnTo>
                    <a:pt x="29" y="232"/>
                  </a:lnTo>
                  <a:lnTo>
                    <a:pt x="36" y="166"/>
                  </a:lnTo>
                  <a:lnTo>
                    <a:pt x="50" y="138"/>
                  </a:lnTo>
                  <a:lnTo>
                    <a:pt x="71" y="109"/>
                  </a:lnTo>
                  <a:lnTo>
                    <a:pt x="115" y="65"/>
                  </a:lnTo>
                  <a:lnTo>
                    <a:pt x="144" y="51"/>
                  </a:lnTo>
                  <a:lnTo>
                    <a:pt x="167" y="36"/>
                  </a:lnTo>
                  <a:lnTo>
                    <a:pt x="188" y="15"/>
                  </a:lnTo>
                  <a:lnTo>
                    <a:pt x="196" y="1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44" name="フリーフォーム 43"/>
            <p:cNvSpPr>
              <a:spLocks/>
            </p:cNvSpPr>
            <p:nvPr/>
          </p:nvSpPr>
          <p:spPr bwMode="auto">
            <a:xfrm>
              <a:off x="6715140" y="5214950"/>
              <a:ext cx="431310" cy="71438"/>
            </a:xfrm>
            <a:custGeom>
              <a:avLst/>
              <a:gdLst>
                <a:gd name="T0" fmla="*/ 0 w 232"/>
                <a:gd name="T1" fmla="*/ 0 h 44"/>
                <a:gd name="T2" fmla="*/ 196850 w 232"/>
                <a:gd name="T3" fmla="*/ 12700 h 44"/>
                <a:gd name="T4" fmla="*/ 301625 w 232"/>
                <a:gd name="T5" fmla="*/ 36513 h 44"/>
                <a:gd name="T6" fmla="*/ 334963 w 232"/>
                <a:gd name="T7" fmla="*/ 46038 h 44"/>
                <a:gd name="T8" fmla="*/ 358775 w 232"/>
                <a:gd name="T9" fmla="*/ 58738 h 44"/>
                <a:gd name="T10" fmla="*/ 368300 w 232"/>
                <a:gd name="T11" fmla="*/ 69850 h 44"/>
                <a:gd name="T12" fmla="*/ 346075 w 232"/>
                <a:gd name="T13" fmla="*/ 69850 h 44"/>
                <a:gd name="T14" fmla="*/ 288925 w 232"/>
                <a:gd name="T15" fmla="*/ 46038 h 44"/>
                <a:gd name="T16" fmla="*/ 219075 w 232"/>
                <a:gd name="T17" fmla="*/ 36513 h 44"/>
                <a:gd name="T18" fmla="*/ 219075 w 232"/>
                <a:gd name="T19" fmla="*/ 46038 h 44"/>
                <a:gd name="T20" fmla="*/ 242888 w 232"/>
                <a:gd name="T21" fmla="*/ 69850 h 44"/>
                <a:gd name="T22" fmla="*/ 219075 w 232"/>
                <a:gd name="T23" fmla="*/ 69850 h 44"/>
                <a:gd name="T24" fmla="*/ 196850 w 232"/>
                <a:gd name="T25" fmla="*/ 58738 h 44"/>
                <a:gd name="T26" fmla="*/ 173038 w 232"/>
                <a:gd name="T27" fmla="*/ 46038 h 44"/>
                <a:gd name="T28" fmla="*/ 11113 w 232"/>
                <a:gd name="T29" fmla="*/ 0 h 44"/>
                <a:gd name="T30" fmla="*/ 0 w 232"/>
                <a:gd name="T31" fmla="*/ 0 h 44"/>
                <a:gd name="T32" fmla="*/ 0 1 256"/>
                <a:gd name="T33" fmla="*/ 0 1 256"/>
                <a:gd name="T34" fmla="*/ 0 1 256"/>
                <a:gd name="T35" fmla="*/ 0 1 256"/>
                <a:gd name="T36" fmla="*/ 0 1 256"/>
                <a:gd name="T37" fmla="*/ 0 1 256"/>
                <a:gd name="T38" fmla="*/ 0 1 256"/>
                <a:gd name="T39" fmla="*/ 0 1 256"/>
                <a:gd name="T40" fmla="*/ 0 1 256"/>
                <a:gd name="T41" fmla="*/ 0 1 256"/>
                <a:gd name="T42" fmla="*/ 0 1 256"/>
                <a:gd name="T43" fmla="*/ 0 1 256"/>
                <a:gd name="T44" fmla="*/ 0 1 256"/>
                <a:gd name="T45" fmla="*/ 0 1 256"/>
                <a:gd name="T46" fmla="*/ 0 1 256"/>
                <a:gd name="T47" fmla="*/ 0 1 256"/>
                <a:gd name="T48" fmla="*/ 0 w 232"/>
                <a:gd name="T49" fmla="*/ 0 h 44"/>
                <a:gd name="T50" fmla="*/ 0 w 232"/>
                <a:gd name="T51" fmla="*/ 0 h 4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2" h="44">
                  <a:moveTo>
                    <a:pt x="0" y="0"/>
                  </a:moveTo>
                  <a:lnTo>
                    <a:pt x="124" y="8"/>
                  </a:lnTo>
                  <a:lnTo>
                    <a:pt x="190" y="23"/>
                  </a:lnTo>
                  <a:lnTo>
                    <a:pt x="211" y="29"/>
                  </a:lnTo>
                  <a:lnTo>
                    <a:pt x="226" y="37"/>
                  </a:lnTo>
                  <a:lnTo>
                    <a:pt x="232" y="44"/>
                  </a:lnTo>
                  <a:lnTo>
                    <a:pt x="218" y="44"/>
                  </a:lnTo>
                  <a:lnTo>
                    <a:pt x="182" y="29"/>
                  </a:lnTo>
                  <a:lnTo>
                    <a:pt x="138" y="23"/>
                  </a:lnTo>
                  <a:lnTo>
                    <a:pt x="138" y="29"/>
                  </a:lnTo>
                  <a:lnTo>
                    <a:pt x="153" y="44"/>
                  </a:lnTo>
                  <a:lnTo>
                    <a:pt x="138" y="44"/>
                  </a:lnTo>
                  <a:lnTo>
                    <a:pt x="124" y="37"/>
                  </a:lnTo>
                  <a:lnTo>
                    <a:pt x="109" y="29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45" name="フリーフォーム 44"/>
            <p:cNvSpPr>
              <a:spLocks/>
            </p:cNvSpPr>
            <p:nvPr/>
          </p:nvSpPr>
          <p:spPr bwMode="auto">
            <a:xfrm>
              <a:off x="6786578" y="5357826"/>
              <a:ext cx="232643" cy="71242"/>
            </a:xfrm>
            <a:custGeom>
              <a:avLst/>
              <a:gdLst>
                <a:gd name="T0" fmla="*/ 0 w 94"/>
                <a:gd name="T1" fmla="*/ 0 h 29"/>
                <a:gd name="T2" fmla="*/ 82550 w 94"/>
                <a:gd name="T3" fmla="*/ 12700 h 29"/>
                <a:gd name="T4" fmla="*/ 149225 w 94"/>
                <a:gd name="T5" fmla="*/ 33338 h 29"/>
                <a:gd name="T6" fmla="*/ 149225 w 94"/>
                <a:gd name="T7" fmla="*/ 46038 h 29"/>
                <a:gd name="T8" fmla="*/ 127000 w 94"/>
                <a:gd name="T9" fmla="*/ 46038 h 29"/>
                <a:gd name="T10" fmla="*/ 69850 w 94"/>
                <a:gd name="T11" fmla="*/ 25400 h 29"/>
                <a:gd name="T12" fmla="*/ 11113 w 94"/>
                <a:gd name="T13" fmla="*/ 0 h 29"/>
                <a:gd name="T14" fmla="*/ 0 w 94"/>
                <a:gd name="T15" fmla="*/ 0 h 29"/>
                <a:gd name="T16" fmla="*/ 0 1 256"/>
                <a:gd name="T17" fmla="*/ 0 1 256"/>
                <a:gd name="T18" fmla="*/ 0 1 256"/>
                <a:gd name="T19" fmla="*/ 0 1 256"/>
                <a:gd name="T20" fmla="*/ 0 1 256"/>
                <a:gd name="T21" fmla="*/ 0 1 256"/>
                <a:gd name="T22" fmla="*/ 0 1 256"/>
                <a:gd name="T23" fmla="*/ 0 1 256"/>
                <a:gd name="T24" fmla="*/ 0 w 94"/>
                <a:gd name="T25" fmla="*/ 0 h 29"/>
                <a:gd name="T26" fmla="*/ 0 w 94"/>
                <a:gd name="T27" fmla="*/ 0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4" h="29">
                  <a:moveTo>
                    <a:pt x="0" y="0"/>
                  </a:moveTo>
                  <a:lnTo>
                    <a:pt x="52" y="8"/>
                  </a:lnTo>
                  <a:lnTo>
                    <a:pt x="94" y="21"/>
                  </a:lnTo>
                  <a:lnTo>
                    <a:pt x="94" y="29"/>
                  </a:lnTo>
                  <a:lnTo>
                    <a:pt x="80" y="29"/>
                  </a:lnTo>
                  <a:lnTo>
                    <a:pt x="44" y="16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</p:grpSp>
      <p:sp>
        <p:nvSpPr>
          <p:cNvPr id="46" name="フリーフォーム 45"/>
          <p:cNvSpPr>
            <a:spLocks/>
          </p:cNvSpPr>
          <p:nvPr/>
        </p:nvSpPr>
        <p:spPr bwMode="auto">
          <a:xfrm>
            <a:off x="5857884" y="5857892"/>
            <a:ext cx="245087" cy="231993"/>
          </a:xfrm>
          <a:custGeom>
            <a:avLst/>
            <a:gdLst>
              <a:gd name="T0" fmla="*/ 136525 w 151"/>
              <a:gd name="T1" fmla="*/ 0 h 144"/>
              <a:gd name="T2" fmla="*/ 79375 w 151"/>
              <a:gd name="T3" fmla="*/ 9525 h 144"/>
              <a:gd name="T4" fmla="*/ 44450 w 151"/>
              <a:gd name="T5" fmla="*/ 34925 h 144"/>
              <a:gd name="T6" fmla="*/ 0 w 151"/>
              <a:gd name="T7" fmla="*/ 104775 h 144"/>
              <a:gd name="T8" fmla="*/ 0 w 151"/>
              <a:gd name="T9" fmla="*/ 138113 h 144"/>
              <a:gd name="T10" fmla="*/ 57150 w 151"/>
              <a:gd name="T11" fmla="*/ 125413 h 144"/>
              <a:gd name="T12" fmla="*/ 44450 w 151"/>
              <a:gd name="T13" fmla="*/ 161925 h 144"/>
              <a:gd name="T14" fmla="*/ 20637 w 151"/>
              <a:gd name="T15" fmla="*/ 171450 h 144"/>
              <a:gd name="T16" fmla="*/ 57150 w 151"/>
              <a:gd name="T17" fmla="*/ 207963 h 144"/>
              <a:gd name="T18" fmla="*/ 103187 w 151"/>
              <a:gd name="T19" fmla="*/ 228600 h 144"/>
              <a:gd name="T20" fmla="*/ 149225 w 151"/>
              <a:gd name="T21" fmla="*/ 228600 h 144"/>
              <a:gd name="T22" fmla="*/ 182562 w 151"/>
              <a:gd name="T23" fmla="*/ 217488 h 144"/>
              <a:gd name="T24" fmla="*/ 239712 w 151"/>
              <a:gd name="T25" fmla="*/ 184150 h 144"/>
              <a:gd name="T26" fmla="*/ 239712 w 151"/>
              <a:gd name="T27" fmla="*/ 104775 h 144"/>
              <a:gd name="T28" fmla="*/ 219075 w 151"/>
              <a:gd name="T29" fmla="*/ 55563 h 144"/>
              <a:gd name="T30" fmla="*/ 182562 w 151"/>
              <a:gd name="T31" fmla="*/ 34925 h 144"/>
              <a:gd name="T32" fmla="*/ 149225 w 151"/>
              <a:gd name="T33" fmla="*/ 0 h 144"/>
              <a:gd name="T34" fmla="*/ 136525 w 151"/>
              <a:gd name="T35" fmla="*/ 0 h 144"/>
              <a:gd name="T36" fmla="*/ 136525 w 151"/>
              <a:gd name="T37" fmla="*/ 104775 h 144"/>
              <a:gd name="T38" fmla="*/ 123825 w 151"/>
              <a:gd name="T39" fmla="*/ 112713 h 144"/>
              <a:gd name="T40" fmla="*/ 79375 w 151"/>
              <a:gd name="T41" fmla="*/ 104775 h 144"/>
              <a:gd name="T42" fmla="*/ 57150 w 151"/>
              <a:gd name="T43" fmla="*/ 92075 h 144"/>
              <a:gd name="T44" fmla="*/ 66675 w 151"/>
              <a:gd name="T45" fmla="*/ 46038 h 144"/>
              <a:gd name="T46" fmla="*/ 115887 w 151"/>
              <a:gd name="T47" fmla="*/ 34925 h 144"/>
              <a:gd name="T48" fmla="*/ 136525 w 151"/>
              <a:gd name="T49" fmla="*/ 46038 h 144"/>
              <a:gd name="T50" fmla="*/ 136525 w 151"/>
              <a:gd name="T51" fmla="*/ 79375 h 144"/>
              <a:gd name="T52" fmla="*/ 136525 w 151"/>
              <a:gd name="T53" fmla="*/ 104775 h 144"/>
              <a:gd name="T54" fmla="*/ 136525 w 151"/>
              <a:gd name="T55" fmla="*/ 0 h 144"/>
              <a:gd name="T56" fmla="*/ 149225 w 151"/>
              <a:gd name="T57" fmla="*/ 195263 h 144"/>
              <a:gd name="T58" fmla="*/ 195262 w 151"/>
              <a:gd name="T59" fmla="*/ 195263 h 144"/>
              <a:gd name="T60" fmla="*/ 169862 w 151"/>
              <a:gd name="T61" fmla="*/ 207963 h 144"/>
              <a:gd name="T62" fmla="*/ 149225 w 151"/>
              <a:gd name="T63" fmla="*/ 195263 h 144"/>
              <a:gd name="T64" fmla="*/ 136525 w 151"/>
              <a:gd name="T65" fmla="*/ 0 h 144"/>
              <a:gd name="T66" fmla="*/ 0 1 256"/>
              <a:gd name="T67" fmla="*/ 0 1 256"/>
              <a:gd name="T68" fmla="*/ 0 1 256"/>
              <a:gd name="T69" fmla="*/ 0 1 256"/>
              <a:gd name="T70" fmla="*/ 0 1 256"/>
              <a:gd name="T71" fmla="*/ 0 1 256"/>
              <a:gd name="T72" fmla="*/ 0 1 256"/>
              <a:gd name="T73" fmla="*/ 0 1 256"/>
              <a:gd name="T74" fmla="*/ 0 1 256"/>
              <a:gd name="T75" fmla="*/ 0 1 256"/>
              <a:gd name="T76" fmla="*/ 0 1 256"/>
              <a:gd name="T77" fmla="*/ 0 1 256"/>
              <a:gd name="T78" fmla="*/ 0 1 256"/>
              <a:gd name="T79" fmla="*/ 0 1 256"/>
              <a:gd name="T80" fmla="*/ 0 1 256"/>
              <a:gd name="T81" fmla="*/ 0 1 256"/>
              <a:gd name="T82" fmla="*/ 0 1 256"/>
              <a:gd name="T83" fmla="*/ 0 1 256"/>
              <a:gd name="T84" fmla="*/ 0 1 256"/>
              <a:gd name="T85" fmla="*/ 0 1 256"/>
              <a:gd name="T86" fmla="*/ 0 1 256"/>
              <a:gd name="T87" fmla="*/ 0 1 256"/>
              <a:gd name="T88" fmla="*/ 0 1 256"/>
              <a:gd name="T89" fmla="*/ 0 1 256"/>
              <a:gd name="T90" fmla="*/ 0 1 256"/>
              <a:gd name="T91" fmla="*/ 0 1 256"/>
              <a:gd name="T92" fmla="*/ 0 1 256"/>
              <a:gd name="T93" fmla="*/ 0 1 256"/>
              <a:gd name="T94" fmla="*/ 0 1 256"/>
              <a:gd name="T95" fmla="*/ 0 1 256"/>
              <a:gd name="T96" fmla="*/ 0 1 256"/>
              <a:gd name="T97" fmla="*/ 0 1 256"/>
              <a:gd name="T98" fmla="*/ 0 1 256"/>
              <a:gd name="T99" fmla="*/ 0 w 151"/>
              <a:gd name="T100" fmla="*/ 0 h 144"/>
              <a:gd name="T101" fmla="*/ 0 w 151"/>
              <a:gd name="T102" fmla="*/ 0 h 14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51" h="144">
                <a:moveTo>
                  <a:pt x="86" y="0"/>
                </a:moveTo>
                <a:lnTo>
                  <a:pt x="50" y="6"/>
                </a:lnTo>
                <a:lnTo>
                  <a:pt x="28" y="22"/>
                </a:lnTo>
                <a:lnTo>
                  <a:pt x="0" y="66"/>
                </a:lnTo>
                <a:lnTo>
                  <a:pt x="0" y="87"/>
                </a:lnTo>
                <a:lnTo>
                  <a:pt x="36" y="79"/>
                </a:lnTo>
                <a:lnTo>
                  <a:pt x="28" y="102"/>
                </a:lnTo>
                <a:lnTo>
                  <a:pt x="13" y="108"/>
                </a:lnTo>
                <a:lnTo>
                  <a:pt x="36" y="131"/>
                </a:lnTo>
                <a:lnTo>
                  <a:pt x="65" y="144"/>
                </a:lnTo>
                <a:lnTo>
                  <a:pt x="94" y="144"/>
                </a:lnTo>
                <a:lnTo>
                  <a:pt x="115" y="137"/>
                </a:lnTo>
                <a:lnTo>
                  <a:pt x="151" y="116"/>
                </a:lnTo>
                <a:lnTo>
                  <a:pt x="151" y="66"/>
                </a:lnTo>
                <a:lnTo>
                  <a:pt x="138" y="35"/>
                </a:lnTo>
                <a:lnTo>
                  <a:pt x="115" y="22"/>
                </a:lnTo>
                <a:lnTo>
                  <a:pt x="94" y="0"/>
                </a:lnTo>
                <a:lnTo>
                  <a:pt x="86" y="0"/>
                </a:lnTo>
                <a:lnTo>
                  <a:pt x="86" y="66"/>
                </a:lnTo>
                <a:lnTo>
                  <a:pt x="78" y="71"/>
                </a:lnTo>
                <a:lnTo>
                  <a:pt x="50" y="66"/>
                </a:lnTo>
                <a:lnTo>
                  <a:pt x="36" y="58"/>
                </a:lnTo>
                <a:lnTo>
                  <a:pt x="42" y="29"/>
                </a:lnTo>
                <a:lnTo>
                  <a:pt x="73" y="22"/>
                </a:lnTo>
                <a:lnTo>
                  <a:pt x="86" y="29"/>
                </a:lnTo>
                <a:lnTo>
                  <a:pt x="86" y="50"/>
                </a:lnTo>
                <a:lnTo>
                  <a:pt x="86" y="66"/>
                </a:lnTo>
                <a:lnTo>
                  <a:pt x="86" y="0"/>
                </a:lnTo>
                <a:lnTo>
                  <a:pt x="94" y="123"/>
                </a:lnTo>
                <a:lnTo>
                  <a:pt x="123" y="123"/>
                </a:lnTo>
                <a:lnTo>
                  <a:pt x="107" y="131"/>
                </a:lnTo>
                <a:lnTo>
                  <a:pt x="94" y="123"/>
                </a:lnTo>
                <a:lnTo>
                  <a:pt x="86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solidFill>
                <a:srgbClr val="FF0000">
                  <a:alpha val="1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80091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28596" y="1600201"/>
            <a:ext cx="4038600" cy="468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68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48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64644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28678"/>
            <a:ext cx="8229600" cy="571496"/>
          </a:xfrm>
        </p:spPr>
        <p:txBody>
          <a:bodyPr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4183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7" y="2174876"/>
            <a:ext cx="4041775" cy="4183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48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30530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571744"/>
            <a:ext cx="8229600" cy="1143000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19822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2647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1737" y="719158"/>
            <a:ext cx="325754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14786" y="719158"/>
            <a:ext cx="4757742" cy="5710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61737" y="1928804"/>
            <a:ext cx="3258000" cy="45005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フッター プレースホルダー 9"/>
          <p:cNvSpPr>
            <a:spLocks noGrp="1"/>
          </p:cNvSpPr>
          <p:nvPr>
            <p:ph type="ftr" sz="quarter" idx="11"/>
          </p:nvPr>
        </p:nvSpPr>
        <p:spPr>
          <a:xfrm>
            <a:off x="2199599" y="0"/>
            <a:ext cx="4500000" cy="360000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4791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0472" y="4917323"/>
            <a:ext cx="7774866" cy="42862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71472" y="623834"/>
            <a:ext cx="5486400" cy="4114800"/>
          </a:xfrm>
          <a:prstGeom prst="rect">
            <a:avLst/>
          </a:prstGeom>
          <a:noFill/>
          <a:ln w="241300" cmpd="thinThick">
            <a:solidFill>
              <a:schemeClr val="bg1"/>
            </a:solidFill>
            <a:prstDash val="solid"/>
            <a:miter lim="800000"/>
          </a:ln>
          <a:effectLst>
            <a:glow rad="101600">
              <a:schemeClr val="tx2">
                <a:alpha val="60000"/>
              </a:schemeClr>
            </a:glow>
          </a:effectLst>
          <a:scene3d>
            <a:camera prst="perspectiveFront"/>
            <a:lightRig rig="threePt" dir="t"/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28596" y="5429264"/>
            <a:ext cx="7786742" cy="100013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48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1347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521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6878-36DB-4910-AA39-D0A60E2ECCD3}" type="datetimeFigureOut">
              <a:rPr kumimoji="1" lang="ja-JP" altLang="en-US" smtClean="0"/>
              <a:t>2017/2/22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B27E-C6C3-4222-B1BC-47295E75FD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672134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1601169"/>
            <a:ext cx="8229600" cy="4687200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31" name="日付プレースホルダー 30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2" name="フッター プレースホルダー 31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1347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3" name="スライド番号プレースホルダー 32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24586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500045"/>
            <a:ext cx="2057400" cy="5929352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5556" y="500044"/>
            <a:ext cx="6019800" cy="5929353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24" name="日付プレースホルダー 2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2133600" cy="360000"/>
          </a:xfrm>
        </p:spPr>
        <p:txBody>
          <a:bodyPr/>
          <a:lstStyle/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5" name="フッター プレースホルダー 24"/>
          <p:cNvSpPr>
            <a:spLocks noGrp="1"/>
          </p:cNvSpPr>
          <p:nvPr>
            <p:ph type="ftr" sz="quarter" idx="11"/>
          </p:nvPr>
        </p:nvSpPr>
        <p:spPr>
          <a:xfrm>
            <a:off x="2199600" y="0"/>
            <a:ext cx="4500000" cy="361347"/>
          </a:xfrm>
        </p:spPr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6" name="スライド番号プレースホルダー 25"/>
          <p:cNvSpPr>
            <a:spLocks noGrp="1"/>
          </p:cNvSpPr>
          <p:nvPr>
            <p:ph type="sldNum" sz="quarter" idx="12"/>
          </p:nvPr>
        </p:nvSpPr>
        <p:spPr>
          <a:xfrm>
            <a:off x="7714800" y="0"/>
            <a:ext cx="1429200" cy="360000"/>
          </a:xfrm>
        </p:spPr>
        <p:txBody>
          <a:bodyPr/>
          <a:lstStyle>
            <a:lvl1pPr algn="ctr">
              <a:defRPr/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65594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EF54-891F-4242-9071-866BCAF65339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8EF6-3CED-41A7-95C5-F9A6257BBB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5130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EF54-891F-4242-9071-866BCAF65339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8EF6-3CED-41A7-95C5-F9A6257BBB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15410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EF54-891F-4242-9071-866BCAF65339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8EF6-3CED-41A7-95C5-F9A6257BBB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53547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EF54-891F-4242-9071-866BCAF65339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8EF6-3CED-41A7-95C5-F9A6257BBB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65409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EF54-891F-4242-9071-866BCAF65339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8EF6-3CED-41A7-95C5-F9A6257BBB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03532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EF54-891F-4242-9071-866BCAF65339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8EF6-3CED-41A7-95C5-F9A6257BBB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5281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EF54-891F-4242-9071-866BCAF65339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8EF6-3CED-41A7-95C5-F9A6257BBB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33395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EF54-891F-4242-9071-866BCAF65339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8EF6-3CED-41A7-95C5-F9A6257BBB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100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6878-36DB-4910-AA39-D0A60E2ECCD3}" type="datetimeFigureOut">
              <a:rPr kumimoji="1" lang="ja-JP" altLang="en-US" smtClean="0"/>
              <a:t>2017/2/22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B27E-C6C3-4222-B1BC-47295E75FD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134030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EF54-891F-4242-9071-866BCAF65339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8EF6-3CED-41A7-95C5-F9A6257BBB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78522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EF54-891F-4242-9071-866BCAF65339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8EF6-3CED-41A7-95C5-F9A6257BBB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95810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EF54-891F-4242-9071-866BCAF65339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8EF6-3CED-41A7-95C5-F9A6257BBB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079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68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image" Target="../media/image3.jpeg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66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06878-36DB-4910-AA39-D0A60E2ECCD3}" type="datetimeFigureOut">
              <a:rPr kumimoji="1" lang="ja-JP" altLang="en-US" smtClean="0"/>
              <a:t>2017/2/22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7B27E-C6C3-4222-B1BC-47295E75FD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0758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日付プレースホルダー 20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2133600" cy="360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フッター プレースホルダー 9"/>
          <p:cNvSpPr>
            <a:spLocks noGrp="1"/>
          </p:cNvSpPr>
          <p:nvPr>
            <p:ph type="ftr" sz="quarter" idx="3"/>
          </p:nvPr>
        </p:nvSpPr>
        <p:spPr>
          <a:xfrm>
            <a:off x="2198578" y="11"/>
            <a:ext cx="4500594" cy="361347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1" name="スライド番号プレースホルダー 30"/>
          <p:cNvSpPr>
            <a:spLocks noGrp="1"/>
          </p:cNvSpPr>
          <p:nvPr>
            <p:ph type="sldNum" sz="quarter" idx="4"/>
          </p:nvPr>
        </p:nvSpPr>
        <p:spPr>
          <a:xfrm>
            <a:off x="7715272" y="0"/>
            <a:ext cx="1428728" cy="360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" name="グループ化 1"/>
          <p:cNvGrpSpPr>
            <a:grpSpLocks/>
          </p:cNvGrpSpPr>
          <p:nvPr/>
        </p:nvGrpSpPr>
        <p:grpSpPr bwMode="auto">
          <a:xfrm>
            <a:off x="-27818" y="-13"/>
            <a:ext cx="9171027" cy="6856554"/>
            <a:chOff x="2074" y="1608"/>
            <a:chExt cx="1603" cy="1129"/>
          </a:xfrm>
        </p:grpSpPr>
        <p:sp>
          <p:nvSpPr>
            <p:cNvPr id="18" name="フリーフォーム 17"/>
            <p:cNvSpPr>
              <a:spLocks/>
            </p:cNvSpPr>
            <p:nvPr/>
          </p:nvSpPr>
          <p:spPr bwMode="auto">
            <a:xfrm>
              <a:off x="2074" y="2433"/>
              <a:ext cx="991" cy="300"/>
            </a:xfrm>
            <a:custGeom>
              <a:avLst/>
              <a:gdLst>
                <a:gd name="T0" fmla="*/ 0 w 991"/>
                <a:gd name="T1" fmla="*/ 0 h 300"/>
                <a:gd name="T2" fmla="*/ 15 w 991"/>
                <a:gd name="T3" fmla="*/ 14 h 300"/>
                <a:gd name="T4" fmla="*/ 32 w 991"/>
                <a:gd name="T5" fmla="*/ 33 h 300"/>
                <a:gd name="T6" fmla="*/ 57 w 991"/>
                <a:gd name="T7" fmla="*/ 54 h 300"/>
                <a:gd name="T8" fmla="*/ 92 w 991"/>
                <a:gd name="T9" fmla="*/ 79 h 300"/>
                <a:gd name="T10" fmla="*/ 132 w 991"/>
                <a:gd name="T11" fmla="*/ 106 h 300"/>
                <a:gd name="T12" fmla="*/ 182 w 991"/>
                <a:gd name="T13" fmla="*/ 133 h 300"/>
                <a:gd name="T14" fmla="*/ 236 w 991"/>
                <a:gd name="T15" fmla="*/ 163 h 300"/>
                <a:gd name="T16" fmla="*/ 301 w 991"/>
                <a:gd name="T17" fmla="*/ 192 h 300"/>
                <a:gd name="T18" fmla="*/ 374 w 991"/>
                <a:gd name="T19" fmla="*/ 219 h 300"/>
                <a:gd name="T20" fmla="*/ 457 w 991"/>
                <a:gd name="T21" fmla="*/ 244 h 300"/>
                <a:gd name="T22" fmla="*/ 501 w 991"/>
                <a:gd name="T23" fmla="*/ 255 h 300"/>
                <a:gd name="T24" fmla="*/ 545 w 991"/>
                <a:gd name="T25" fmla="*/ 267 h 300"/>
                <a:gd name="T26" fmla="*/ 595 w 991"/>
                <a:gd name="T27" fmla="*/ 275 h 300"/>
                <a:gd name="T28" fmla="*/ 647 w 991"/>
                <a:gd name="T29" fmla="*/ 282 h 300"/>
                <a:gd name="T30" fmla="*/ 699 w 991"/>
                <a:gd name="T31" fmla="*/ 290 h 300"/>
                <a:gd name="T32" fmla="*/ 752 w 991"/>
                <a:gd name="T33" fmla="*/ 294 h 300"/>
                <a:gd name="T34" fmla="*/ 810 w 991"/>
                <a:gd name="T35" fmla="*/ 298 h 300"/>
                <a:gd name="T36" fmla="*/ 868 w 991"/>
                <a:gd name="T37" fmla="*/ 300 h 300"/>
                <a:gd name="T38" fmla="*/ 927 w 991"/>
                <a:gd name="T39" fmla="*/ 298 h 300"/>
                <a:gd name="T40" fmla="*/ 991 w 991"/>
                <a:gd name="T41" fmla="*/ 296 h 300"/>
                <a:gd name="T42" fmla="*/ 0 1 256"/>
                <a:gd name="T43" fmla="*/ 0 1 256"/>
                <a:gd name="T44" fmla="*/ 0 1 256"/>
                <a:gd name="T45" fmla="*/ 0 1 256"/>
                <a:gd name="T46" fmla="*/ 0 1 256"/>
                <a:gd name="T47" fmla="*/ 0 1 256"/>
                <a:gd name="T48" fmla="*/ 0 1 256"/>
                <a:gd name="T49" fmla="*/ 0 1 256"/>
                <a:gd name="T50" fmla="*/ 0 1 256"/>
                <a:gd name="T51" fmla="*/ 0 1 256"/>
                <a:gd name="T52" fmla="*/ 0 1 256"/>
                <a:gd name="T53" fmla="*/ 0 1 256"/>
                <a:gd name="T54" fmla="*/ 0 1 256"/>
                <a:gd name="T55" fmla="*/ 0 1 256"/>
                <a:gd name="T56" fmla="*/ 0 1 256"/>
                <a:gd name="T57" fmla="*/ 0 1 256"/>
                <a:gd name="T58" fmla="*/ 0 1 256"/>
                <a:gd name="T59" fmla="*/ 0 1 256"/>
                <a:gd name="T60" fmla="*/ 0 1 256"/>
                <a:gd name="T61" fmla="*/ 0 1 256"/>
                <a:gd name="T62" fmla="*/ 0 1 256"/>
                <a:gd name="T63" fmla="*/ 0 w 991"/>
                <a:gd name="T64" fmla="*/ 0 h 300"/>
                <a:gd name="T65" fmla="*/ 0 w 991"/>
                <a:gd name="T66" fmla="*/ 0 h 30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91" h="300">
                  <a:moveTo>
                    <a:pt x="0" y="0"/>
                  </a:moveTo>
                  <a:lnTo>
                    <a:pt x="15" y="14"/>
                  </a:lnTo>
                  <a:lnTo>
                    <a:pt x="32" y="33"/>
                  </a:lnTo>
                  <a:lnTo>
                    <a:pt x="57" y="54"/>
                  </a:lnTo>
                  <a:lnTo>
                    <a:pt x="92" y="79"/>
                  </a:lnTo>
                  <a:lnTo>
                    <a:pt x="132" y="106"/>
                  </a:lnTo>
                  <a:lnTo>
                    <a:pt x="182" y="133"/>
                  </a:lnTo>
                  <a:lnTo>
                    <a:pt x="236" y="163"/>
                  </a:lnTo>
                  <a:lnTo>
                    <a:pt x="301" y="192"/>
                  </a:lnTo>
                  <a:lnTo>
                    <a:pt x="374" y="219"/>
                  </a:lnTo>
                  <a:lnTo>
                    <a:pt x="457" y="244"/>
                  </a:lnTo>
                  <a:lnTo>
                    <a:pt x="501" y="255"/>
                  </a:lnTo>
                  <a:lnTo>
                    <a:pt x="545" y="267"/>
                  </a:lnTo>
                  <a:lnTo>
                    <a:pt x="595" y="275"/>
                  </a:lnTo>
                  <a:lnTo>
                    <a:pt x="647" y="282"/>
                  </a:lnTo>
                  <a:lnTo>
                    <a:pt x="699" y="290"/>
                  </a:lnTo>
                  <a:lnTo>
                    <a:pt x="752" y="294"/>
                  </a:lnTo>
                  <a:lnTo>
                    <a:pt x="810" y="298"/>
                  </a:lnTo>
                  <a:lnTo>
                    <a:pt x="868" y="300"/>
                  </a:lnTo>
                  <a:lnTo>
                    <a:pt x="927" y="298"/>
                  </a:lnTo>
                  <a:lnTo>
                    <a:pt x="991" y="296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フリーフォーム 18"/>
            <p:cNvSpPr>
              <a:spLocks/>
            </p:cNvSpPr>
            <p:nvPr/>
          </p:nvSpPr>
          <p:spPr bwMode="auto">
            <a:xfrm>
              <a:off x="2915" y="1608"/>
              <a:ext cx="683" cy="1129"/>
            </a:xfrm>
            <a:custGeom>
              <a:avLst/>
              <a:gdLst>
                <a:gd name="T0" fmla="*/ 0 w 539"/>
                <a:gd name="T1" fmla="*/ 1129 h 1129"/>
                <a:gd name="T2" fmla="*/ 42 w 539"/>
                <a:gd name="T3" fmla="*/ 1125 h 1129"/>
                <a:gd name="T4" fmla="*/ 132 w 539"/>
                <a:gd name="T5" fmla="*/ 1115 h 1129"/>
                <a:gd name="T6" fmla="*/ 188 w 539"/>
                <a:gd name="T7" fmla="*/ 1106 h 1129"/>
                <a:gd name="T8" fmla="*/ 241 w 539"/>
                <a:gd name="T9" fmla="*/ 1094 h 1129"/>
                <a:gd name="T10" fmla="*/ 289 w 539"/>
                <a:gd name="T11" fmla="*/ 1079 h 1129"/>
                <a:gd name="T12" fmla="*/ 311 w 539"/>
                <a:gd name="T13" fmla="*/ 1071 h 1129"/>
                <a:gd name="T14" fmla="*/ 328 w 539"/>
                <a:gd name="T15" fmla="*/ 1062 h 1129"/>
                <a:gd name="T16" fmla="*/ 339 w 539"/>
                <a:gd name="T17" fmla="*/ 1056 h 1129"/>
                <a:gd name="T18" fmla="*/ 351 w 539"/>
                <a:gd name="T19" fmla="*/ 1048 h 1129"/>
                <a:gd name="T20" fmla="*/ 366 w 539"/>
                <a:gd name="T21" fmla="*/ 1037 h 1129"/>
                <a:gd name="T22" fmla="*/ 385 w 539"/>
                <a:gd name="T23" fmla="*/ 1019 h 1129"/>
                <a:gd name="T24" fmla="*/ 405 w 539"/>
                <a:gd name="T25" fmla="*/ 998 h 1129"/>
                <a:gd name="T26" fmla="*/ 426 w 539"/>
                <a:gd name="T27" fmla="*/ 969 h 1129"/>
                <a:gd name="T28" fmla="*/ 449 w 539"/>
                <a:gd name="T29" fmla="*/ 939 h 1129"/>
                <a:gd name="T30" fmla="*/ 470 w 539"/>
                <a:gd name="T31" fmla="*/ 898 h 1129"/>
                <a:gd name="T32" fmla="*/ 489 w 539"/>
                <a:gd name="T33" fmla="*/ 848 h 1129"/>
                <a:gd name="T34" fmla="*/ 506 w 539"/>
                <a:gd name="T35" fmla="*/ 793 h 1129"/>
                <a:gd name="T36" fmla="*/ 520 w 539"/>
                <a:gd name="T37" fmla="*/ 727 h 1129"/>
                <a:gd name="T38" fmla="*/ 531 w 539"/>
                <a:gd name="T39" fmla="*/ 655 h 1129"/>
                <a:gd name="T40" fmla="*/ 537 w 539"/>
                <a:gd name="T41" fmla="*/ 572 h 1129"/>
                <a:gd name="T42" fmla="*/ 539 w 539"/>
                <a:gd name="T43" fmla="*/ 530 h 1129"/>
                <a:gd name="T44" fmla="*/ 537 w 539"/>
                <a:gd name="T45" fmla="*/ 482 h 1129"/>
                <a:gd name="T46" fmla="*/ 535 w 539"/>
                <a:gd name="T47" fmla="*/ 432 h 1129"/>
                <a:gd name="T48" fmla="*/ 533 w 539"/>
                <a:gd name="T49" fmla="*/ 378 h 1129"/>
                <a:gd name="T50" fmla="*/ 531 w 539"/>
                <a:gd name="T51" fmla="*/ 357 h 1129"/>
                <a:gd name="T52" fmla="*/ 524 w 539"/>
                <a:gd name="T53" fmla="*/ 286 h 1129"/>
                <a:gd name="T54" fmla="*/ 516 w 539"/>
                <a:gd name="T55" fmla="*/ 232 h 1129"/>
                <a:gd name="T56" fmla="*/ 503 w 539"/>
                <a:gd name="T57" fmla="*/ 169 h 1129"/>
                <a:gd name="T58" fmla="*/ 487 w 539"/>
                <a:gd name="T59" fmla="*/ 90 h 1129"/>
                <a:gd name="T60" fmla="*/ 466 w 539"/>
                <a:gd name="T61" fmla="*/ 0 h 1129"/>
                <a:gd name="T62" fmla="*/ 0 1 256"/>
                <a:gd name="T63" fmla="*/ 0 1 256"/>
                <a:gd name="T64" fmla="*/ 0 1 256"/>
                <a:gd name="T65" fmla="*/ 0 1 256"/>
                <a:gd name="T66" fmla="*/ 0 1 256"/>
                <a:gd name="T67" fmla="*/ 0 1 256"/>
                <a:gd name="T68" fmla="*/ 0 1 256"/>
                <a:gd name="T69" fmla="*/ 0 1 256"/>
                <a:gd name="T70" fmla="*/ 0 1 256"/>
                <a:gd name="T71" fmla="*/ 0 1 256"/>
                <a:gd name="T72" fmla="*/ 0 1 256"/>
                <a:gd name="T73" fmla="*/ 0 1 256"/>
                <a:gd name="T74" fmla="*/ 0 1 256"/>
                <a:gd name="T75" fmla="*/ 0 1 256"/>
                <a:gd name="T76" fmla="*/ 0 1 256"/>
                <a:gd name="T77" fmla="*/ 0 1 256"/>
                <a:gd name="T78" fmla="*/ 0 1 256"/>
                <a:gd name="T79" fmla="*/ 0 1 256"/>
                <a:gd name="T80" fmla="*/ 0 1 256"/>
                <a:gd name="T81" fmla="*/ 0 1 256"/>
                <a:gd name="T82" fmla="*/ 0 1 256"/>
                <a:gd name="T83" fmla="*/ 0 1 256"/>
                <a:gd name="T84" fmla="*/ 0 1 256"/>
                <a:gd name="T85" fmla="*/ 0 1 256"/>
                <a:gd name="T86" fmla="*/ 0 1 256"/>
                <a:gd name="T87" fmla="*/ 0 1 256"/>
                <a:gd name="T88" fmla="*/ 0 1 256"/>
                <a:gd name="T89" fmla="*/ 0 1 256"/>
                <a:gd name="T90" fmla="*/ 0 1 256"/>
                <a:gd name="T91" fmla="*/ 0 1 256"/>
                <a:gd name="T92" fmla="*/ 0 1 256"/>
                <a:gd name="T93" fmla="*/ 0 w 539"/>
                <a:gd name="T94" fmla="*/ 0 h 1129"/>
                <a:gd name="T95" fmla="*/ 0 w 539"/>
                <a:gd name="T96" fmla="*/ 0 h 112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39" h="1129">
                  <a:moveTo>
                    <a:pt x="0" y="1129"/>
                  </a:moveTo>
                  <a:lnTo>
                    <a:pt x="42" y="1125"/>
                  </a:lnTo>
                  <a:lnTo>
                    <a:pt x="132" y="1115"/>
                  </a:lnTo>
                  <a:lnTo>
                    <a:pt x="188" y="1106"/>
                  </a:lnTo>
                  <a:lnTo>
                    <a:pt x="241" y="1094"/>
                  </a:lnTo>
                  <a:lnTo>
                    <a:pt x="289" y="1079"/>
                  </a:lnTo>
                  <a:lnTo>
                    <a:pt x="311" y="1071"/>
                  </a:lnTo>
                  <a:lnTo>
                    <a:pt x="328" y="1062"/>
                  </a:lnTo>
                  <a:lnTo>
                    <a:pt x="339" y="1056"/>
                  </a:lnTo>
                  <a:lnTo>
                    <a:pt x="351" y="1048"/>
                  </a:lnTo>
                  <a:lnTo>
                    <a:pt x="366" y="1037"/>
                  </a:lnTo>
                  <a:lnTo>
                    <a:pt x="385" y="1019"/>
                  </a:lnTo>
                  <a:lnTo>
                    <a:pt x="405" y="998"/>
                  </a:lnTo>
                  <a:lnTo>
                    <a:pt x="426" y="969"/>
                  </a:lnTo>
                  <a:lnTo>
                    <a:pt x="449" y="939"/>
                  </a:lnTo>
                  <a:lnTo>
                    <a:pt x="470" y="898"/>
                  </a:lnTo>
                  <a:lnTo>
                    <a:pt x="489" y="848"/>
                  </a:lnTo>
                  <a:lnTo>
                    <a:pt x="506" y="793"/>
                  </a:lnTo>
                  <a:lnTo>
                    <a:pt x="520" y="727"/>
                  </a:lnTo>
                  <a:lnTo>
                    <a:pt x="531" y="655"/>
                  </a:lnTo>
                  <a:lnTo>
                    <a:pt x="537" y="572"/>
                  </a:lnTo>
                  <a:lnTo>
                    <a:pt x="539" y="530"/>
                  </a:lnTo>
                  <a:lnTo>
                    <a:pt x="537" y="482"/>
                  </a:lnTo>
                  <a:lnTo>
                    <a:pt x="535" y="432"/>
                  </a:lnTo>
                  <a:lnTo>
                    <a:pt x="533" y="378"/>
                  </a:lnTo>
                  <a:lnTo>
                    <a:pt x="531" y="357"/>
                  </a:lnTo>
                  <a:lnTo>
                    <a:pt x="524" y="286"/>
                  </a:lnTo>
                  <a:lnTo>
                    <a:pt x="516" y="232"/>
                  </a:lnTo>
                  <a:lnTo>
                    <a:pt x="503" y="169"/>
                  </a:lnTo>
                  <a:lnTo>
                    <a:pt x="487" y="90"/>
                  </a:lnTo>
                  <a:lnTo>
                    <a:pt x="466" y="0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フリーフォーム 19"/>
            <p:cNvSpPr>
              <a:spLocks/>
            </p:cNvSpPr>
            <p:nvPr/>
          </p:nvSpPr>
          <p:spPr bwMode="auto">
            <a:xfrm>
              <a:off x="2079" y="1608"/>
              <a:ext cx="1596" cy="1066"/>
            </a:xfrm>
            <a:custGeom>
              <a:avLst/>
              <a:gdLst>
                <a:gd name="T0" fmla="*/ 0 w 1607"/>
                <a:gd name="T1" fmla="*/ 929 h 1085"/>
                <a:gd name="T2" fmla="*/ 40 w 1607"/>
                <a:gd name="T3" fmla="*/ 941 h 1085"/>
                <a:gd name="T4" fmla="*/ 148 w 1607"/>
                <a:gd name="T5" fmla="*/ 966 h 1085"/>
                <a:gd name="T6" fmla="*/ 305 w 1607"/>
                <a:gd name="T7" fmla="*/ 1000 h 1085"/>
                <a:gd name="T8" fmla="*/ 399 w 1607"/>
                <a:gd name="T9" fmla="*/ 1019 h 1085"/>
                <a:gd name="T10" fmla="*/ 501 w 1607"/>
                <a:gd name="T11" fmla="*/ 1037 h 1085"/>
                <a:gd name="T12" fmla="*/ 608 w 1607"/>
                <a:gd name="T13" fmla="*/ 1052 h 1085"/>
                <a:gd name="T14" fmla="*/ 718 w 1607"/>
                <a:gd name="T15" fmla="*/ 1067 h 1085"/>
                <a:gd name="T16" fmla="*/ 827 w 1607"/>
                <a:gd name="T17" fmla="*/ 1077 h 1085"/>
                <a:gd name="T18" fmla="*/ 937 w 1607"/>
                <a:gd name="T19" fmla="*/ 1083 h 1085"/>
                <a:gd name="T20" fmla="*/ 991 w 1607"/>
                <a:gd name="T21" fmla="*/ 1085 h 1085"/>
                <a:gd name="T22" fmla="*/ 1044 w 1607"/>
                <a:gd name="T23" fmla="*/ 1085 h 1085"/>
                <a:gd name="T24" fmla="*/ 1096 w 1607"/>
                <a:gd name="T25" fmla="*/ 1083 h 1085"/>
                <a:gd name="T26" fmla="*/ 1146 w 1607"/>
                <a:gd name="T27" fmla="*/ 1079 h 1085"/>
                <a:gd name="T28" fmla="*/ 1194 w 1607"/>
                <a:gd name="T29" fmla="*/ 1073 h 1085"/>
                <a:gd name="T30" fmla="*/ 1240 w 1607"/>
                <a:gd name="T31" fmla="*/ 1065 h 1085"/>
                <a:gd name="T32" fmla="*/ 1284 w 1607"/>
                <a:gd name="T33" fmla="*/ 1058 h 1085"/>
                <a:gd name="T34" fmla="*/ 1327 w 1607"/>
                <a:gd name="T35" fmla="*/ 1046 h 1085"/>
                <a:gd name="T36" fmla="*/ 1338 w 1607"/>
                <a:gd name="T37" fmla="*/ 1042 h 1085"/>
                <a:gd name="T38" fmla="*/ 1371 w 1607"/>
                <a:gd name="T39" fmla="*/ 1031 h 1085"/>
                <a:gd name="T40" fmla="*/ 1392 w 1607"/>
                <a:gd name="T41" fmla="*/ 1019 h 1085"/>
                <a:gd name="T42" fmla="*/ 1415 w 1607"/>
                <a:gd name="T43" fmla="*/ 1008 h 1085"/>
                <a:gd name="T44" fmla="*/ 1444 w 1607"/>
                <a:gd name="T45" fmla="*/ 990 h 1085"/>
                <a:gd name="T46" fmla="*/ 1469 w 1607"/>
                <a:gd name="T47" fmla="*/ 971 h 1085"/>
                <a:gd name="T48" fmla="*/ 1496 w 1607"/>
                <a:gd name="T49" fmla="*/ 950 h 1085"/>
                <a:gd name="T50" fmla="*/ 1520 w 1607"/>
                <a:gd name="T51" fmla="*/ 923 h 1085"/>
                <a:gd name="T52" fmla="*/ 1544 w 1607"/>
                <a:gd name="T53" fmla="*/ 893 h 1085"/>
                <a:gd name="T54" fmla="*/ 1565 w 1607"/>
                <a:gd name="T55" fmla="*/ 854 h 1085"/>
                <a:gd name="T56" fmla="*/ 1582 w 1607"/>
                <a:gd name="T57" fmla="*/ 814 h 1085"/>
                <a:gd name="T58" fmla="*/ 1590 w 1607"/>
                <a:gd name="T59" fmla="*/ 791 h 1085"/>
                <a:gd name="T60" fmla="*/ 1595 w 1607"/>
                <a:gd name="T61" fmla="*/ 768 h 1085"/>
                <a:gd name="T62" fmla="*/ 1601 w 1607"/>
                <a:gd name="T63" fmla="*/ 743 h 1085"/>
                <a:gd name="T64" fmla="*/ 1605 w 1607"/>
                <a:gd name="T65" fmla="*/ 716 h 1085"/>
                <a:gd name="T66" fmla="*/ 1607 w 1607"/>
                <a:gd name="T67" fmla="*/ 689 h 1085"/>
                <a:gd name="T68" fmla="*/ 1607 w 1607"/>
                <a:gd name="T69" fmla="*/ 660 h 1085"/>
                <a:gd name="T70" fmla="*/ 1607 w 1607"/>
                <a:gd name="T71" fmla="*/ 643 h 1085"/>
                <a:gd name="T72" fmla="*/ 1607 w 1607"/>
                <a:gd name="T73" fmla="*/ 599 h 1085"/>
                <a:gd name="T74" fmla="*/ 1599 w 1607"/>
                <a:gd name="T75" fmla="*/ 530 h 1085"/>
                <a:gd name="T76" fmla="*/ 1593 w 1607"/>
                <a:gd name="T77" fmla="*/ 487 h 1085"/>
                <a:gd name="T78" fmla="*/ 1586 w 1607"/>
                <a:gd name="T79" fmla="*/ 441 h 1085"/>
                <a:gd name="T80" fmla="*/ 1574 w 1607"/>
                <a:gd name="T81" fmla="*/ 391 h 1085"/>
                <a:gd name="T82" fmla="*/ 1559 w 1607"/>
                <a:gd name="T83" fmla="*/ 340 h 1085"/>
                <a:gd name="T84" fmla="*/ 1542 w 1607"/>
                <a:gd name="T85" fmla="*/ 282 h 1085"/>
                <a:gd name="T86" fmla="*/ 1519 w 1607"/>
                <a:gd name="T87" fmla="*/ 226 h 1085"/>
                <a:gd name="T88" fmla="*/ 1492 w 1607"/>
                <a:gd name="T89" fmla="*/ 171 h 1085"/>
                <a:gd name="T90" fmla="*/ 1461 w 1607"/>
                <a:gd name="T91" fmla="*/ 113 h 1085"/>
                <a:gd name="T92" fmla="*/ 1424 w 1607"/>
                <a:gd name="T93" fmla="*/ 56 h 1085"/>
                <a:gd name="T94" fmla="*/ 1378 w 1607"/>
                <a:gd name="T95" fmla="*/ 0 h 1085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1 256"/>
                <a:gd name="T142" fmla="*/ 0 1 256"/>
                <a:gd name="T143" fmla="*/ 0 1 256"/>
                <a:gd name="T144" fmla="*/ 0 w 1607"/>
                <a:gd name="T145" fmla="*/ 0 h 1085"/>
                <a:gd name="T146" fmla="*/ 0 w 1607"/>
                <a:gd name="T147" fmla="*/ 0 h 108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07" h="1085">
                  <a:moveTo>
                    <a:pt x="0" y="929"/>
                  </a:moveTo>
                  <a:lnTo>
                    <a:pt x="40" y="941"/>
                  </a:lnTo>
                  <a:lnTo>
                    <a:pt x="148" y="966"/>
                  </a:lnTo>
                  <a:lnTo>
                    <a:pt x="305" y="1000"/>
                  </a:lnTo>
                  <a:lnTo>
                    <a:pt x="399" y="1019"/>
                  </a:lnTo>
                  <a:lnTo>
                    <a:pt x="501" y="1037"/>
                  </a:lnTo>
                  <a:lnTo>
                    <a:pt x="608" y="1052"/>
                  </a:lnTo>
                  <a:lnTo>
                    <a:pt x="718" y="1067"/>
                  </a:lnTo>
                  <a:lnTo>
                    <a:pt x="827" y="1077"/>
                  </a:lnTo>
                  <a:lnTo>
                    <a:pt x="937" y="1083"/>
                  </a:lnTo>
                  <a:lnTo>
                    <a:pt x="991" y="1085"/>
                  </a:lnTo>
                  <a:lnTo>
                    <a:pt x="1044" y="1085"/>
                  </a:lnTo>
                  <a:lnTo>
                    <a:pt x="1096" y="1083"/>
                  </a:lnTo>
                  <a:lnTo>
                    <a:pt x="1146" y="1079"/>
                  </a:lnTo>
                  <a:lnTo>
                    <a:pt x="1194" y="1073"/>
                  </a:lnTo>
                  <a:lnTo>
                    <a:pt x="1240" y="1065"/>
                  </a:lnTo>
                  <a:lnTo>
                    <a:pt x="1284" y="1058"/>
                  </a:lnTo>
                  <a:lnTo>
                    <a:pt x="1327" y="1046"/>
                  </a:lnTo>
                  <a:lnTo>
                    <a:pt x="1338" y="1042"/>
                  </a:lnTo>
                  <a:lnTo>
                    <a:pt x="1371" y="1031"/>
                  </a:lnTo>
                  <a:lnTo>
                    <a:pt x="1392" y="1019"/>
                  </a:lnTo>
                  <a:lnTo>
                    <a:pt x="1415" y="1008"/>
                  </a:lnTo>
                  <a:lnTo>
                    <a:pt x="1444" y="990"/>
                  </a:lnTo>
                  <a:lnTo>
                    <a:pt x="1469" y="971"/>
                  </a:lnTo>
                  <a:lnTo>
                    <a:pt x="1496" y="950"/>
                  </a:lnTo>
                  <a:lnTo>
                    <a:pt x="1520" y="923"/>
                  </a:lnTo>
                  <a:lnTo>
                    <a:pt x="1544" y="893"/>
                  </a:lnTo>
                  <a:lnTo>
                    <a:pt x="1565" y="854"/>
                  </a:lnTo>
                  <a:lnTo>
                    <a:pt x="1582" y="814"/>
                  </a:lnTo>
                  <a:lnTo>
                    <a:pt x="1590" y="791"/>
                  </a:lnTo>
                  <a:lnTo>
                    <a:pt x="1595" y="768"/>
                  </a:lnTo>
                  <a:lnTo>
                    <a:pt x="1601" y="743"/>
                  </a:lnTo>
                  <a:lnTo>
                    <a:pt x="1605" y="716"/>
                  </a:lnTo>
                  <a:lnTo>
                    <a:pt x="1607" y="689"/>
                  </a:lnTo>
                  <a:lnTo>
                    <a:pt x="1607" y="660"/>
                  </a:lnTo>
                  <a:lnTo>
                    <a:pt x="1607" y="643"/>
                  </a:lnTo>
                  <a:lnTo>
                    <a:pt x="1607" y="599"/>
                  </a:lnTo>
                  <a:lnTo>
                    <a:pt x="1599" y="530"/>
                  </a:lnTo>
                  <a:lnTo>
                    <a:pt x="1593" y="487"/>
                  </a:lnTo>
                  <a:lnTo>
                    <a:pt x="1586" y="441"/>
                  </a:lnTo>
                  <a:lnTo>
                    <a:pt x="1574" y="391"/>
                  </a:lnTo>
                  <a:lnTo>
                    <a:pt x="1559" y="340"/>
                  </a:lnTo>
                  <a:lnTo>
                    <a:pt x="1542" y="282"/>
                  </a:lnTo>
                  <a:lnTo>
                    <a:pt x="1519" y="226"/>
                  </a:lnTo>
                  <a:lnTo>
                    <a:pt x="1492" y="171"/>
                  </a:lnTo>
                  <a:lnTo>
                    <a:pt x="1461" y="113"/>
                  </a:lnTo>
                  <a:lnTo>
                    <a:pt x="1424" y="56"/>
                  </a:lnTo>
                  <a:lnTo>
                    <a:pt x="1378" y="0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フリーフォーム 21"/>
            <p:cNvSpPr>
              <a:spLocks/>
            </p:cNvSpPr>
            <p:nvPr/>
          </p:nvSpPr>
          <p:spPr bwMode="auto">
            <a:xfrm>
              <a:off x="2082" y="2032"/>
              <a:ext cx="1595" cy="657"/>
            </a:xfrm>
            <a:custGeom>
              <a:avLst/>
              <a:gdLst>
                <a:gd name="T0" fmla="*/ 0 w 1620"/>
                <a:gd name="T1" fmla="*/ 584 h 657"/>
                <a:gd name="T2" fmla="*/ 29 w 1620"/>
                <a:gd name="T3" fmla="*/ 590 h 657"/>
                <a:gd name="T4" fmla="*/ 109 w 1620"/>
                <a:gd name="T5" fmla="*/ 605 h 657"/>
                <a:gd name="T6" fmla="*/ 234 w 1620"/>
                <a:gd name="T7" fmla="*/ 624 h 657"/>
                <a:gd name="T8" fmla="*/ 303 w 1620"/>
                <a:gd name="T9" fmla="*/ 634 h 657"/>
                <a:gd name="T10" fmla="*/ 382 w 1620"/>
                <a:gd name="T11" fmla="*/ 642 h 657"/>
                <a:gd name="T12" fmla="*/ 468 w 1620"/>
                <a:gd name="T13" fmla="*/ 649 h 657"/>
                <a:gd name="T14" fmla="*/ 557 w 1620"/>
                <a:gd name="T15" fmla="*/ 653 h 657"/>
                <a:gd name="T16" fmla="*/ 651 w 1620"/>
                <a:gd name="T17" fmla="*/ 657 h 657"/>
                <a:gd name="T18" fmla="*/ 743 w 1620"/>
                <a:gd name="T19" fmla="*/ 655 h 657"/>
                <a:gd name="T20" fmla="*/ 835 w 1620"/>
                <a:gd name="T21" fmla="*/ 651 h 657"/>
                <a:gd name="T22" fmla="*/ 927 w 1620"/>
                <a:gd name="T23" fmla="*/ 643 h 657"/>
                <a:gd name="T24" fmla="*/ 1017 w 1620"/>
                <a:gd name="T25" fmla="*/ 630 h 657"/>
                <a:gd name="T26" fmla="*/ 1062 w 1620"/>
                <a:gd name="T27" fmla="*/ 620 h 657"/>
                <a:gd name="T28" fmla="*/ 1104 w 1620"/>
                <a:gd name="T29" fmla="*/ 611 h 657"/>
                <a:gd name="T30" fmla="*/ 1117 w 1620"/>
                <a:gd name="T31" fmla="*/ 607 h 657"/>
                <a:gd name="T32" fmla="*/ 1156 w 1620"/>
                <a:gd name="T33" fmla="*/ 597 h 657"/>
                <a:gd name="T34" fmla="*/ 1213 w 1620"/>
                <a:gd name="T35" fmla="*/ 576 h 657"/>
                <a:gd name="T36" fmla="*/ 1246 w 1620"/>
                <a:gd name="T37" fmla="*/ 563 h 657"/>
                <a:gd name="T38" fmla="*/ 1280 w 1620"/>
                <a:gd name="T39" fmla="*/ 547 h 657"/>
                <a:gd name="T40" fmla="*/ 1319 w 1620"/>
                <a:gd name="T41" fmla="*/ 528 h 657"/>
                <a:gd name="T42" fmla="*/ 1355 w 1620"/>
                <a:gd name="T43" fmla="*/ 507 h 657"/>
                <a:gd name="T44" fmla="*/ 1394 w 1620"/>
                <a:gd name="T45" fmla="*/ 482 h 657"/>
                <a:gd name="T46" fmla="*/ 1434 w 1620"/>
                <a:gd name="T47" fmla="*/ 451 h 657"/>
                <a:gd name="T48" fmla="*/ 1471 w 1620"/>
                <a:gd name="T49" fmla="*/ 419 h 657"/>
                <a:gd name="T50" fmla="*/ 1503 w 1620"/>
                <a:gd name="T51" fmla="*/ 380 h 657"/>
                <a:gd name="T52" fmla="*/ 1536 w 1620"/>
                <a:gd name="T53" fmla="*/ 338 h 657"/>
                <a:gd name="T54" fmla="*/ 1549 w 1620"/>
                <a:gd name="T55" fmla="*/ 317 h 657"/>
                <a:gd name="T56" fmla="*/ 1563 w 1620"/>
                <a:gd name="T57" fmla="*/ 294 h 657"/>
                <a:gd name="T58" fmla="*/ 1572 w 1620"/>
                <a:gd name="T59" fmla="*/ 265 h 657"/>
                <a:gd name="T60" fmla="*/ 1582 w 1620"/>
                <a:gd name="T61" fmla="*/ 235 h 657"/>
                <a:gd name="T62" fmla="*/ 1593 w 1620"/>
                <a:gd name="T63" fmla="*/ 196 h 657"/>
                <a:gd name="T64" fmla="*/ 1605 w 1620"/>
                <a:gd name="T65" fmla="*/ 150 h 657"/>
                <a:gd name="T66" fmla="*/ 1615 w 1620"/>
                <a:gd name="T67" fmla="*/ 102 h 657"/>
                <a:gd name="T68" fmla="*/ 1620 w 1620"/>
                <a:gd name="T69" fmla="*/ 52 h 657"/>
                <a:gd name="T70" fmla="*/ 1620 w 1620"/>
                <a:gd name="T71" fmla="*/ 25 h 657"/>
                <a:gd name="T72" fmla="*/ 1620 w 1620"/>
                <a:gd name="T73" fmla="*/ 0 h 657"/>
                <a:gd name="T74" fmla="*/ 0 1 256"/>
                <a:gd name="T75" fmla="*/ 0 1 256"/>
                <a:gd name="T76" fmla="*/ 0 1 256"/>
                <a:gd name="T77" fmla="*/ 0 1 256"/>
                <a:gd name="T78" fmla="*/ 0 1 256"/>
                <a:gd name="T79" fmla="*/ 0 1 256"/>
                <a:gd name="T80" fmla="*/ 0 1 256"/>
                <a:gd name="T81" fmla="*/ 0 1 256"/>
                <a:gd name="T82" fmla="*/ 0 1 256"/>
                <a:gd name="T83" fmla="*/ 0 1 256"/>
                <a:gd name="T84" fmla="*/ 0 1 256"/>
                <a:gd name="T85" fmla="*/ 0 1 256"/>
                <a:gd name="T86" fmla="*/ 0 1 256"/>
                <a:gd name="T87" fmla="*/ 0 1 256"/>
                <a:gd name="T88" fmla="*/ 0 1 256"/>
                <a:gd name="T89" fmla="*/ 0 1 256"/>
                <a:gd name="T90" fmla="*/ 0 1 256"/>
                <a:gd name="T91" fmla="*/ 0 1 256"/>
                <a:gd name="T92" fmla="*/ 0 1 256"/>
                <a:gd name="T93" fmla="*/ 0 1 256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w 1620"/>
                <a:gd name="T112" fmla="*/ 0 h 657"/>
                <a:gd name="T113" fmla="*/ 0 w 1620"/>
                <a:gd name="T114" fmla="*/ 0 h 6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20" h="657">
                  <a:moveTo>
                    <a:pt x="0" y="584"/>
                  </a:moveTo>
                  <a:lnTo>
                    <a:pt x="29" y="590"/>
                  </a:lnTo>
                  <a:lnTo>
                    <a:pt x="109" y="605"/>
                  </a:lnTo>
                  <a:lnTo>
                    <a:pt x="234" y="624"/>
                  </a:lnTo>
                  <a:lnTo>
                    <a:pt x="303" y="634"/>
                  </a:lnTo>
                  <a:lnTo>
                    <a:pt x="382" y="642"/>
                  </a:lnTo>
                  <a:lnTo>
                    <a:pt x="468" y="649"/>
                  </a:lnTo>
                  <a:lnTo>
                    <a:pt x="557" y="653"/>
                  </a:lnTo>
                  <a:lnTo>
                    <a:pt x="651" y="657"/>
                  </a:lnTo>
                  <a:lnTo>
                    <a:pt x="743" y="655"/>
                  </a:lnTo>
                  <a:lnTo>
                    <a:pt x="835" y="651"/>
                  </a:lnTo>
                  <a:lnTo>
                    <a:pt x="927" y="643"/>
                  </a:lnTo>
                  <a:lnTo>
                    <a:pt x="1017" y="630"/>
                  </a:lnTo>
                  <a:lnTo>
                    <a:pt x="1062" y="620"/>
                  </a:lnTo>
                  <a:lnTo>
                    <a:pt x="1104" y="611"/>
                  </a:lnTo>
                  <a:lnTo>
                    <a:pt x="1117" y="607"/>
                  </a:lnTo>
                  <a:lnTo>
                    <a:pt x="1156" y="597"/>
                  </a:lnTo>
                  <a:lnTo>
                    <a:pt x="1213" y="576"/>
                  </a:lnTo>
                  <a:lnTo>
                    <a:pt x="1246" y="563"/>
                  </a:lnTo>
                  <a:lnTo>
                    <a:pt x="1280" y="547"/>
                  </a:lnTo>
                  <a:lnTo>
                    <a:pt x="1319" y="528"/>
                  </a:lnTo>
                  <a:lnTo>
                    <a:pt x="1355" y="507"/>
                  </a:lnTo>
                  <a:lnTo>
                    <a:pt x="1394" y="482"/>
                  </a:lnTo>
                  <a:lnTo>
                    <a:pt x="1434" y="451"/>
                  </a:lnTo>
                  <a:lnTo>
                    <a:pt x="1471" y="419"/>
                  </a:lnTo>
                  <a:lnTo>
                    <a:pt x="1503" y="380"/>
                  </a:lnTo>
                  <a:lnTo>
                    <a:pt x="1536" y="338"/>
                  </a:lnTo>
                  <a:lnTo>
                    <a:pt x="1549" y="317"/>
                  </a:lnTo>
                  <a:lnTo>
                    <a:pt x="1563" y="294"/>
                  </a:lnTo>
                  <a:lnTo>
                    <a:pt x="1572" y="265"/>
                  </a:lnTo>
                  <a:lnTo>
                    <a:pt x="1582" y="235"/>
                  </a:lnTo>
                  <a:lnTo>
                    <a:pt x="1593" y="196"/>
                  </a:lnTo>
                  <a:lnTo>
                    <a:pt x="1605" y="150"/>
                  </a:lnTo>
                  <a:lnTo>
                    <a:pt x="1615" y="102"/>
                  </a:lnTo>
                  <a:lnTo>
                    <a:pt x="1620" y="52"/>
                  </a:lnTo>
                  <a:lnTo>
                    <a:pt x="1620" y="25"/>
                  </a:lnTo>
                  <a:lnTo>
                    <a:pt x="1620" y="0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フリーフォーム 22"/>
            <p:cNvSpPr>
              <a:spLocks/>
            </p:cNvSpPr>
            <p:nvPr/>
          </p:nvSpPr>
          <p:spPr bwMode="auto">
            <a:xfrm>
              <a:off x="2500" y="1608"/>
              <a:ext cx="1142" cy="1125"/>
            </a:xfrm>
            <a:custGeom>
              <a:avLst/>
              <a:gdLst>
                <a:gd name="T0" fmla="*/ 0 w 1142"/>
                <a:gd name="T1" fmla="*/ 1144 h 1146"/>
                <a:gd name="T2" fmla="*/ 36 w 1142"/>
                <a:gd name="T3" fmla="*/ 1146 h 1146"/>
                <a:gd name="T4" fmla="*/ 132 w 1142"/>
                <a:gd name="T5" fmla="*/ 1144 h 1146"/>
                <a:gd name="T6" fmla="*/ 200 w 1142"/>
                <a:gd name="T7" fmla="*/ 1142 h 1146"/>
                <a:gd name="T8" fmla="*/ 274 w 1142"/>
                <a:gd name="T9" fmla="*/ 1136 h 1146"/>
                <a:gd name="T10" fmla="*/ 355 w 1142"/>
                <a:gd name="T11" fmla="*/ 1131 h 1146"/>
                <a:gd name="T12" fmla="*/ 438 w 1142"/>
                <a:gd name="T13" fmla="*/ 1119 h 1146"/>
                <a:gd name="T14" fmla="*/ 526 w 1142"/>
                <a:gd name="T15" fmla="*/ 1106 h 1146"/>
                <a:gd name="T16" fmla="*/ 614 w 1142"/>
                <a:gd name="T17" fmla="*/ 1087 h 1146"/>
                <a:gd name="T18" fmla="*/ 658 w 1142"/>
                <a:gd name="T19" fmla="*/ 1075 h 1146"/>
                <a:gd name="T20" fmla="*/ 701 w 1142"/>
                <a:gd name="T21" fmla="*/ 1064 h 1146"/>
                <a:gd name="T22" fmla="*/ 743 w 1142"/>
                <a:gd name="T23" fmla="*/ 1050 h 1146"/>
                <a:gd name="T24" fmla="*/ 783 w 1142"/>
                <a:gd name="T25" fmla="*/ 1035 h 1146"/>
                <a:gd name="T26" fmla="*/ 822 w 1142"/>
                <a:gd name="T27" fmla="*/ 1017 h 1146"/>
                <a:gd name="T28" fmla="*/ 860 w 1142"/>
                <a:gd name="T29" fmla="*/ 998 h 1146"/>
                <a:gd name="T30" fmla="*/ 895 w 1142"/>
                <a:gd name="T31" fmla="*/ 979 h 1146"/>
                <a:gd name="T32" fmla="*/ 927 w 1142"/>
                <a:gd name="T33" fmla="*/ 958 h 1146"/>
                <a:gd name="T34" fmla="*/ 958 w 1142"/>
                <a:gd name="T35" fmla="*/ 935 h 1146"/>
                <a:gd name="T36" fmla="*/ 985 w 1142"/>
                <a:gd name="T37" fmla="*/ 910 h 1146"/>
                <a:gd name="T38" fmla="*/ 1012 w 1142"/>
                <a:gd name="T39" fmla="*/ 883 h 1146"/>
                <a:gd name="T40" fmla="*/ 1033 w 1142"/>
                <a:gd name="T41" fmla="*/ 852 h 1146"/>
                <a:gd name="T42" fmla="*/ 1040 w 1142"/>
                <a:gd name="T43" fmla="*/ 841 h 1146"/>
                <a:gd name="T44" fmla="*/ 1060 w 1142"/>
                <a:gd name="T45" fmla="*/ 808 h 1146"/>
                <a:gd name="T46" fmla="*/ 1073 w 1142"/>
                <a:gd name="T47" fmla="*/ 783 h 1146"/>
                <a:gd name="T48" fmla="*/ 1085 w 1142"/>
                <a:gd name="T49" fmla="*/ 751 h 1146"/>
                <a:gd name="T50" fmla="*/ 1098 w 1142"/>
                <a:gd name="T51" fmla="*/ 712 h 1146"/>
                <a:gd name="T52" fmla="*/ 1112 w 1142"/>
                <a:gd name="T53" fmla="*/ 664 h 1146"/>
                <a:gd name="T54" fmla="*/ 1123 w 1142"/>
                <a:gd name="T55" fmla="*/ 610 h 1146"/>
                <a:gd name="T56" fmla="*/ 1133 w 1142"/>
                <a:gd name="T57" fmla="*/ 551 h 1146"/>
                <a:gd name="T58" fmla="*/ 1140 w 1142"/>
                <a:gd name="T59" fmla="*/ 482 h 1146"/>
                <a:gd name="T60" fmla="*/ 1142 w 1142"/>
                <a:gd name="T61" fmla="*/ 403 h 1146"/>
                <a:gd name="T62" fmla="*/ 1142 w 1142"/>
                <a:gd name="T63" fmla="*/ 317 h 1146"/>
                <a:gd name="T64" fmla="*/ 1136 w 1142"/>
                <a:gd name="T65" fmla="*/ 219 h 1146"/>
                <a:gd name="T66" fmla="*/ 1127 w 1142"/>
                <a:gd name="T67" fmla="*/ 115 h 1146"/>
                <a:gd name="T68" fmla="*/ 1110 w 1142"/>
                <a:gd name="T69" fmla="*/ 0 h 1146"/>
                <a:gd name="T70" fmla="*/ 0 1 256"/>
                <a:gd name="T71" fmla="*/ 0 1 256"/>
                <a:gd name="T72" fmla="*/ 0 1 256"/>
                <a:gd name="T73" fmla="*/ 0 1 256"/>
                <a:gd name="T74" fmla="*/ 0 1 256"/>
                <a:gd name="T75" fmla="*/ 0 1 256"/>
                <a:gd name="T76" fmla="*/ 0 1 256"/>
                <a:gd name="T77" fmla="*/ 0 1 256"/>
                <a:gd name="T78" fmla="*/ 0 1 256"/>
                <a:gd name="T79" fmla="*/ 0 1 256"/>
                <a:gd name="T80" fmla="*/ 0 1 256"/>
                <a:gd name="T81" fmla="*/ 0 1 256"/>
                <a:gd name="T82" fmla="*/ 0 1 256"/>
                <a:gd name="T83" fmla="*/ 0 1 256"/>
                <a:gd name="T84" fmla="*/ 0 1 256"/>
                <a:gd name="T85" fmla="*/ 0 1 256"/>
                <a:gd name="T86" fmla="*/ 0 1 256"/>
                <a:gd name="T87" fmla="*/ 0 1 256"/>
                <a:gd name="T88" fmla="*/ 0 1 256"/>
                <a:gd name="T89" fmla="*/ 0 1 256"/>
                <a:gd name="T90" fmla="*/ 0 1 256"/>
                <a:gd name="T91" fmla="*/ 0 1 256"/>
                <a:gd name="T92" fmla="*/ 0 1 256"/>
                <a:gd name="T93" fmla="*/ 0 1 256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w 1142"/>
                <a:gd name="T106" fmla="*/ 0 h 1146"/>
                <a:gd name="T107" fmla="*/ 0 w 1142"/>
                <a:gd name="T108" fmla="*/ 0 h 114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42" h="1146">
                  <a:moveTo>
                    <a:pt x="0" y="1144"/>
                  </a:moveTo>
                  <a:lnTo>
                    <a:pt x="36" y="1146"/>
                  </a:lnTo>
                  <a:lnTo>
                    <a:pt x="132" y="1144"/>
                  </a:lnTo>
                  <a:lnTo>
                    <a:pt x="200" y="1142"/>
                  </a:lnTo>
                  <a:lnTo>
                    <a:pt x="274" y="1136"/>
                  </a:lnTo>
                  <a:lnTo>
                    <a:pt x="355" y="1131"/>
                  </a:lnTo>
                  <a:lnTo>
                    <a:pt x="438" y="1119"/>
                  </a:lnTo>
                  <a:lnTo>
                    <a:pt x="526" y="1106"/>
                  </a:lnTo>
                  <a:lnTo>
                    <a:pt x="614" y="1087"/>
                  </a:lnTo>
                  <a:lnTo>
                    <a:pt x="658" y="1075"/>
                  </a:lnTo>
                  <a:lnTo>
                    <a:pt x="701" y="1064"/>
                  </a:lnTo>
                  <a:lnTo>
                    <a:pt x="743" y="1050"/>
                  </a:lnTo>
                  <a:lnTo>
                    <a:pt x="783" y="1035"/>
                  </a:lnTo>
                  <a:lnTo>
                    <a:pt x="822" y="1017"/>
                  </a:lnTo>
                  <a:lnTo>
                    <a:pt x="860" y="998"/>
                  </a:lnTo>
                  <a:lnTo>
                    <a:pt x="895" y="979"/>
                  </a:lnTo>
                  <a:lnTo>
                    <a:pt x="927" y="958"/>
                  </a:lnTo>
                  <a:lnTo>
                    <a:pt x="958" y="935"/>
                  </a:lnTo>
                  <a:lnTo>
                    <a:pt x="985" y="910"/>
                  </a:lnTo>
                  <a:lnTo>
                    <a:pt x="1012" y="883"/>
                  </a:lnTo>
                  <a:lnTo>
                    <a:pt x="1033" y="852"/>
                  </a:lnTo>
                  <a:lnTo>
                    <a:pt x="1040" y="841"/>
                  </a:lnTo>
                  <a:lnTo>
                    <a:pt x="1060" y="808"/>
                  </a:lnTo>
                  <a:lnTo>
                    <a:pt x="1073" y="783"/>
                  </a:lnTo>
                  <a:lnTo>
                    <a:pt x="1085" y="751"/>
                  </a:lnTo>
                  <a:lnTo>
                    <a:pt x="1098" y="712"/>
                  </a:lnTo>
                  <a:lnTo>
                    <a:pt x="1112" y="664"/>
                  </a:lnTo>
                  <a:lnTo>
                    <a:pt x="1123" y="610"/>
                  </a:lnTo>
                  <a:lnTo>
                    <a:pt x="1133" y="551"/>
                  </a:lnTo>
                  <a:lnTo>
                    <a:pt x="1140" y="482"/>
                  </a:lnTo>
                  <a:lnTo>
                    <a:pt x="1142" y="403"/>
                  </a:lnTo>
                  <a:lnTo>
                    <a:pt x="1142" y="317"/>
                  </a:lnTo>
                  <a:lnTo>
                    <a:pt x="1136" y="219"/>
                  </a:lnTo>
                  <a:lnTo>
                    <a:pt x="1127" y="115"/>
                  </a:lnTo>
                  <a:lnTo>
                    <a:pt x="1110" y="0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フリーフォーム 23"/>
            <p:cNvSpPr>
              <a:spLocks/>
            </p:cNvSpPr>
            <p:nvPr/>
          </p:nvSpPr>
          <p:spPr bwMode="auto">
            <a:xfrm>
              <a:off x="3381" y="1608"/>
              <a:ext cx="296" cy="246"/>
            </a:xfrm>
            <a:custGeom>
              <a:avLst/>
              <a:gdLst>
                <a:gd name="T0" fmla="*/ 0 w 309"/>
                <a:gd name="T1" fmla="*/ 0 h 263"/>
                <a:gd name="T2" fmla="*/ 39 w 309"/>
                <a:gd name="T3" fmla="*/ 19 h 263"/>
                <a:gd name="T4" fmla="*/ 79 w 309"/>
                <a:gd name="T5" fmla="*/ 42 h 263"/>
                <a:gd name="T6" fmla="*/ 131 w 309"/>
                <a:gd name="T7" fmla="*/ 73 h 263"/>
                <a:gd name="T8" fmla="*/ 156 w 309"/>
                <a:gd name="T9" fmla="*/ 90 h 263"/>
                <a:gd name="T10" fmla="*/ 183 w 309"/>
                <a:gd name="T11" fmla="*/ 111 h 263"/>
                <a:gd name="T12" fmla="*/ 209 w 309"/>
                <a:gd name="T13" fmla="*/ 132 h 263"/>
                <a:gd name="T14" fmla="*/ 232 w 309"/>
                <a:gd name="T15" fmla="*/ 155 h 263"/>
                <a:gd name="T16" fmla="*/ 257 w 309"/>
                <a:gd name="T17" fmla="*/ 180 h 263"/>
                <a:gd name="T18" fmla="*/ 277 w 309"/>
                <a:gd name="T19" fmla="*/ 205 h 263"/>
                <a:gd name="T20" fmla="*/ 296 w 309"/>
                <a:gd name="T21" fmla="*/ 234 h 263"/>
                <a:gd name="T22" fmla="*/ 309 w 309"/>
                <a:gd name="T23" fmla="*/ 263 h 263"/>
                <a:gd name="T24" fmla="*/ 0 1 256"/>
                <a:gd name="T25" fmla="*/ 0 1 256"/>
                <a:gd name="T26" fmla="*/ 0 1 256"/>
                <a:gd name="T27" fmla="*/ 0 1 256"/>
                <a:gd name="T28" fmla="*/ 0 1 256"/>
                <a:gd name="T29" fmla="*/ 0 1 256"/>
                <a:gd name="T30" fmla="*/ 0 1 256"/>
                <a:gd name="T31" fmla="*/ 0 1 256"/>
                <a:gd name="T32" fmla="*/ 0 1 256"/>
                <a:gd name="T33" fmla="*/ 0 1 256"/>
                <a:gd name="T34" fmla="*/ 0 1 256"/>
                <a:gd name="T35" fmla="*/ 0 1 256"/>
                <a:gd name="T36" fmla="*/ 0 w 309"/>
                <a:gd name="T37" fmla="*/ 0 h 263"/>
                <a:gd name="T38" fmla="*/ 0 w 309"/>
                <a:gd name="T39" fmla="*/ 0 h 2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9" h="263">
                  <a:moveTo>
                    <a:pt x="0" y="0"/>
                  </a:moveTo>
                  <a:lnTo>
                    <a:pt x="39" y="19"/>
                  </a:lnTo>
                  <a:lnTo>
                    <a:pt x="79" y="42"/>
                  </a:lnTo>
                  <a:lnTo>
                    <a:pt x="131" y="73"/>
                  </a:lnTo>
                  <a:lnTo>
                    <a:pt x="156" y="90"/>
                  </a:lnTo>
                  <a:lnTo>
                    <a:pt x="183" y="111"/>
                  </a:lnTo>
                  <a:lnTo>
                    <a:pt x="209" y="132"/>
                  </a:lnTo>
                  <a:lnTo>
                    <a:pt x="232" y="155"/>
                  </a:lnTo>
                  <a:lnTo>
                    <a:pt x="257" y="180"/>
                  </a:lnTo>
                  <a:lnTo>
                    <a:pt x="277" y="205"/>
                  </a:lnTo>
                  <a:lnTo>
                    <a:pt x="296" y="234"/>
                  </a:lnTo>
                  <a:lnTo>
                    <a:pt x="309" y="263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フリーフォーム 24"/>
            <p:cNvSpPr>
              <a:spLocks/>
            </p:cNvSpPr>
            <p:nvPr/>
          </p:nvSpPr>
          <p:spPr bwMode="auto">
            <a:xfrm>
              <a:off x="2079" y="2576"/>
              <a:ext cx="951" cy="157"/>
            </a:xfrm>
            <a:custGeom>
              <a:avLst/>
              <a:gdLst>
                <a:gd name="T0" fmla="*/ 0 w 960"/>
                <a:gd name="T1" fmla="*/ 0 h 157"/>
                <a:gd name="T2" fmla="*/ 98 w 960"/>
                <a:gd name="T3" fmla="*/ 27 h 157"/>
                <a:gd name="T4" fmla="*/ 209 w 960"/>
                <a:gd name="T5" fmla="*/ 53 h 157"/>
                <a:gd name="T6" fmla="*/ 340 w 960"/>
                <a:gd name="T7" fmla="*/ 84 h 157"/>
                <a:gd name="T8" fmla="*/ 493 w 960"/>
                <a:gd name="T9" fmla="*/ 113 h 157"/>
                <a:gd name="T10" fmla="*/ 572 w 960"/>
                <a:gd name="T11" fmla="*/ 126 h 157"/>
                <a:gd name="T12" fmla="*/ 654 w 960"/>
                <a:gd name="T13" fmla="*/ 138 h 157"/>
                <a:gd name="T14" fmla="*/ 735 w 960"/>
                <a:gd name="T15" fmla="*/ 146 h 157"/>
                <a:gd name="T16" fmla="*/ 812 w 960"/>
                <a:gd name="T17" fmla="*/ 153 h 157"/>
                <a:gd name="T18" fmla="*/ 887 w 960"/>
                <a:gd name="T19" fmla="*/ 157 h 157"/>
                <a:gd name="T20" fmla="*/ 960 w 960"/>
                <a:gd name="T21" fmla="*/ 155 h 157"/>
                <a:gd name="T22" fmla="*/ 0 1 256"/>
                <a:gd name="T23" fmla="*/ 0 1 256"/>
                <a:gd name="T24" fmla="*/ 0 1 256"/>
                <a:gd name="T25" fmla="*/ 0 1 256"/>
                <a:gd name="T26" fmla="*/ 0 1 256"/>
                <a:gd name="T27" fmla="*/ 0 1 256"/>
                <a:gd name="T28" fmla="*/ 0 1 256"/>
                <a:gd name="T29" fmla="*/ 0 1 256"/>
                <a:gd name="T30" fmla="*/ 0 1 256"/>
                <a:gd name="T31" fmla="*/ 0 1 256"/>
                <a:gd name="T32" fmla="*/ 0 1 256"/>
                <a:gd name="T33" fmla="*/ 0 w 960"/>
                <a:gd name="T34" fmla="*/ 0 h 157"/>
                <a:gd name="T35" fmla="*/ 0 w 960"/>
                <a:gd name="T36" fmla="*/ 0 h 15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60" h="157">
                  <a:moveTo>
                    <a:pt x="0" y="0"/>
                  </a:moveTo>
                  <a:lnTo>
                    <a:pt x="98" y="27"/>
                  </a:lnTo>
                  <a:lnTo>
                    <a:pt x="209" y="53"/>
                  </a:lnTo>
                  <a:lnTo>
                    <a:pt x="340" y="84"/>
                  </a:lnTo>
                  <a:lnTo>
                    <a:pt x="493" y="113"/>
                  </a:lnTo>
                  <a:lnTo>
                    <a:pt x="572" y="126"/>
                  </a:lnTo>
                  <a:lnTo>
                    <a:pt x="654" y="138"/>
                  </a:lnTo>
                  <a:lnTo>
                    <a:pt x="735" y="146"/>
                  </a:lnTo>
                  <a:lnTo>
                    <a:pt x="812" y="153"/>
                  </a:lnTo>
                  <a:lnTo>
                    <a:pt x="887" y="157"/>
                  </a:lnTo>
                  <a:lnTo>
                    <a:pt x="960" y="155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" name="タイトル プレースホルダー 13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  <a:prstGeom prst="rect">
            <a:avLst/>
          </a:prstGeom>
          <a:effectLst>
            <a:softEdge rad="12700"/>
          </a:effectLst>
        </p:spPr>
        <p:txBody>
          <a:bodyPr vert="horz" rtlCol="0" anchor="ctr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457200" y="1601170"/>
            <a:ext cx="8229600" cy="468535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grpSp>
        <p:nvGrpSpPr>
          <p:cNvPr id="3" name="グループ化 2"/>
          <p:cNvGrpSpPr/>
          <p:nvPr/>
        </p:nvGrpSpPr>
        <p:grpSpPr>
          <a:xfrm>
            <a:off x="8072430" y="5827532"/>
            <a:ext cx="1071570" cy="1036602"/>
            <a:chOff x="6357950" y="5000636"/>
            <a:chExt cx="1071570" cy="1036602"/>
          </a:xfrm>
          <a:solidFill>
            <a:schemeClr val="accent1">
              <a:alpha val="30000"/>
            </a:schemeClr>
          </a:solidFill>
        </p:grpSpPr>
        <p:sp>
          <p:nvSpPr>
            <p:cNvPr id="33" name="フリーフォーム 32"/>
            <p:cNvSpPr>
              <a:spLocks/>
            </p:cNvSpPr>
            <p:nvPr/>
          </p:nvSpPr>
          <p:spPr bwMode="auto">
            <a:xfrm rot="21162566">
              <a:off x="6357950" y="5000636"/>
              <a:ext cx="1071570" cy="1036602"/>
            </a:xfrm>
            <a:custGeom>
              <a:avLst/>
              <a:gdLst>
                <a:gd name="T0" fmla="*/ 320675 w 551"/>
                <a:gd name="T1" fmla="*/ 11112 h 537"/>
                <a:gd name="T2" fmla="*/ 331787 w 551"/>
                <a:gd name="T3" fmla="*/ 11112 h 537"/>
                <a:gd name="T4" fmla="*/ 265112 w 551"/>
                <a:gd name="T5" fmla="*/ 93662 h 537"/>
                <a:gd name="T6" fmla="*/ 171450 w 551"/>
                <a:gd name="T7" fmla="*/ 185737 h 537"/>
                <a:gd name="T8" fmla="*/ 112712 w 551"/>
                <a:gd name="T9" fmla="*/ 334962 h 537"/>
                <a:gd name="T10" fmla="*/ 136525 w 551"/>
                <a:gd name="T11" fmla="*/ 495300 h 537"/>
                <a:gd name="T12" fmla="*/ 241300 w 551"/>
                <a:gd name="T13" fmla="*/ 633412 h 537"/>
                <a:gd name="T14" fmla="*/ 401637 w 551"/>
                <a:gd name="T15" fmla="*/ 715962 h 537"/>
                <a:gd name="T16" fmla="*/ 563562 w 551"/>
                <a:gd name="T17" fmla="*/ 715962 h 537"/>
                <a:gd name="T18" fmla="*/ 688975 w 551"/>
                <a:gd name="T19" fmla="*/ 600075 h 537"/>
                <a:gd name="T20" fmla="*/ 701675 w 551"/>
                <a:gd name="T21" fmla="*/ 495300 h 537"/>
                <a:gd name="T22" fmla="*/ 642937 w 551"/>
                <a:gd name="T23" fmla="*/ 358775 h 537"/>
                <a:gd name="T24" fmla="*/ 701675 w 551"/>
                <a:gd name="T25" fmla="*/ 404812 h 537"/>
                <a:gd name="T26" fmla="*/ 622300 w 551"/>
                <a:gd name="T27" fmla="*/ 288925 h 537"/>
                <a:gd name="T28" fmla="*/ 735012 w 551"/>
                <a:gd name="T29" fmla="*/ 392112 h 537"/>
                <a:gd name="T30" fmla="*/ 758825 w 551"/>
                <a:gd name="T31" fmla="*/ 471487 h 537"/>
                <a:gd name="T32" fmla="*/ 735012 w 551"/>
                <a:gd name="T33" fmla="*/ 587375 h 537"/>
                <a:gd name="T34" fmla="*/ 746125 w 551"/>
                <a:gd name="T35" fmla="*/ 577850 h 537"/>
                <a:gd name="T36" fmla="*/ 792162 w 551"/>
                <a:gd name="T37" fmla="*/ 495300 h 537"/>
                <a:gd name="T38" fmla="*/ 792162 w 551"/>
                <a:gd name="T39" fmla="*/ 415925 h 537"/>
                <a:gd name="T40" fmla="*/ 725487 w 551"/>
                <a:gd name="T41" fmla="*/ 263525 h 537"/>
                <a:gd name="T42" fmla="*/ 746125 w 551"/>
                <a:gd name="T43" fmla="*/ 242887 h 537"/>
                <a:gd name="T44" fmla="*/ 642937 w 551"/>
                <a:gd name="T45" fmla="*/ 160337 h 537"/>
                <a:gd name="T46" fmla="*/ 527050 w 551"/>
                <a:gd name="T47" fmla="*/ 139700 h 537"/>
                <a:gd name="T48" fmla="*/ 517525 w 551"/>
                <a:gd name="T49" fmla="*/ 127000 h 537"/>
                <a:gd name="T50" fmla="*/ 527050 w 551"/>
                <a:gd name="T51" fmla="*/ 103187 h 537"/>
                <a:gd name="T52" fmla="*/ 585787 w 551"/>
                <a:gd name="T53" fmla="*/ 80962 h 537"/>
                <a:gd name="T54" fmla="*/ 782637 w 551"/>
                <a:gd name="T55" fmla="*/ 196850 h 537"/>
                <a:gd name="T56" fmla="*/ 862012 w 551"/>
                <a:gd name="T57" fmla="*/ 334962 h 537"/>
                <a:gd name="T58" fmla="*/ 862012 w 551"/>
                <a:gd name="T59" fmla="*/ 495300 h 537"/>
                <a:gd name="T60" fmla="*/ 804862 w 551"/>
                <a:gd name="T61" fmla="*/ 669925 h 537"/>
                <a:gd name="T62" fmla="*/ 688975 w 551"/>
                <a:gd name="T63" fmla="*/ 785812 h 537"/>
                <a:gd name="T64" fmla="*/ 563562 w 551"/>
                <a:gd name="T65" fmla="*/ 842962 h 537"/>
                <a:gd name="T66" fmla="*/ 390525 w 551"/>
                <a:gd name="T67" fmla="*/ 852487 h 537"/>
                <a:gd name="T68" fmla="*/ 207962 w 551"/>
                <a:gd name="T69" fmla="*/ 793750 h 537"/>
                <a:gd name="T70" fmla="*/ 57150 w 551"/>
                <a:gd name="T71" fmla="*/ 669925 h 537"/>
                <a:gd name="T72" fmla="*/ 46037 w 551"/>
                <a:gd name="T73" fmla="*/ 611187 h 537"/>
                <a:gd name="T74" fmla="*/ 92075 w 551"/>
                <a:gd name="T75" fmla="*/ 690562 h 537"/>
                <a:gd name="T76" fmla="*/ 103187 w 551"/>
                <a:gd name="T77" fmla="*/ 681037 h 537"/>
                <a:gd name="T78" fmla="*/ 112712 w 551"/>
                <a:gd name="T79" fmla="*/ 690562 h 537"/>
                <a:gd name="T80" fmla="*/ 33337 w 551"/>
                <a:gd name="T81" fmla="*/ 528637 h 537"/>
                <a:gd name="T82" fmla="*/ 0 w 551"/>
                <a:gd name="T83" fmla="*/ 379412 h 537"/>
                <a:gd name="T84" fmla="*/ 9525 w 551"/>
                <a:gd name="T85" fmla="*/ 404812 h 537"/>
                <a:gd name="T86" fmla="*/ 46037 w 551"/>
                <a:gd name="T87" fmla="*/ 368300 h 537"/>
                <a:gd name="T88" fmla="*/ 79375 w 551"/>
                <a:gd name="T89" fmla="*/ 219075 h 537"/>
                <a:gd name="T90" fmla="*/ 182562 w 551"/>
                <a:gd name="T91" fmla="*/ 103187 h 537"/>
                <a:gd name="T92" fmla="*/ 265112 w 551"/>
                <a:gd name="T93" fmla="*/ 57150 h 537"/>
                <a:gd name="T94" fmla="*/ 311150 w 551"/>
                <a:gd name="T95" fmla="*/ 23812 h 537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1 256"/>
                <a:gd name="T142" fmla="*/ 0 1 256"/>
                <a:gd name="T143" fmla="*/ 0 1 256"/>
                <a:gd name="T144" fmla="*/ 0 w 551"/>
                <a:gd name="T145" fmla="*/ 0 h 537"/>
                <a:gd name="T146" fmla="*/ 0 w 551"/>
                <a:gd name="T147" fmla="*/ 0 h 53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51" h="537">
                  <a:moveTo>
                    <a:pt x="196" y="15"/>
                  </a:moveTo>
                  <a:lnTo>
                    <a:pt x="202" y="7"/>
                  </a:lnTo>
                  <a:lnTo>
                    <a:pt x="217" y="0"/>
                  </a:lnTo>
                  <a:lnTo>
                    <a:pt x="209" y="7"/>
                  </a:lnTo>
                  <a:lnTo>
                    <a:pt x="196" y="30"/>
                  </a:lnTo>
                  <a:lnTo>
                    <a:pt x="167" y="59"/>
                  </a:lnTo>
                  <a:lnTo>
                    <a:pt x="136" y="80"/>
                  </a:lnTo>
                  <a:lnTo>
                    <a:pt x="108" y="117"/>
                  </a:lnTo>
                  <a:lnTo>
                    <a:pt x="86" y="174"/>
                  </a:lnTo>
                  <a:lnTo>
                    <a:pt x="71" y="211"/>
                  </a:lnTo>
                  <a:lnTo>
                    <a:pt x="71" y="247"/>
                  </a:lnTo>
                  <a:lnTo>
                    <a:pt x="86" y="312"/>
                  </a:lnTo>
                  <a:lnTo>
                    <a:pt x="115" y="364"/>
                  </a:lnTo>
                  <a:lnTo>
                    <a:pt x="152" y="399"/>
                  </a:lnTo>
                  <a:lnTo>
                    <a:pt x="196" y="435"/>
                  </a:lnTo>
                  <a:lnTo>
                    <a:pt x="253" y="451"/>
                  </a:lnTo>
                  <a:lnTo>
                    <a:pt x="303" y="458"/>
                  </a:lnTo>
                  <a:lnTo>
                    <a:pt x="355" y="451"/>
                  </a:lnTo>
                  <a:lnTo>
                    <a:pt x="392" y="435"/>
                  </a:lnTo>
                  <a:lnTo>
                    <a:pt x="434" y="378"/>
                  </a:lnTo>
                  <a:lnTo>
                    <a:pt x="442" y="356"/>
                  </a:lnTo>
                  <a:lnTo>
                    <a:pt x="442" y="312"/>
                  </a:lnTo>
                  <a:lnTo>
                    <a:pt x="434" y="284"/>
                  </a:lnTo>
                  <a:lnTo>
                    <a:pt x="405" y="226"/>
                  </a:lnTo>
                  <a:lnTo>
                    <a:pt x="413" y="226"/>
                  </a:lnTo>
                  <a:lnTo>
                    <a:pt x="442" y="255"/>
                  </a:lnTo>
                  <a:lnTo>
                    <a:pt x="442" y="232"/>
                  </a:lnTo>
                  <a:lnTo>
                    <a:pt x="392" y="182"/>
                  </a:lnTo>
                  <a:lnTo>
                    <a:pt x="405" y="182"/>
                  </a:lnTo>
                  <a:lnTo>
                    <a:pt x="463" y="247"/>
                  </a:lnTo>
                  <a:lnTo>
                    <a:pt x="470" y="276"/>
                  </a:lnTo>
                  <a:lnTo>
                    <a:pt x="478" y="297"/>
                  </a:lnTo>
                  <a:lnTo>
                    <a:pt x="478" y="320"/>
                  </a:lnTo>
                  <a:lnTo>
                    <a:pt x="463" y="370"/>
                  </a:lnTo>
                  <a:lnTo>
                    <a:pt x="470" y="370"/>
                  </a:lnTo>
                  <a:lnTo>
                    <a:pt x="470" y="364"/>
                  </a:lnTo>
                  <a:lnTo>
                    <a:pt x="486" y="341"/>
                  </a:lnTo>
                  <a:lnTo>
                    <a:pt x="499" y="312"/>
                  </a:lnTo>
                  <a:lnTo>
                    <a:pt x="499" y="291"/>
                  </a:lnTo>
                  <a:lnTo>
                    <a:pt x="499" y="262"/>
                  </a:lnTo>
                  <a:lnTo>
                    <a:pt x="478" y="211"/>
                  </a:lnTo>
                  <a:lnTo>
                    <a:pt x="457" y="166"/>
                  </a:lnTo>
                  <a:lnTo>
                    <a:pt x="463" y="161"/>
                  </a:lnTo>
                  <a:lnTo>
                    <a:pt x="470" y="153"/>
                  </a:lnTo>
                  <a:lnTo>
                    <a:pt x="442" y="124"/>
                  </a:lnTo>
                  <a:lnTo>
                    <a:pt x="405" y="101"/>
                  </a:lnTo>
                  <a:lnTo>
                    <a:pt x="355" y="95"/>
                  </a:lnTo>
                  <a:lnTo>
                    <a:pt x="332" y="88"/>
                  </a:lnTo>
                  <a:lnTo>
                    <a:pt x="311" y="80"/>
                  </a:lnTo>
                  <a:lnTo>
                    <a:pt x="326" y="80"/>
                  </a:lnTo>
                  <a:lnTo>
                    <a:pt x="369" y="65"/>
                  </a:lnTo>
                  <a:lnTo>
                    <a:pt x="332" y="65"/>
                  </a:lnTo>
                  <a:lnTo>
                    <a:pt x="332" y="51"/>
                  </a:lnTo>
                  <a:lnTo>
                    <a:pt x="369" y="51"/>
                  </a:lnTo>
                  <a:lnTo>
                    <a:pt x="457" y="95"/>
                  </a:lnTo>
                  <a:lnTo>
                    <a:pt x="493" y="124"/>
                  </a:lnTo>
                  <a:lnTo>
                    <a:pt x="522" y="161"/>
                  </a:lnTo>
                  <a:lnTo>
                    <a:pt x="543" y="211"/>
                  </a:lnTo>
                  <a:lnTo>
                    <a:pt x="551" y="268"/>
                  </a:lnTo>
                  <a:lnTo>
                    <a:pt x="543" y="312"/>
                  </a:lnTo>
                  <a:lnTo>
                    <a:pt x="528" y="370"/>
                  </a:lnTo>
                  <a:lnTo>
                    <a:pt x="507" y="422"/>
                  </a:lnTo>
                  <a:lnTo>
                    <a:pt x="470" y="464"/>
                  </a:lnTo>
                  <a:lnTo>
                    <a:pt x="434" y="495"/>
                  </a:lnTo>
                  <a:lnTo>
                    <a:pt x="397" y="516"/>
                  </a:lnTo>
                  <a:lnTo>
                    <a:pt x="355" y="531"/>
                  </a:lnTo>
                  <a:lnTo>
                    <a:pt x="303" y="537"/>
                  </a:lnTo>
                  <a:lnTo>
                    <a:pt x="246" y="537"/>
                  </a:lnTo>
                  <a:lnTo>
                    <a:pt x="188" y="523"/>
                  </a:lnTo>
                  <a:lnTo>
                    <a:pt x="131" y="500"/>
                  </a:lnTo>
                  <a:lnTo>
                    <a:pt x="79" y="464"/>
                  </a:lnTo>
                  <a:lnTo>
                    <a:pt x="36" y="422"/>
                  </a:lnTo>
                  <a:lnTo>
                    <a:pt x="0" y="356"/>
                  </a:lnTo>
                  <a:lnTo>
                    <a:pt x="29" y="385"/>
                  </a:lnTo>
                  <a:lnTo>
                    <a:pt x="50" y="429"/>
                  </a:lnTo>
                  <a:lnTo>
                    <a:pt x="58" y="435"/>
                  </a:lnTo>
                  <a:lnTo>
                    <a:pt x="58" y="429"/>
                  </a:lnTo>
                  <a:lnTo>
                    <a:pt x="65" y="429"/>
                  </a:lnTo>
                  <a:lnTo>
                    <a:pt x="71" y="429"/>
                  </a:lnTo>
                  <a:lnTo>
                    <a:pt x="71" y="435"/>
                  </a:lnTo>
                  <a:lnTo>
                    <a:pt x="42" y="393"/>
                  </a:lnTo>
                  <a:lnTo>
                    <a:pt x="21" y="333"/>
                  </a:lnTo>
                  <a:lnTo>
                    <a:pt x="0" y="276"/>
                  </a:lnTo>
                  <a:lnTo>
                    <a:pt x="0" y="239"/>
                  </a:lnTo>
                  <a:lnTo>
                    <a:pt x="0" y="197"/>
                  </a:lnTo>
                  <a:lnTo>
                    <a:pt x="6" y="255"/>
                  </a:lnTo>
                  <a:lnTo>
                    <a:pt x="29" y="297"/>
                  </a:lnTo>
                  <a:lnTo>
                    <a:pt x="29" y="232"/>
                  </a:lnTo>
                  <a:lnTo>
                    <a:pt x="36" y="166"/>
                  </a:lnTo>
                  <a:lnTo>
                    <a:pt x="50" y="138"/>
                  </a:lnTo>
                  <a:lnTo>
                    <a:pt x="71" y="109"/>
                  </a:lnTo>
                  <a:lnTo>
                    <a:pt x="115" y="65"/>
                  </a:lnTo>
                  <a:lnTo>
                    <a:pt x="144" y="51"/>
                  </a:lnTo>
                  <a:lnTo>
                    <a:pt x="167" y="36"/>
                  </a:lnTo>
                  <a:lnTo>
                    <a:pt x="188" y="15"/>
                  </a:lnTo>
                  <a:lnTo>
                    <a:pt x="196" y="15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34" name="フリーフォーム 33"/>
            <p:cNvSpPr>
              <a:spLocks/>
            </p:cNvSpPr>
            <p:nvPr/>
          </p:nvSpPr>
          <p:spPr bwMode="auto">
            <a:xfrm>
              <a:off x="6715140" y="5214950"/>
              <a:ext cx="431310" cy="71438"/>
            </a:xfrm>
            <a:custGeom>
              <a:avLst/>
              <a:gdLst>
                <a:gd name="T0" fmla="*/ 0 w 232"/>
                <a:gd name="T1" fmla="*/ 0 h 44"/>
                <a:gd name="T2" fmla="*/ 196850 w 232"/>
                <a:gd name="T3" fmla="*/ 12700 h 44"/>
                <a:gd name="T4" fmla="*/ 301625 w 232"/>
                <a:gd name="T5" fmla="*/ 36513 h 44"/>
                <a:gd name="T6" fmla="*/ 334963 w 232"/>
                <a:gd name="T7" fmla="*/ 46038 h 44"/>
                <a:gd name="T8" fmla="*/ 358775 w 232"/>
                <a:gd name="T9" fmla="*/ 58738 h 44"/>
                <a:gd name="T10" fmla="*/ 368300 w 232"/>
                <a:gd name="T11" fmla="*/ 69850 h 44"/>
                <a:gd name="T12" fmla="*/ 346075 w 232"/>
                <a:gd name="T13" fmla="*/ 69850 h 44"/>
                <a:gd name="T14" fmla="*/ 288925 w 232"/>
                <a:gd name="T15" fmla="*/ 46038 h 44"/>
                <a:gd name="T16" fmla="*/ 219075 w 232"/>
                <a:gd name="T17" fmla="*/ 36513 h 44"/>
                <a:gd name="T18" fmla="*/ 219075 w 232"/>
                <a:gd name="T19" fmla="*/ 46038 h 44"/>
                <a:gd name="T20" fmla="*/ 242888 w 232"/>
                <a:gd name="T21" fmla="*/ 69850 h 44"/>
                <a:gd name="T22" fmla="*/ 219075 w 232"/>
                <a:gd name="T23" fmla="*/ 69850 h 44"/>
                <a:gd name="T24" fmla="*/ 196850 w 232"/>
                <a:gd name="T25" fmla="*/ 58738 h 44"/>
                <a:gd name="T26" fmla="*/ 173038 w 232"/>
                <a:gd name="T27" fmla="*/ 46038 h 44"/>
                <a:gd name="T28" fmla="*/ 11113 w 232"/>
                <a:gd name="T29" fmla="*/ 0 h 44"/>
                <a:gd name="T30" fmla="*/ 0 w 232"/>
                <a:gd name="T31" fmla="*/ 0 h 44"/>
                <a:gd name="T32" fmla="*/ 0 1 256"/>
                <a:gd name="T33" fmla="*/ 0 1 256"/>
                <a:gd name="T34" fmla="*/ 0 1 256"/>
                <a:gd name="T35" fmla="*/ 0 1 256"/>
                <a:gd name="T36" fmla="*/ 0 1 256"/>
                <a:gd name="T37" fmla="*/ 0 1 256"/>
                <a:gd name="T38" fmla="*/ 0 1 256"/>
                <a:gd name="T39" fmla="*/ 0 1 256"/>
                <a:gd name="T40" fmla="*/ 0 1 256"/>
                <a:gd name="T41" fmla="*/ 0 1 256"/>
                <a:gd name="T42" fmla="*/ 0 1 256"/>
                <a:gd name="T43" fmla="*/ 0 1 256"/>
                <a:gd name="T44" fmla="*/ 0 1 256"/>
                <a:gd name="T45" fmla="*/ 0 1 256"/>
                <a:gd name="T46" fmla="*/ 0 1 256"/>
                <a:gd name="T47" fmla="*/ 0 1 256"/>
                <a:gd name="T48" fmla="*/ 0 w 232"/>
                <a:gd name="T49" fmla="*/ 0 h 44"/>
                <a:gd name="T50" fmla="*/ 0 w 232"/>
                <a:gd name="T51" fmla="*/ 0 h 4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2" h="44">
                  <a:moveTo>
                    <a:pt x="0" y="0"/>
                  </a:moveTo>
                  <a:lnTo>
                    <a:pt x="124" y="8"/>
                  </a:lnTo>
                  <a:lnTo>
                    <a:pt x="190" y="23"/>
                  </a:lnTo>
                  <a:lnTo>
                    <a:pt x="211" y="29"/>
                  </a:lnTo>
                  <a:lnTo>
                    <a:pt x="226" y="37"/>
                  </a:lnTo>
                  <a:lnTo>
                    <a:pt x="232" y="44"/>
                  </a:lnTo>
                  <a:lnTo>
                    <a:pt x="218" y="44"/>
                  </a:lnTo>
                  <a:lnTo>
                    <a:pt x="182" y="29"/>
                  </a:lnTo>
                  <a:lnTo>
                    <a:pt x="138" y="23"/>
                  </a:lnTo>
                  <a:lnTo>
                    <a:pt x="138" y="29"/>
                  </a:lnTo>
                  <a:lnTo>
                    <a:pt x="153" y="44"/>
                  </a:lnTo>
                  <a:lnTo>
                    <a:pt x="138" y="44"/>
                  </a:lnTo>
                  <a:lnTo>
                    <a:pt x="124" y="37"/>
                  </a:lnTo>
                  <a:lnTo>
                    <a:pt x="109" y="29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35" name="フリーフォーム 34"/>
            <p:cNvSpPr>
              <a:spLocks/>
            </p:cNvSpPr>
            <p:nvPr/>
          </p:nvSpPr>
          <p:spPr bwMode="auto">
            <a:xfrm>
              <a:off x="6786578" y="5357826"/>
              <a:ext cx="232643" cy="71242"/>
            </a:xfrm>
            <a:custGeom>
              <a:avLst/>
              <a:gdLst>
                <a:gd name="T0" fmla="*/ 0 w 94"/>
                <a:gd name="T1" fmla="*/ 0 h 29"/>
                <a:gd name="T2" fmla="*/ 82550 w 94"/>
                <a:gd name="T3" fmla="*/ 12700 h 29"/>
                <a:gd name="T4" fmla="*/ 149225 w 94"/>
                <a:gd name="T5" fmla="*/ 33338 h 29"/>
                <a:gd name="T6" fmla="*/ 149225 w 94"/>
                <a:gd name="T7" fmla="*/ 46038 h 29"/>
                <a:gd name="T8" fmla="*/ 127000 w 94"/>
                <a:gd name="T9" fmla="*/ 46038 h 29"/>
                <a:gd name="T10" fmla="*/ 69850 w 94"/>
                <a:gd name="T11" fmla="*/ 25400 h 29"/>
                <a:gd name="T12" fmla="*/ 11113 w 94"/>
                <a:gd name="T13" fmla="*/ 0 h 29"/>
                <a:gd name="T14" fmla="*/ 0 w 94"/>
                <a:gd name="T15" fmla="*/ 0 h 29"/>
                <a:gd name="T16" fmla="*/ 0 1 256"/>
                <a:gd name="T17" fmla="*/ 0 1 256"/>
                <a:gd name="T18" fmla="*/ 0 1 256"/>
                <a:gd name="T19" fmla="*/ 0 1 256"/>
                <a:gd name="T20" fmla="*/ 0 1 256"/>
                <a:gd name="T21" fmla="*/ 0 1 256"/>
                <a:gd name="T22" fmla="*/ 0 1 256"/>
                <a:gd name="T23" fmla="*/ 0 1 256"/>
                <a:gd name="T24" fmla="*/ 0 w 94"/>
                <a:gd name="T25" fmla="*/ 0 h 29"/>
                <a:gd name="T26" fmla="*/ 0 w 94"/>
                <a:gd name="T27" fmla="*/ 0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4" h="29">
                  <a:moveTo>
                    <a:pt x="0" y="0"/>
                  </a:moveTo>
                  <a:lnTo>
                    <a:pt x="52" y="8"/>
                  </a:lnTo>
                  <a:lnTo>
                    <a:pt x="94" y="21"/>
                  </a:lnTo>
                  <a:lnTo>
                    <a:pt x="94" y="29"/>
                  </a:lnTo>
                  <a:lnTo>
                    <a:pt x="80" y="29"/>
                  </a:lnTo>
                  <a:lnTo>
                    <a:pt x="44" y="16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1769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1" sz="4400" baseline="0">
          <a:ln>
            <a:noFill/>
          </a:ln>
          <a:solidFill>
            <a:schemeClr val="tx2"/>
          </a:solidFill>
          <a:effectLst>
            <a:glow rad="101600">
              <a:schemeClr val="bg2">
                <a:tint val="20000"/>
                <a:alpha val="60000"/>
              </a:schemeClr>
            </a:glow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rgbClr val="C00000"/>
        </a:buClr>
        <a:buSzPct val="80000"/>
        <a:buFont typeface="Wingdings"/>
        <a:buChar char="l"/>
        <a:defRPr kumimoji="1" sz="3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rgbClr val="C00000"/>
        </a:buClr>
        <a:buSzPct val="65000"/>
        <a:buFont typeface="Wingdings"/>
        <a:buChar char="l"/>
        <a:defRPr kumimoji="1" sz="28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rgbClr val="C00000"/>
        </a:buClr>
        <a:buSzPct val="60000"/>
        <a:buFont typeface="Wingdings"/>
        <a:buChar char="l"/>
        <a:defRPr kumimoji="1" sz="24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"/>
        <a:buChar char="l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55000"/>
        <a:buFont typeface="Wingdings"/>
        <a:buChar char="l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"/>
        <a:buChar char="l"/>
        <a:defRPr kumimoji="1" sz="1900">
          <a:solidFill>
            <a:schemeClr val="accent1">
              <a:shade val="50000"/>
            </a:schemeClr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"/>
        <a:buChar char="l"/>
        <a:defRPr kumimoji="1" lang="ja-JP" altLang="en-US" sz="1600" smtClean="0">
          <a:solidFill>
            <a:schemeClr val="accent1">
              <a:shade val="50000"/>
            </a:schemeClr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"/>
        <a:buChar char="l"/>
        <a:defRPr kumimoji="1" lang="ja-JP" altLang="en-US" sz="1600" smtClean="0">
          <a:solidFill>
            <a:schemeClr val="accent1">
              <a:shade val="50000"/>
            </a:schemeClr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"/>
        <a:buChar char="l"/>
        <a:defRPr kumimoji="1" lang="ja-JP" altLang="en-US" sz="1600" smtClean="0">
          <a:solidFill>
            <a:schemeClr val="accent1">
              <a:shade val="50000"/>
            </a:schemeClr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253EB9-29A1-4F76-BDC6-FC6F5BC0805A}" type="slidenum">
              <a:rPr lang="en-US" altLang="ja-JP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664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" charset="0"/>
          <a:ea typeface="Osaka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" charset="0"/>
          <a:ea typeface="Osaka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" charset="0"/>
          <a:ea typeface="Osaka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" charset="0"/>
          <a:ea typeface="Osaka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" charset="0"/>
          <a:ea typeface="Osaka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" charset="0"/>
          <a:ea typeface="Osaka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" charset="0"/>
          <a:ea typeface="Osaka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" charset="0"/>
          <a:ea typeface="Osaka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00110-A5AC-47B9-80F1-35BC07131C2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79F74-4A72-47F5-9B26-023AF13F5582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30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9144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363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0271E71-FC17-4E1B-BD36-255120384D3C}" type="datetimeFigureOut">
              <a:rPr kumimoji="0" lang="en-US" altLang="ja-JP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2/22/2017</a:t>
            </a:fld>
            <a:endParaRPr kumimoji="0"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363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0" lang="en-US" altLang="ja-JP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6041363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683346D-8FEF-4027-ACC9-C137B0223C76}" type="slidenum">
              <a:rPr kumimoji="0" lang="en-US" altLang="ja-JP" smtClean="0">
                <a:solidFill>
                  <a:srgbClr val="F496CB">
                    <a:lumMod val="75000"/>
                  </a:srgb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0" lang="en-US" altLang="ja-JP">
              <a:solidFill>
                <a:srgbClr val="F496CB">
                  <a:lumMod val="75000"/>
                </a:srgbClr>
              </a:solidFill>
            </a:endParaRPr>
          </a:p>
        </p:txBody>
      </p:sp>
      <p:grpSp>
        <p:nvGrpSpPr>
          <p:cNvPr id="18" name="グループ化 17"/>
          <p:cNvGrpSpPr/>
          <p:nvPr userDrawn="1"/>
        </p:nvGrpSpPr>
        <p:grpSpPr>
          <a:xfrm>
            <a:off x="4833785" y="5338914"/>
            <a:ext cx="4216158" cy="1663870"/>
            <a:chOff x="6445046" y="5338914"/>
            <a:chExt cx="5621544" cy="1663870"/>
          </a:xfrm>
        </p:grpSpPr>
        <p:sp>
          <p:nvSpPr>
            <p:cNvPr id="30" name="テキスト ボックス 29"/>
            <p:cNvSpPr txBox="1"/>
            <p:nvPr userDrawn="1"/>
          </p:nvSpPr>
          <p:spPr>
            <a:xfrm>
              <a:off x="6445046" y="6294898"/>
              <a:ext cx="38485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kumimoji="0" lang="ja-JP" altLang="ja-JP" sz="2000" b="1" dirty="0" smtClean="0">
                  <a:solidFill>
                    <a:prstClr val="black"/>
                  </a:solidFill>
                </a:rPr>
                <a:t>山口県医師会　禁煙推進委員会</a:t>
              </a:r>
              <a:endParaRPr lang="ja-JP" altLang="en-US" sz="2000" b="1" dirty="0">
                <a:solidFill>
                  <a:prstClr val="black"/>
                </a:solidFill>
              </a:endParaRPr>
            </a:p>
          </p:txBody>
        </p:sp>
        <p:pic>
          <p:nvPicPr>
            <p:cNvPr id="31" name="図 30"/>
            <p:cNvPicPr>
              <a:picLocks noChangeAspect="1"/>
            </p:cNvPicPr>
            <p:nvPr userDrawn="1"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87202" y="5338914"/>
              <a:ext cx="1879388" cy="13516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2637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日付プレースホルダー 20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2133600" cy="360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5B931D5-7D70-413E-970B-E03BA819AA70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フッター プレースホルダー 9"/>
          <p:cNvSpPr>
            <a:spLocks noGrp="1"/>
          </p:cNvSpPr>
          <p:nvPr>
            <p:ph type="ftr" sz="quarter" idx="3"/>
          </p:nvPr>
        </p:nvSpPr>
        <p:spPr>
          <a:xfrm>
            <a:off x="2198578" y="1"/>
            <a:ext cx="4500594" cy="361347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1" name="スライド番号プレースホルダー 30"/>
          <p:cNvSpPr>
            <a:spLocks noGrp="1"/>
          </p:cNvSpPr>
          <p:nvPr>
            <p:ph type="sldNum" sz="quarter" idx="4"/>
          </p:nvPr>
        </p:nvSpPr>
        <p:spPr>
          <a:xfrm>
            <a:off x="7715272" y="0"/>
            <a:ext cx="1428728" cy="360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6CC285-4548-47AA-84ED-6B8681A4FEFB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" name="グループ化 1"/>
          <p:cNvGrpSpPr>
            <a:grpSpLocks/>
          </p:cNvGrpSpPr>
          <p:nvPr/>
        </p:nvGrpSpPr>
        <p:grpSpPr bwMode="auto">
          <a:xfrm>
            <a:off x="-27819" y="-13"/>
            <a:ext cx="9171027" cy="6856554"/>
            <a:chOff x="2074" y="1608"/>
            <a:chExt cx="1603" cy="1129"/>
          </a:xfrm>
        </p:grpSpPr>
        <p:sp>
          <p:nvSpPr>
            <p:cNvPr id="18" name="フリーフォーム 17"/>
            <p:cNvSpPr>
              <a:spLocks/>
            </p:cNvSpPr>
            <p:nvPr/>
          </p:nvSpPr>
          <p:spPr bwMode="auto">
            <a:xfrm>
              <a:off x="2074" y="2433"/>
              <a:ext cx="991" cy="300"/>
            </a:xfrm>
            <a:custGeom>
              <a:avLst/>
              <a:gdLst>
                <a:gd name="T0" fmla="*/ 0 w 991"/>
                <a:gd name="T1" fmla="*/ 0 h 300"/>
                <a:gd name="T2" fmla="*/ 15 w 991"/>
                <a:gd name="T3" fmla="*/ 14 h 300"/>
                <a:gd name="T4" fmla="*/ 32 w 991"/>
                <a:gd name="T5" fmla="*/ 33 h 300"/>
                <a:gd name="T6" fmla="*/ 57 w 991"/>
                <a:gd name="T7" fmla="*/ 54 h 300"/>
                <a:gd name="T8" fmla="*/ 92 w 991"/>
                <a:gd name="T9" fmla="*/ 79 h 300"/>
                <a:gd name="T10" fmla="*/ 132 w 991"/>
                <a:gd name="T11" fmla="*/ 106 h 300"/>
                <a:gd name="T12" fmla="*/ 182 w 991"/>
                <a:gd name="T13" fmla="*/ 133 h 300"/>
                <a:gd name="T14" fmla="*/ 236 w 991"/>
                <a:gd name="T15" fmla="*/ 163 h 300"/>
                <a:gd name="T16" fmla="*/ 301 w 991"/>
                <a:gd name="T17" fmla="*/ 192 h 300"/>
                <a:gd name="T18" fmla="*/ 374 w 991"/>
                <a:gd name="T19" fmla="*/ 219 h 300"/>
                <a:gd name="T20" fmla="*/ 457 w 991"/>
                <a:gd name="T21" fmla="*/ 244 h 300"/>
                <a:gd name="T22" fmla="*/ 501 w 991"/>
                <a:gd name="T23" fmla="*/ 255 h 300"/>
                <a:gd name="T24" fmla="*/ 545 w 991"/>
                <a:gd name="T25" fmla="*/ 267 h 300"/>
                <a:gd name="T26" fmla="*/ 595 w 991"/>
                <a:gd name="T27" fmla="*/ 275 h 300"/>
                <a:gd name="T28" fmla="*/ 647 w 991"/>
                <a:gd name="T29" fmla="*/ 282 h 300"/>
                <a:gd name="T30" fmla="*/ 699 w 991"/>
                <a:gd name="T31" fmla="*/ 290 h 300"/>
                <a:gd name="T32" fmla="*/ 752 w 991"/>
                <a:gd name="T33" fmla="*/ 294 h 300"/>
                <a:gd name="T34" fmla="*/ 810 w 991"/>
                <a:gd name="T35" fmla="*/ 298 h 300"/>
                <a:gd name="T36" fmla="*/ 868 w 991"/>
                <a:gd name="T37" fmla="*/ 300 h 300"/>
                <a:gd name="T38" fmla="*/ 927 w 991"/>
                <a:gd name="T39" fmla="*/ 298 h 300"/>
                <a:gd name="T40" fmla="*/ 991 w 991"/>
                <a:gd name="T41" fmla="*/ 296 h 300"/>
                <a:gd name="T42" fmla="*/ 0 1 256"/>
                <a:gd name="T43" fmla="*/ 0 1 256"/>
                <a:gd name="T44" fmla="*/ 0 1 256"/>
                <a:gd name="T45" fmla="*/ 0 1 256"/>
                <a:gd name="T46" fmla="*/ 0 1 256"/>
                <a:gd name="T47" fmla="*/ 0 1 256"/>
                <a:gd name="T48" fmla="*/ 0 1 256"/>
                <a:gd name="T49" fmla="*/ 0 1 256"/>
                <a:gd name="T50" fmla="*/ 0 1 256"/>
                <a:gd name="T51" fmla="*/ 0 1 256"/>
                <a:gd name="T52" fmla="*/ 0 1 256"/>
                <a:gd name="T53" fmla="*/ 0 1 256"/>
                <a:gd name="T54" fmla="*/ 0 1 256"/>
                <a:gd name="T55" fmla="*/ 0 1 256"/>
                <a:gd name="T56" fmla="*/ 0 1 256"/>
                <a:gd name="T57" fmla="*/ 0 1 256"/>
                <a:gd name="T58" fmla="*/ 0 1 256"/>
                <a:gd name="T59" fmla="*/ 0 1 256"/>
                <a:gd name="T60" fmla="*/ 0 1 256"/>
                <a:gd name="T61" fmla="*/ 0 1 256"/>
                <a:gd name="T62" fmla="*/ 0 1 256"/>
                <a:gd name="T63" fmla="*/ 0 w 991"/>
                <a:gd name="T64" fmla="*/ 0 h 300"/>
                <a:gd name="T65" fmla="*/ 0 w 991"/>
                <a:gd name="T66" fmla="*/ 0 h 30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91" h="300">
                  <a:moveTo>
                    <a:pt x="0" y="0"/>
                  </a:moveTo>
                  <a:lnTo>
                    <a:pt x="15" y="14"/>
                  </a:lnTo>
                  <a:lnTo>
                    <a:pt x="32" y="33"/>
                  </a:lnTo>
                  <a:lnTo>
                    <a:pt x="57" y="54"/>
                  </a:lnTo>
                  <a:lnTo>
                    <a:pt x="92" y="79"/>
                  </a:lnTo>
                  <a:lnTo>
                    <a:pt x="132" y="106"/>
                  </a:lnTo>
                  <a:lnTo>
                    <a:pt x="182" y="133"/>
                  </a:lnTo>
                  <a:lnTo>
                    <a:pt x="236" y="163"/>
                  </a:lnTo>
                  <a:lnTo>
                    <a:pt x="301" y="192"/>
                  </a:lnTo>
                  <a:lnTo>
                    <a:pt x="374" y="219"/>
                  </a:lnTo>
                  <a:lnTo>
                    <a:pt x="457" y="244"/>
                  </a:lnTo>
                  <a:lnTo>
                    <a:pt x="501" y="255"/>
                  </a:lnTo>
                  <a:lnTo>
                    <a:pt x="545" y="267"/>
                  </a:lnTo>
                  <a:lnTo>
                    <a:pt x="595" y="275"/>
                  </a:lnTo>
                  <a:lnTo>
                    <a:pt x="647" y="282"/>
                  </a:lnTo>
                  <a:lnTo>
                    <a:pt x="699" y="290"/>
                  </a:lnTo>
                  <a:lnTo>
                    <a:pt x="752" y="294"/>
                  </a:lnTo>
                  <a:lnTo>
                    <a:pt x="810" y="298"/>
                  </a:lnTo>
                  <a:lnTo>
                    <a:pt x="868" y="300"/>
                  </a:lnTo>
                  <a:lnTo>
                    <a:pt x="927" y="298"/>
                  </a:lnTo>
                  <a:lnTo>
                    <a:pt x="991" y="296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フリーフォーム 18"/>
            <p:cNvSpPr>
              <a:spLocks/>
            </p:cNvSpPr>
            <p:nvPr/>
          </p:nvSpPr>
          <p:spPr bwMode="auto">
            <a:xfrm>
              <a:off x="2915" y="1608"/>
              <a:ext cx="683" cy="1129"/>
            </a:xfrm>
            <a:custGeom>
              <a:avLst/>
              <a:gdLst>
                <a:gd name="T0" fmla="*/ 0 w 539"/>
                <a:gd name="T1" fmla="*/ 1129 h 1129"/>
                <a:gd name="T2" fmla="*/ 42 w 539"/>
                <a:gd name="T3" fmla="*/ 1125 h 1129"/>
                <a:gd name="T4" fmla="*/ 132 w 539"/>
                <a:gd name="T5" fmla="*/ 1115 h 1129"/>
                <a:gd name="T6" fmla="*/ 188 w 539"/>
                <a:gd name="T7" fmla="*/ 1106 h 1129"/>
                <a:gd name="T8" fmla="*/ 241 w 539"/>
                <a:gd name="T9" fmla="*/ 1094 h 1129"/>
                <a:gd name="T10" fmla="*/ 289 w 539"/>
                <a:gd name="T11" fmla="*/ 1079 h 1129"/>
                <a:gd name="T12" fmla="*/ 311 w 539"/>
                <a:gd name="T13" fmla="*/ 1071 h 1129"/>
                <a:gd name="T14" fmla="*/ 328 w 539"/>
                <a:gd name="T15" fmla="*/ 1062 h 1129"/>
                <a:gd name="T16" fmla="*/ 339 w 539"/>
                <a:gd name="T17" fmla="*/ 1056 h 1129"/>
                <a:gd name="T18" fmla="*/ 351 w 539"/>
                <a:gd name="T19" fmla="*/ 1048 h 1129"/>
                <a:gd name="T20" fmla="*/ 366 w 539"/>
                <a:gd name="T21" fmla="*/ 1037 h 1129"/>
                <a:gd name="T22" fmla="*/ 385 w 539"/>
                <a:gd name="T23" fmla="*/ 1019 h 1129"/>
                <a:gd name="T24" fmla="*/ 405 w 539"/>
                <a:gd name="T25" fmla="*/ 998 h 1129"/>
                <a:gd name="T26" fmla="*/ 426 w 539"/>
                <a:gd name="T27" fmla="*/ 969 h 1129"/>
                <a:gd name="T28" fmla="*/ 449 w 539"/>
                <a:gd name="T29" fmla="*/ 939 h 1129"/>
                <a:gd name="T30" fmla="*/ 470 w 539"/>
                <a:gd name="T31" fmla="*/ 898 h 1129"/>
                <a:gd name="T32" fmla="*/ 489 w 539"/>
                <a:gd name="T33" fmla="*/ 848 h 1129"/>
                <a:gd name="T34" fmla="*/ 506 w 539"/>
                <a:gd name="T35" fmla="*/ 793 h 1129"/>
                <a:gd name="T36" fmla="*/ 520 w 539"/>
                <a:gd name="T37" fmla="*/ 727 h 1129"/>
                <a:gd name="T38" fmla="*/ 531 w 539"/>
                <a:gd name="T39" fmla="*/ 655 h 1129"/>
                <a:gd name="T40" fmla="*/ 537 w 539"/>
                <a:gd name="T41" fmla="*/ 572 h 1129"/>
                <a:gd name="T42" fmla="*/ 539 w 539"/>
                <a:gd name="T43" fmla="*/ 530 h 1129"/>
                <a:gd name="T44" fmla="*/ 537 w 539"/>
                <a:gd name="T45" fmla="*/ 482 h 1129"/>
                <a:gd name="T46" fmla="*/ 535 w 539"/>
                <a:gd name="T47" fmla="*/ 432 h 1129"/>
                <a:gd name="T48" fmla="*/ 533 w 539"/>
                <a:gd name="T49" fmla="*/ 378 h 1129"/>
                <a:gd name="T50" fmla="*/ 531 w 539"/>
                <a:gd name="T51" fmla="*/ 357 h 1129"/>
                <a:gd name="T52" fmla="*/ 524 w 539"/>
                <a:gd name="T53" fmla="*/ 286 h 1129"/>
                <a:gd name="T54" fmla="*/ 516 w 539"/>
                <a:gd name="T55" fmla="*/ 232 h 1129"/>
                <a:gd name="T56" fmla="*/ 503 w 539"/>
                <a:gd name="T57" fmla="*/ 169 h 1129"/>
                <a:gd name="T58" fmla="*/ 487 w 539"/>
                <a:gd name="T59" fmla="*/ 90 h 1129"/>
                <a:gd name="T60" fmla="*/ 466 w 539"/>
                <a:gd name="T61" fmla="*/ 0 h 1129"/>
                <a:gd name="T62" fmla="*/ 0 1 256"/>
                <a:gd name="T63" fmla="*/ 0 1 256"/>
                <a:gd name="T64" fmla="*/ 0 1 256"/>
                <a:gd name="T65" fmla="*/ 0 1 256"/>
                <a:gd name="T66" fmla="*/ 0 1 256"/>
                <a:gd name="T67" fmla="*/ 0 1 256"/>
                <a:gd name="T68" fmla="*/ 0 1 256"/>
                <a:gd name="T69" fmla="*/ 0 1 256"/>
                <a:gd name="T70" fmla="*/ 0 1 256"/>
                <a:gd name="T71" fmla="*/ 0 1 256"/>
                <a:gd name="T72" fmla="*/ 0 1 256"/>
                <a:gd name="T73" fmla="*/ 0 1 256"/>
                <a:gd name="T74" fmla="*/ 0 1 256"/>
                <a:gd name="T75" fmla="*/ 0 1 256"/>
                <a:gd name="T76" fmla="*/ 0 1 256"/>
                <a:gd name="T77" fmla="*/ 0 1 256"/>
                <a:gd name="T78" fmla="*/ 0 1 256"/>
                <a:gd name="T79" fmla="*/ 0 1 256"/>
                <a:gd name="T80" fmla="*/ 0 1 256"/>
                <a:gd name="T81" fmla="*/ 0 1 256"/>
                <a:gd name="T82" fmla="*/ 0 1 256"/>
                <a:gd name="T83" fmla="*/ 0 1 256"/>
                <a:gd name="T84" fmla="*/ 0 1 256"/>
                <a:gd name="T85" fmla="*/ 0 1 256"/>
                <a:gd name="T86" fmla="*/ 0 1 256"/>
                <a:gd name="T87" fmla="*/ 0 1 256"/>
                <a:gd name="T88" fmla="*/ 0 1 256"/>
                <a:gd name="T89" fmla="*/ 0 1 256"/>
                <a:gd name="T90" fmla="*/ 0 1 256"/>
                <a:gd name="T91" fmla="*/ 0 1 256"/>
                <a:gd name="T92" fmla="*/ 0 1 256"/>
                <a:gd name="T93" fmla="*/ 0 w 539"/>
                <a:gd name="T94" fmla="*/ 0 h 1129"/>
                <a:gd name="T95" fmla="*/ 0 w 539"/>
                <a:gd name="T96" fmla="*/ 0 h 112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39" h="1129">
                  <a:moveTo>
                    <a:pt x="0" y="1129"/>
                  </a:moveTo>
                  <a:lnTo>
                    <a:pt x="42" y="1125"/>
                  </a:lnTo>
                  <a:lnTo>
                    <a:pt x="132" y="1115"/>
                  </a:lnTo>
                  <a:lnTo>
                    <a:pt x="188" y="1106"/>
                  </a:lnTo>
                  <a:lnTo>
                    <a:pt x="241" y="1094"/>
                  </a:lnTo>
                  <a:lnTo>
                    <a:pt x="289" y="1079"/>
                  </a:lnTo>
                  <a:lnTo>
                    <a:pt x="311" y="1071"/>
                  </a:lnTo>
                  <a:lnTo>
                    <a:pt x="328" y="1062"/>
                  </a:lnTo>
                  <a:lnTo>
                    <a:pt x="339" y="1056"/>
                  </a:lnTo>
                  <a:lnTo>
                    <a:pt x="351" y="1048"/>
                  </a:lnTo>
                  <a:lnTo>
                    <a:pt x="366" y="1037"/>
                  </a:lnTo>
                  <a:lnTo>
                    <a:pt x="385" y="1019"/>
                  </a:lnTo>
                  <a:lnTo>
                    <a:pt x="405" y="998"/>
                  </a:lnTo>
                  <a:lnTo>
                    <a:pt x="426" y="969"/>
                  </a:lnTo>
                  <a:lnTo>
                    <a:pt x="449" y="939"/>
                  </a:lnTo>
                  <a:lnTo>
                    <a:pt x="470" y="898"/>
                  </a:lnTo>
                  <a:lnTo>
                    <a:pt x="489" y="848"/>
                  </a:lnTo>
                  <a:lnTo>
                    <a:pt x="506" y="793"/>
                  </a:lnTo>
                  <a:lnTo>
                    <a:pt x="520" y="727"/>
                  </a:lnTo>
                  <a:lnTo>
                    <a:pt x="531" y="655"/>
                  </a:lnTo>
                  <a:lnTo>
                    <a:pt x="537" y="572"/>
                  </a:lnTo>
                  <a:lnTo>
                    <a:pt x="539" y="530"/>
                  </a:lnTo>
                  <a:lnTo>
                    <a:pt x="537" y="482"/>
                  </a:lnTo>
                  <a:lnTo>
                    <a:pt x="535" y="432"/>
                  </a:lnTo>
                  <a:lnTo>
                    <a:pt x="533" y="378"/>
                  </a:lnTo>
                  <a:lnTo>
                    <a:pt x="531" y="357"/>
                  </a:lnTo>
                  <a:lnTo>
                    <a:pt x="524" y="286"/>
                  </a:lnTo>
                  <a:lnTo>
                    <a:pt x="516" y="232"/>
                  </a:lnTo>
                  <a:lnTo>
                    <a:pt x="503" y="169"/>
                  </a:lnTo>
                  <a:lnTo>
                    <a:pt x="487" y="90"/>
                  </a:lnTo>
                  <a:lnTo>
                    <a:pt x="466" y="0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フリーフォーム 19"/>
            <p:cNvSpPr>
              <a:spLocks/>
            </p:cNvSpPr>
            <p:nvPr/>
          </p:nvSpPr>
          <p:spPr bwMode="auto">
            <a:xfrm>
              <a:off x="2079" y="1608"/>
              <a:ext cx="1596" cy="1066"/>
            </a:xfrm>
            <a:custGeom>
              <a:avLst/>
              <a:gdLst>
                <a:gd name="T0" fmla="*/ 0 w 1607"/>
                <a:gd name="T1" fmla="*/ 929 h 1085"/>
                <a:gd name="T2" fmla="*/ 40 w 1607"/>
                <a:gd name="T3" fmla="*/ 941 h 1085"/>
                <a:gd name="T4" fmla="*/ 148 w 1607"/>
                <a:gd name="T5" fmla="*/ 966 h 1085"/>
                <a:gd name="T6" fmla="*/ 305 w 1607"/>
                <a:gd name="T7" fmla="*/ 1000 h 1085"/>
                <a:gd name="T8" fmla="*/ 399 w 1607"/>
                <a:gd name="T9" fmla="*/ 1019 h 1085"/>
                <a:gd name="T10" fmla="*/ 501 w 1607"/>
                <a:gd name="T11" fmla="*/ 1037 h 1085"/>
                <a:gd name="T12" fmla="*/ 608 w 1607"/>
                <a:gd name="T13" fmla="*/ 1052 h 1085"/>
                <a:gd name="T14" fmla="*/ 718 w 1607"/>
                <a:gd name="T15" fmla="*/ 1067 h 1085"/>
                <a:gd name="T16" fmla="*/ 827 w 1607"/>
                <a:gd name="T17" fmla="*/ 1077 h 1085"/>
                <a:gd name="T18" fmla="*/ 937 w 1607"/>
                <a:gd name="T19" fmla="*/ 1083 h 1085"/>
                <a:gd name="T20" fmla="*/ 991 w 1607"/>
                <a:gd name="T21" fmla="*/ 1085 h 1085"/>
                <a:gd name="T22" fmla="*/ 1044 w 1607"/>
                <a:gd name="T23" fmla="*/ 1085 h 1085"/>
                <a:gd name="T24" fmla="*/ 1096 w 1607"/>
                <a:gd name="T25" fmla="*/ 1083 h 1085"/>
                <a:gd name="T26" fmla="*/ 1146 w 1607"/>
                <a:gd name="T27" fmla="*/ 1079 h 1085"/>
                <a:gd name="T28" fmla="*/ 1194 w 1607"/>
                <a:gd name="T29" fmla="*/ 1073 h 1085"/>
                <a:gd name="T30" fmla="*/ 1240 w 1607"/>
                <a:gd name="T31" fmla="*/ 1065 h 1085"/>
                <a:gd name="T32" fmla="*/ 1284 w 1607"/>
                <a:gd name="T33" fmla="*/ 1058 h 1085"/>
                <a:gd name="T34" fmla="*/ 1327 w 1607"/>
                <a:gd name="T35" fmla="*/ 1046 h 1085"/>
                <a:gd name="T36" fmla="*/ 1338 w 1607"/>
                <a:gd name="T37" fmla="*/ 1042 h 1085"/>
                <a:gd name="T38" fmla="*/ 1371 w 1607"/>
                <a:gd name="T39" fmla="*/ 1031 h 1085"/>
                <a:gd name="T40" fmla="*/ 1392 w 1607"/>
                <a:gd name="T41" fmla="*/ 1019 h 1085"/>
                <a:gd name="T42" fmla="*/ 1415 w 1607"/>
                <a:gd name="T43" fmla="*/ 1008 h 1085"/>
                <a:gd name="T44" fmla="*/ 1444 w 1607"/>
                <a:gd name="T45" fmla="*/ 990 h 1085"/>
                <a:gd name="T46" fmla="*/ 1469 w 1607"/>
                <a:gd name="T47" fmla="*/ 971 h 1085"/>
                <a:gd name="T48" fmla="*/ 1496 w 1607"/>
                <a:gd name="T49" fmla="*/ 950 h 1085"/>
                <a:gd name="T50" fmla="*/ 1520 w 1607"/>
                <a:gd name="T51" fmla="*/ 923 h 1085"/>
                <a:gd name="T52" fmla="*/ 1544 w 1607"/>
                <a:gd name="T53" fmla="*/ 893 h 1085"/>
                <a:gd name="T54" fmla="*/ 1565 w 1607"/>
                <a:gd name="T55" fmla="*/ 854 h 1085"/>
                <a:gd name="T56" fmla="*/ 1582 w 1607"/>
                <a:gd name="T57" fmla="*/ 814 h 1085"/>
                <a:gd name="T58" fmla="*/ 1590 w 1607"/>
                <a:gd name="T59" fmla="*/ 791 h 1085"/>
                <a:gd name="T60" fmla="*/ 1595 w 1607"/>
                <a:gd name="T61" fmla="*/ 768 h 1085"/>
                <a:gd name="T62" fmla="*/ 1601 w 1607"/>
                <a:gd name="T63" fmla="*/ 743 h 1085"/>
                <a:gd name="T64" fmla="*/ 1605 w 1607"/>
                <a:gd name="T65" fmla="*/ 716 h 1085"/>
                <a:gd name="T66" fmla="*/ 1607 w 1607"/>
                <a:gd name="T67" fmla="*/ 689 h 1085"/>
                <a:gd name="T68" fmla="*/ 1607 w 1607"/>
                <a:gd name="T69" fmla="*/ 660 h 1085"/>
                <a:gd name="T70" fmla="*/ 1607 w 1607"/>
                <a:gd name="T71" fmla="*/ 643 h 1085"/>
                <a:gd name="T72" fmla="*/ 1607 w 1607"/>
                <a:gd name="T73" fmla="*/ 599 h 1085"/>
                <a:gd name="T74" fmla="*/ 1599 w 1607"/>
                <a:gd name="T75" fmla="*/ 530 h 1085"/>
                <a:gd name="T76" fmla="*/ 1593 w 1607"/>
                <a:gd name="T77" fmla="*/ 487 h 1085"/>
                <a:gd name="T78" fmla="*/ 1586 w 1607"/>
                <a:gd name="T79" fmla="*/ 441 h 1085"/>
                <a:gd name="T80" fmla="*/ 1574 w 1607"/>
                <a:gd name="T81" fmla="*/ 391 h 1085"/>
                <a:gd name="T82" fmla="*/ 1559 w 1607"/>
                <a:gd name="T83" fmla="*/ 340 h 1085"/>
                <a:gd name="T84" fmla="*/ 1542 w 1607"/>
                <a:gd name="T85" fmla="*/ 282 h 1085"/>
                <a:gd name="T86" fmla="*/ 1519 w 1607"/>
                <a:gd name="T87" fmla="*/ 226 h 1085"/>
                <a:gd name="T88" fmla="*/ 1492 w 1607"/>
                <a:gd name="T89" fmla="*/ 171 h 1085"/>
                <a:gd name="T90" fmla="*/ 1461 w 1607"/>
                <a:gd name="T91" fmla="*/ 113 h 1085"/>
                <a:gd name="T92" fmla="*/ 1424 w 1607"/>
                <a:gd name="T93" fmla="*/ 56 h 1085"/>
                <a:gd name="T94" fmla="*/ 1378 w 1607"/>
                <a:gd name="T95" fmla="*/ 0 h 1085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1 256"/>
                <a:gd name="T142" fmla="*/ 0 1 256"/>
                <a:gd name="T143" fmla="*/ 0 1 256"/>
                <a:gd name="T144" fmla="*/ 0 w 1607"/>
                <a:gd name="T145" fmla="*/ 0 h 1085"/>
                <a:gd name="T146" fmla="*/ 0 w 1607"/>
                <a:gd name="T147" fmla="*/ 0 h 108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07" h="1085">
                  <a:moveTo>
                    <a:pt x="0" y="929"/>
                  </a:moveTo>
                  <a:lnTo>
                    <a:pt x="40" y="941"/>
                  </a:lnTo>
                  <a:lnTo>
                    <a:pt x="148" y="966"/>
                  </a:lnTo>
                  <a:lnTo>
                    <a:pt x="305" y="1000"/>
                  </a:lnTo>
                  <a:lnTo>
                    <a:pt x="399" y="1019"/>
                  </a:lnTo>
                  <a:lnTo>
                    <a:pt x="501" y="1037"/>
                  </a:lnTo>
                  <a:lnTo>
                    <a:pt x="608" y="1052"/>
                  </a:lnTo>
                  <a:lnTo>
                    <a:pt x="718" y="1067"/>
                  </a:lnTo>
                  <a:lnTo>
                    <a:pt x="827" y="1077"/>
                  </a:lnTo>
                  <a:lnTo>
                    <a:pt x="937" y="1083"/>
                  </a:lnTo>
                  <a:lnTo>
                    <a:pt x="991" y="1085"/>
                  </a:lnTo>
                  <a:lnTo>
                    <a:pt x="1044" y="1085"/>
                  </a:lnTo>
                  <a:lnTo>
                    <a:pt x="1096" y="1083"/>
                  </a:lnTo>
                  <a:lnTo>
                    <a:pt x="1146" y="1079"/>
                  </a:lnTo>
                  <a:lnTo>
                    <a:pt x="1194" y="1073"/>
                  </a:lnTo>
                  <a:lnTo>
                    <a:pt x="1240" y="1065"/>
                  </a:lnTo>
                  <a:lnTo>
                    <a:pt x="1284" y="1058"/>
                  </a:lnTo>
                  <a:lnTo>
                    <a:pt x="1327" y="1046"/>
                  </a:lnTo>
                  <a:lnTo>
                    <a:pt x="1338" y="1042"/>
                  </a:lnTo>
                  <a:lnTo>
                    <a:pt x="1371" y="1031"/>
                  </a:lnTo>
                  <a:lnTo>
                    <a:pt x="1392" y="1019"/>
                  </a:lnTo>
                  <a:lnTo>
                    <a:pt x="1415" y="1008"/>
                  </a:lnTo>
                  <a:lnTo>
                    <a:pt x="1444" y="990"/>
                  </a:lnTo>
                  <a:lnTo>
                    <a:pt x="1469" y="971"/>
                  </a:lnTo>
                  <a:lnTo>
                    <a:pt x="1496" y="950"/>
                  </a:lnTo>
                  <a:lnTo>
                    <a:pt x="1520" y="923"/>
                  </a:lnTo>
                  <a:lnTo>
                    <a:pt x="1544" y="893"/>
                  </a:lnTo>
                  <a:lnTo>
                    <a:pt x="1565" y="854"/>
                  </a:lnTo>
                  <a:lnTo>
                    <a:pt x="1582" y="814"/>
                  </a:lnTo>
                  <a:lnTo>
                    <a:pt x="1590" y="791"/>
                  </a:lnTo>
                  <a:lnTo>
                    <a:pt x="1595" y="768"/>
                  </a:lnTo>
                  <a:lnTo>
                    <a:pt x="1601" y="743"/>
                  </a:lnTo>
                  <a:lnTo>
                    <a:pt x="1605" y="716"/>
                  </a:lnTo>
                  <a:lnTo>
                    <a:pt x="1607" y="689"/>
                  </a:lnTo>
                  <a:lnTo>
                    <a:pt x="1607" y="660"/>
                  </a:lnTo>
                  <a:lnTo>
                    <a:pt x="1607" y="643"/>
                  </a:lnTo>
                  <a:lnTo>
                    <a:pt x="1607" y="599"/>
                  </a:lnTo>
                  <a:lnTo>
                    <a:pt x="1599" y="530"/>
                  </a:lnTo>
                  <a:lnTo>
                    <a:pt x="1593" y="487"/>
                  </a:lnTo>
                  <a:lnTo>
                    <a:pt x="1586" y="441"/>
                  </a:lnTo>
                  <a:lnTo>
                    <a:pt x="1574" y="391"/>
                  </a:lnTo>
                  <a:lnTo>
                    <a:pt x="1559" y="340"/>
                  </a:lnTo>
                  <a:lnTo>
                    <a:pt x="1542" y="282"/>
                  </a:lnTo>
                  <a:lnTo>
                    <a:pt x="1519" y="226"/>
                  </a:lnTo>
                  <a:lnTo>
                    <a:pt x="1492" y="171"/>
                  </a:lnTo>
                  <a:lnTo>
                    <a:pt x="1461" y="113"/>
                  </a:lnTo>
                  <a:lnTo>
                    <a:pt x="1424" y="56"/>
                  </a:lnTo>
                  <a:lnTo>
                    <a:pt x="1378" y="0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フリーフォーム 21"/>
            <p:cNvSpPr>
              <a:spLocks/>
            </p:cNvSpPr>
            <p:nvPr/>
          </p:nvSpPr>
          <p:spPr bwMode="auto">
            <a:xfrm>
              <a:off x="2082" y="2032"/>
              <a:ext cx="1595" cy="657"/>
            </a:xfrm>
            <a:custGeom>
              <a:avLst/>
              <a:gdLst>
                <a:gd name="T0" fmla="*/ 0 w 1620"/>
                <a:gd name="T1" fmla="*/ 584 h 657"/>
                <a:gd name="T2" fmla="*/ 29 w 1620"/>
                <a:gd name="T3" fmla="*/ 590 h 657"/>
                <a:gd name="T4" fmla="*/ 109 w 1620"/>
                <a:gd name="T5" fmla="*/ 605 h 657"/>
                <a:gd name="T6" fmla="*/ 234 w 1620"/>
                <a:gd name="T7" fmla="*/ 624 h 657"/>
                <a:gd name="T8" fmla="*/ 303 w 1620"/>
                <a:gd name="T9" fmla="*/ 634 h 657"/>
                <a:gd name="T10" fmla="*/ 382 w 1620"/>
                <a:gd name="T11" fmla="*/ 642 h 657"/>
                <a:gd name="T12" fmla="*/ 468 w 1620"/>
                <a:gd name="T13" fmla="*/ 649 h 657"/>
                <a:gd name="T14" fmla="*/ 557 w 1620"/>
                <a:gd name="T15" fmla="*/ 653 h 657"/>
                <a:gd name="T16" fmla="*/ 651 w 1620"/>
                <a:gd name="T17" fmla="*/ 657 h 657"/>
                <a:gd name="T18" fmla="*/ 743 w 1620"/>
                <a:gd name="T19" fmla="*/ 655 h 657"/>
                <a:gd name="T20" fmla="*/ 835 w 1620"/>
                <a:gd name="T21" fmla="*/ 651 h 657"/>
                <a:gd name="T22" fmla="*/ 927 w 1620"/>
                <a:gd name="T23" fmla="*/ 643 h 657"/>
                <a:gd name="T24" fmla="*/ 1017 w 1620"/>
                <a:gd name="T25" fmla="*/ 630 h 657"/>
                <a:gd name="T26" fmla="*/ 1062 w 1620"/>
                <a:gd name="T27" fmla="*/ 620 h 657"/>
                <a:gd name="T28" fmla="*/ 1104 w 1620"/>
                <a:gd name="T29" fmla="*/ 611 h 657"/>
                <a:gd name="T30" fmla="*/ 1117 w 1620"/>
                <a:gd name="T31" fmla="*/ 607 h 657"/>
                <a:gd name="T32" fmla="*/ 1156 w 1620"/>
                <a:gd name="T33" fmla="*/ 597 h 657"/>
                <a:gd name="T34" fmla="*/ 1213 w 1620"/>
                <a:gd name="T35" fmla="*/ 576 h 657"/>
                <a:gd name="T36" fmla="*/ 1246 w 1620"/>
                <a:gd name="T37" fmla="*/ 563 h 657"/>
                <a:gd name="T38" fmla="*/ 1280 w 1620"/>
                <a:gd name="T39" fmla="*/ 547 h 657"/>
                <a:gd name="T40" fmla="*/ 1319 w 1620"/>
                <a:gd name="T41" fmla="*/ 528 h 657"/>
                <a:gd name="T42" fmla="*/ 1355 w 1620"/>
                <a:gd name="T43" fmla="*/ 507 h 657"/>
                <a:gd name="T44" fmla="*/ 1394 w 1620"/>
                <a:gd name="T45" fmla="*/ 482 h 657"/>
                <a:gd name="T46" fmla="*/ 1434 w 1620"/>
                <a:gd name="T47" fmla="*/ 451 h 657"/>
                <a:gd name="T48" fmla="*/ 1471 w 1620"/>
                <a:gd name="T49" fmla="*/ 419 h 657"/>
                <a:gd name="T50" fmla="*/ 1503 w 1620"/>
                <a:gd name="T51" fmla="*/ 380 h 657"/>
                <a:gd name="T52" fmla="*/ 1536 w 1620"/>
                <a:gd name="T53" fmla="*/ 338 h 657"/>
                <a:gd name="T54" fmla="*/ 1549 w 1620"/>
                <a:gd name="T55" fmla="*/ 317 h 657"/>
                <a:gd name="T56" fmla="*/ 1563 w 1620"/>
                <a:gd name="T57" fmla="*/ 294 h 657"/>
                <a:gd name="T58" fmla="*/ 1572 w 1620"/>
                <a:gd name="T59" fmla="*/ 265 h 657"/>
                <a:gd name="T60" fmla="*/ 1582 w 1620"/>
                <a:gd name="T61" fmla="*/ 235 h 657"/>
                <a:gd name="T62" fmla="*/ 1593 w 1620"/>
                <a:gd name="T63" fmla="*/ 196 h 657"/>
                <a:gd name="T64" fmla="*/ 1605 w 1620"/>
                <a:gd name="T65" fmla="*/ 150 h 657"/>
                <a:gd name="T66" fmla="*/ 1615 w 1620"/>
                <a:gd name="T67" fmla="*/ 102 h 657"/>
                <a:gd name="T68" fmla="*/ 1620 w 1620"/>
                <a:gd name="T69" fmla="*/ 52 h 657"/>
                <a:gd name="T70" fmla="*/ 1620 w 1620"/>
                <a:gd name="T71" fmla="*/ 25 h 657"/>
                <a:gd name="T72" fmla="*/ 1620 w 1620"/>
                <a:gd name="T73" fmla="*/ 0 h 657"/>
                <a:gd name="T74" fmla="*/ 0 1 256"/>
                <a:gd name="T75" fmla="*/ 0 1 256"/>
                <a:gd name="T76" fmla="*/ 0 1 256"/>
                <a:gd name="T77" fmla="*/ 0 1 256"/>
                <a:gd name="T78" fmla="*/ 0 1 256"/>
                <a:gd name="T79" fmla="*/ 0 1 256"/>
                <a:gd name="T80" fmla="*/ 0 1 256"/>
                <a:gd name="T81" fmla="*/ 0 1 256"/>
                <a:gd name="T82" fmla="*/ 0 1 256"/>
                <a:gd name="T83" fmla="*/ 0 1 256"/>
                <a:gd name="T84" fmla="*/ 0 1 256"/>
                <a:gd name="T85" fmla="*/ 0 1 256"/>
                <a:gd name="T86" fmla="*/ 0 1 256"/>
                <a:gd name="T87" fmla="*/ 0 1 256"/>
                <a:gd name="T88" fmla="*/ 0 1 256"/>
                <a:gd name="T89" fmla="*/ 0 1 256"/>
                <a:gd name="T90" fmla="*/ 0 1 256"/>
                <a:gd name="T91" fmla="*/ 0 1 256"/>
                <a:gd name="T92" fmla="*/ 0 1 256"/>
                <a:gd name="T93" fmla="*/ 0 1 256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w 1620"/>
                <a:gd name="T112" fmla="*/ 0 h 657"/>
                <a:gd name="T113" fmla="*/ 0 w 1620"/>
                <a:gd name="T114" fmla="*/ 0 h 6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20" h="657">
                  <a:moveTo>
                    <a:pt x="0" y="584"/>
                  </a:moveTo>
                  <a:lnTo>
                    <a:pt x="29" y="590"/>
                  </a:lnTo>
                  <a:lnTo>
                    <a:pt x="109" y="605"/>
                  </a:lnTo>
                  <a:lnTo>
                    <a:pt x="234" y="624"/>
                  </a:lnTo>
                  <a:lnTo>
                    <a:pt x="303" y="634"/>
                  </a:lnTo>
                  <a:lnTo>
                    <a:pt x="382" y="642"/>
                  </a:lnTo>
                  <a:lnTo>
                    <a:pt x="468" y="649"/>
                  </a:lnTo>
                  <a:lnTo>
                    <a:pt x="557" y="653"/>
                  </a:lnTo>
                  <a:lnTo>
                    <a:pt x="651" y="657"/>
                  </a:lnTo>
                  <a:lnTo>
                    <a:pt x="743" y="655"/>
                  </a:lnTo>
                  <a:lnTo>
                    <a:pt x="835" y="651"/>
                  </a:lnTo>
                  <a:lnTo>
                    <a:pt x="927" y="643"/>
                  </a:lnTo>
                  <a:lnTo>
                    <a:pt x="1017" y="630"/>
                  </a:lnTo>
                  <a:lnTo>
                    <a:pt x="1062" y="620"/>
                  </a:lnTo>
                  <a:lnTo>
                    <a:pt x="1104" y="611"/>
                  </a:lnTo>
                  <a:lnTo>
                    <a:pt x="1117" y="607"/>
                  </a:lnTo>
                  <a:lnTo>
                    <a:pt x="1156" y="597"/>
                  </a:lnTo>
                  <a:lnTo>
                    <a:pt x="1213" y="576"/>
                  </a:lnTo>
                  <a:lnTo>
                    <a:pt x="1246" y="563"/>
                  </a:lnTo>
                  <a:lnTo>
                    <a:pt x="1280" y="547"/>
                  </a:lnTo>
                  <a:lnTo>
                    <a:pt x="1319" y="528"/>
                  </a:lnTo>
                  <a:lnTo>
                    <a:pt x="1355" y="507"/>
                  </a:lnTo>
                  <a:lnTo>
                    <a:pt x="1394" y="482"/>
                  </a:lnTo>
                  <a:lnTo>
                    <a:pt x="1434" y="451"/>
                  </a:lnTo>
                  <a:lnTo>
                    <a:pt x="1471" y="419"/>
                  </a:lnTo>
                  <a:lnTo>
                    <a:pt x="1503" y="380"/>
                  </a:lnTo>
                  <a:lnTo>
                    <a:pt x="1536" y="338"/>
                  </a:lnTo>
                  <a:lnTo>
                    <a:pt x="1549" y="317"/>
                  </a:lnTo>
                  <a:lnTo>
                    <a:pt x="1563" y="294"/>
                  </a:lnTo>
                  <a:lnTo>
                    <a:pt x="1572" y="265"/>
                  </a:lnTo>
                  <a:lnTo>
                    <a:pt x="1582" y="235"/>
                  </a:lnTo>
                  <a:lnTo>
                    <a:pt x="1593" y="196"/>
                  </a:lnTo>
                  <a:lnTo>
                    <a:pt x="1605" y="150"/>
                  </a:lnTo>
                  <a:lnTo>
                    <a:pt x="1615" y="102"/>
                  </a:lnTo>
                  <a:lnTo>
                    <a:pt x="1620" y="52"/>
                  </a:lnTo>
                  <a:lnTo>
                    <a:pt x="1620" y="25"/>
                  </a:lnTo>
                  <a:lnTo>
                    <a:pt x="1620" y="0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フリーフォーム 22"/>
            <p:cNvSpPr>
              <a:spLocks/>
            </p:cNvSpPr>
            <p:nvPr/>
          </p:nvSpPr>
          <p:spPr bwMode="auto">
            <a:xfrm>
              <a:off x="2500" y="1608"/>
              <a:ext cx="1142" cy="1125"/>
            </a:xfrm>
            <a:custGeom>
              <a:avLst/>
              <a:gdLst>
                <a:gd name="T0" fmla="*/ 0 w 1142"/>
                <a:gd name="T1" fmla="*/ 1144 h 1146"/>
                <a:gd name="T2" fmla="*/ 36 w 1142"/>
                <a:gd name="T3" fmla="*/ 1146 h 1146"/>
                <a:gd name="T4" fmla="*/ 132 w 1142"/>
                <a:gd name="T5" fmla="*/ 1144 h 1146"/>
                <a:gd name="T6" fmla="*/ 200 w 1142"/>
                <a:gd name="T7" fmla="*/ 1142 h 1146"/>
                <a:gd name="T8" fmla="*/ 274 w 1142"/>
                <a:gd name="T9" fmla="*/ 1136 h 1146"/>
                <a:gd name="T10" fmla="*/ 355 w 1142"/>
                <a:gd name="T11" fmla="*/ 1131 h 1146"/>
                <a:gd name="T12" fmla="*/ 438 w 1142"/>
                <a:gd name="T13" fmla="*/ 1119 h 1146"/>
                <a:gd name="T14" fmla="*/ 526 w 1142"/>
                <a:gd name="T15" fmla="*/ 1106 h 1146"/>
                <a:gd name="T16" fmla="*/ 614 w 1142"/>
                <a:gd name="T17" fmla="*/ 1087 h 1146"/>
                <a:gd name="T18" fmla="*/ 658 w 1142"/>
                <a:gd name="T19" fmla="*/ 1075 h 1146"/>
                <a:gd name="T20" fmla="*/ 701 w 1142"/>
                <a:gd name="T21" fmla="*/ 1064 h 1146"/>
                <a:gd name="T22" fmla="*/ 743 w 1142"/>
                <a:gd name="T23" fmla="*/ 1050 h 1146"/>
                <a:gd name="T24" fmla="*/ 783 w 1142"/>
                <a:gd name="T25" fmla="*/ 1035 h 1146"/>
                <a:gd name="T26" fmla="*/ 822 w 1142"/>
                <a:gd name="T27" fmla="*/ 1017 h 1146"/>
                <a:gd name="T28" fmla="*/ 860 w 1142"/>
                <a:gd name="T29" fmla="*/ 998 h 1146"/>
                <a:gd name="T30" fmla="*/ 895 w 1142"/>
                <a:gd name="T31" fmla="*/ 979 h 1146"/>
                <a:gd name="T32" fmla="*/ 927 w 1142"/>
                <a:gd name="T33" fmla="*/ 958 h 1146"/>
                <a:gd name="T34" fmla="*/ 958 w 1142"/>
                <a:gd name="T35" fmla="*/ 935 h 1146"/>
                <a:gd name="T36" fmla="*/ 985 w 1142"/>
                <a:gd name="T37" fmla="*/ 910 h 1146"/>
                <a:gd name="T38" fmla="*/ 1012 w 1142"/>
                <a:gd name="T39" fmla="*/ 883 h 1146"/>
                <a:gd name="T40" fmla="*/ 1033 w 1142"/>
                <a:gd name="T41" fmla="*/ 852 h 1146"/>
                <a:gd name="T42" fmla="*/ 1040 w 1142"/>
                <a:gd name="T43" fmla="*/ 841 h 1146"/>
                <a:gd name="T44" fmla="*/ 1060 w 1142"/>
                <a:gd name="T45" fmla="*/ 808 h 1146"/>
                <a:gd name="T46" fmla="*/ 1073 w 1142"/>
                <a:gd name="T47" fmla="*/ 783 h 1146"/>
                <a:gd name="T48" fmla="*/ 1085 w 1142"/>
                <a:gd name="T49" fmla="*/ 751 h 1146"/>
                <a:gd name="T50" fmla="*/ 1098 w 1142"/>
                <a:gd name="T51" fmla="*/ 712 h 1146"/>
                <a:gd name="T52" fmla="*/ 1112 w 1142"/>
                <a:gd name="T53" fmla="*/ 664 h 1146"/>
                <a:gd name="T54" fmla="*/ 1123 w 1142"/>
                <a:gd name="T55" fmla="*/ 610 h 1146"/>
                <a:gd name="T56" fmla="*/ 1133 w 1142"/>
                <a:gd name="T57" fmla="*/ 551 h 1146"/>
                <a:gd name="T58" fmla="*/ 1140 w 1142"/>
                <a:gd name="T59" fmla="*/ 482 h 1146"/>
                <a:gd name="T60" fmla="*/ 1142 w 1142"/>
                <a:gd name="T61" fmla="*/ 403 h 1146"/>
                <a:gd name="T62" fmla="*/ 1142 w 1142"/>
                <a:gd name="T63" fmla="*/ 317 h 1146"/>
                <a:gd name="T64" fmla="*/ 1136 w 1142"/>
                <a:gd name="T65" fmla="*/ 219 h 1146"/>
                <a:gd name="T66" fmla="*/ 1127 w 1142"/>
                <a:gd name="T67" fmla="*/ 115 h 1146"/>
                <a:gd name="T68" fmla="*/ 1110 w 1142"/>
                <a:gd name="T69" fmla="*/ 0 h 1146"/>
                <a:gd name="T70" fmla="*/ 0 1 256"/>
                <a:gd name="T71" fmla="*/ 0 1 256"/>
                <a:gd name="T72" fmla="*/ 0 1 256"/>
                <a:gd name="T73" fmla="*/ 0 1 256"/>
                <a:gd name="T74" fmla="*/ 0 1 256"/>
                <a:gd name="T75" fmla="*/ 0 1 256"/>
                <a:gd name="T76" fmla="*/ 0 1 256"/>
                <a:gd name="T77" fmla="*/ 0 1 256"/>
                <a:gd name="T78" fmla="*/ 0 1 256"/>
                <a:gd name="T79" fmla="*/ 0 1 256"/>
                <a:gd name="T80" fmla="*/ 0 1 256"/>
                <a:gd name="T81" fmla="*/ 0 1 256"/>
                <a:gd name="T82" fmla="*/ 0 1 256"/>
                <a:gd name="T83" fmla="*/ 0 1 256"/>
                <a:gd name="T84" fmla="*/ 0 1 256"/>
                <a:gd name="T85" fmla="*/ 0 1 256"/>
                <a:gd name="T86" fmla="*/ 0 1 256"/>
                <a:gd name="T87" fmla="*/ 0 1 256"/>
                <a:gd name="T88" fmla="*/ 0 1 256"/>
                <a:gd name="T89" fmla="*/ 0 1 256"/>
                <a:gd name="T90" fmla="*/ 0 1 256"/>
                <a:gd name="T91" fmla="*/ 0 1 256"/>
                <a:gd name="T92" fmla="*/ 0 1 256"/>
                <a:gd name="T93" fmla="*/ 0 1 256"/>
                <a:gd name="T94" fmla="*/ 0 1 256"/>
                <a:gd name="T95" fmla="*/ 0 1 256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w 1142"/>
                <a:gd name="T106" fmla="*/ 0 h 1146"/>
                <a:gd name="T107" fmla="*/ 0 w 1142"/>
                <a:gd name="T108" fmla="*/ 0 h 114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42" h="1146">
                  <a:moveTo>
                    <a:pt x="0" y="1144"/>
                  </a:moveTo>
                  <a:lnTo>
                    <a:pt x="36" y="1146"/>
                  </a:lnTo>
                  <a:lnTo>
                    <a:pt x="132" y="1144"/>
                  </a:lnTo>
                  <a:lnTo>
                    <a:pt x="200" y="1142"/>
                  </a:lnTo>
                  <a:lnTo>
                    <a:pt x="274" y="1136"/>
                  </a:lnTo>
                  <a:lnTo>
                    <a:pt x="355" y="1131"/>
                  </a:lnTo>
                  <a:lnTo>
                    <a:pt x="438" y="1119"/>
                  </a:lnTo>
                  <a:lnTo>
                    <a:pt x="526" y="1106"/>
                  </a:lnTo>
                  <a:lnTo>
                    <a:pt x="614" y="1087"/>
                  </a:lnTo>
                  <a:lnTo>
                    <a:pt x="658" y="1075"/>
                  </a:lnTo>
                  <a:lnTo>
                    <a:pt x="701" y="1064"/>
                  </a:lnTo>
                  <a:lnTo>
                    <a:pt x="743" y="1050"/>
                  </a:lnTo>
                  <a:lnTo>
                    <a:pt x="783" y="1035"/>
                  </a:lnTo>
                  <a:lnTo>
                    <a:pt x="822" y="1017"/>
                  </a:lnTo>
                  <a:lnTo>
                    <a:pt x="860" y="998"/>
                  </a:lnTo>
                  <a:lnTo>
                    <a:pt x="895" y="979"/>
                  </a:lnTo>
                  <a:lnTo>
                    <a:pt x="927" y="958"/>
                  </a:lnTo>
                  <a:lnTo>
                    <a:pt x="958" y="935"/>
                  </a:lnTo>
                  <a:lnTo>
                    <a:pt x="985" y="910"/>
                  </a:lnTo>
                  <a:lnTo>
                    <a:pt x="1012" y="883"/>
                  </a:lnTo>
                  <a:lnTo>
                    <a:pt x="1033" y="852"/>
                  </a:lnTo>
                  <a:lnTo>
                    <a:pt x="1040" y="841"/>
                  </a:lnTo>
                  <a:lnTo>
                    <a:pt x="1060" y="808"/>
                  </a:lnTo>
                  <a:lnTo>
                    <a:pt x="1073" y="783"/>
                  </a:lnTo>
                  <a:lnTo>
                    <a:pt x="1085" y="751"/>
                  </a:lnTo>
                  <a:lnTo>
                    <a:pt x="1098" y="712"/>
                  </a:lnTo>
                  <a:lnTo>
                    <a:pt x="1112" y="664"/>
                  </a:lnTo>
                  <a:lnTo>
                    <a:pt x="1123" y="610"/>
                  </a:lnTo>
                  <a:lnTo>
                    <a:pt x="1133" y="551"/>
                  </a:lnTo>
                  <a:lnTo>
                    <a:pt x="1140" y="482"/>
                  </a:lnTo>
                  <a:lnTo>
                    <a:pt x="1142" y="403"/>
                  </a:lnTo>
                  <a:lnTo>
                    <a:pt x="1142" y="317"/>
                  </a:lnTo>
                  <a:lnTo>
                    <a:pt x="1136" y="219"/>
                  </a:lnTo>
                  <a:lnTo>
                    <a:pt x="1127" y="115"/>
                  </a:lnTo>
                  <a:lnTo>
                    <a:pt x="1110" y="0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フリーフォーム 23"/>
            <p:cNvSpPr>
              <a:spLocks/>
            </p:cNvSpPr>
            <p:nvPr/>
          </p:nvSpPr>
          <p:spPr bwMode="auto">
            <a:xfrm>
              <a:off x="3381" y="1608"/>
              <a:ext cx="296" cy="246"/>
            </a:xfrm>
            <a:custGeom>
              <a:avLst/>
              <a:gdLst>
                <a:gd name="T0" fmla="*/ 0 w 309"/>
                <a:gd name="T1" fmla="*/ 0 h 263"/>
                <a:gd name="T2" fmla="*/ 39 w 309"/>
                <a:gd name="T3" fmla="*/ 19 h 263"/>
                <a:gd name="T4" fmla="*/ 79 w 309"/>
                <a:gd name="T5" fmla="*/ 42 h 263"/>
                <a:gd name="T6" fmla="*/ 131 w 309"/>
                <a:gd name="T7" fmla="*/ 73 h 263"/>
                <a:gd name="T8" fmla="*/ 156 w 309"/>
                <a:gd name="T9" fmla="*/ 90 h 263"/>
                <a:gd name="T10" fmla="*/ 183 w 309"/>
                <a:gd name="T11" fmla="*/ 111 h 263"/>
                <a:gd name="T12" fmla="*/ 209 w 309"/>
                <a:gd name="T13" fmla="*/ 132 h 263"/>
                <a:gd name="T14" fmla="*/ 232 w 309"/>
                <a:gd name="T15" fmla="*/ 155 h 263"/>
                <a:gd name="T16" fmla="*/ 257 w 309"/>
                <a:gd name="T17" fmla="*/ 180 h 263"/>
                <a:gd name="T18" fmla="*/ 277 w 309"/>
                <a:gd name="T19" fmla="*/ 205 h 263"/>
                <a:gd name="T20" fmla="*/ 296 w 309"/>
                <a:gd name="T21" fmla="*/ 234 h 263"/>
                <a:gd name="T22" fmla="*/ 309 w 309"/>
                <a:gd name="T23" fmla="*/ 263 h 263"/>
                <a:gd name="T24" fmla="*/ 0 1 256"/>
                <a:gd name="T25" fmla="*/ 0 1 256"/>
                <a:gd name="T26" fmla="*/ 0 1 256"/>
                <a:gd name="T27" fmla="*/ 0 1 256"/>
                <a:gd name="T28" fmla="*/ 0 1 256"/>
                <a:gd name="T29" fmla="*/ 0 1 256"/>
                <a:gd name="T30" fmla="*/ 0 1 256"/>
                <a:gd name="T31" fmla="*/ 0 1 256"/>
                <a:gd name="T32" fmla="*/ 0 1 256"/>
                <a:gd name="T33" fmla="*/ 0 1 256"/>
                <a:gd name="T34" fmla="*/ 0 1 256"/>
                <a:gd name="T35" fmla="*/ 0 1 256"/>
                <a:gd name="T36" fmla="*/ 0 w 309"/>
                <a:gd name="T37" fmla="*/ 0 h 263"/>
                <a:gd name="T38" fmla="*/ 0 w 309"/>
                <a:gd name="T39" fmla="*/ 0 h 2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9" h="263">
                  <a:moveTo>
                    <a:pt x="0" y="0"/>
                  </a:moveTo>
                  <a:lnTo>
                    <a:pt x="39" y="19"/>
                  </a:lnTo>
                  <a:lnTo>
                    <a:pt x="79" y="42"/>
                  </a:lnTo>
                  <a:lnTo>
                    <a:pt x="131" y="73"/>
                  </a:lnTo>
                  <a:lnTo>
                    <a:pt x="156" y="90"/>
                  </a:lnTo>
                  <a:lnTo>
                    <a:pt x="183" y="111"/>
                  </a:lnTo>
                  <a:lnTo>
                    <a:pt x="209" y="132"/>
                  </a:lnTo>
                  <a:lnTo>
                    <a:pt x="232" y="155"/>
                  </a:lnTo>
                  <a:lnTo>
                    <a:pt x="257" y="180"/>
                  </a:lnTo>
                  <a:lnTo>
                    <a:pt x="277" y="205"/>
                  </a:lnTo>
                  <a:lnTo>
                    <a:pt x="296" y="234"/>
                  </a:lnTo>
                  <a:lnTo>
                    <a:pt x="309" y="263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フリーフォーム 24"/>
            <p:cNvSpPr>
              <a:spLocks/>
            </p:cNvSpPr>
            <p:nvPr/>
          </p:nvSpPr>
          <p:spPr bwMode="auto">
            <a:xfrm>
              <a:off x="2079" y="2576"/>
              <a:ext cx="951" cy="157"/>
            </a:xfrm>
            <a:custGeom>
              <a:avLst/>
              <a:gdLst>
                <a:gd name="T0" fmla="*/ 0 w 960"/>
                <a:gd name="T1" fmla="*/ 0 h 157"/>
                <a:gd name="T2" fmla="*/ 98 w 960"/>
                <a:gd name="T3" fmla="*/ 27 h 157"/>
                <a:gd name="T4" fmla="*/ 209 w 960"/>
                <a:gd name="T5" fmla="*/ 53 h 157"/>
                <a:gd name="T6" fmla="*/ 340 w 960"/>
                <a:gd name="T7" fmla="*/ 84 h 157"/>
                <a:gd name="T8" fmla="*/ 493 w 960"/>
                <a:gd name="T9" fmla="*/ 113 h 157"/>
                <a:gd name="T10" fmla="*/ 572 w 960"/>
                <a:gd name="T11" fmla="*/ 126 h 157"/>
                <a:gd name="T12" fmla="*/ 654 w 960"/>
                <a:gd name="T13" fmla="*/ 138 h 157"/>
                <a:gd name="T14" fmla="*/ 735 w 960"/>
                <a:gd name="T15" fmla="*/ 146 h 157"/>
                <a:gd name="T16" fmla="*/ 812 w 960"/>
                <a:gd name="T17" fmla="*/ 153 h 157"/>
                <a:gd name="T18" fmla="*/ 887 w 960"/>
                <a:gd name="T19" fmla="*/ 157 h 157"/>
                <a:gd name="T20" fmla="*/ 960 w 960"/>
                <a:gd name="T21" fmla="*/ 155 h 157"/>
                <a:gd name="T22" fmla="*/ 0 1 256"/>
                <a:gd name="T23" fmla="*/ 0 1 256"/>
                <a:gd name="T24" fmla="*/ 0 1 256"/>
                <a:gd name="T25" fmla="*/ 0 1 256"/>
                <a:gd name="T26" fmla="*/ 0 1 256"/>
                <a:gd name="T27" fmla="*/ 0 1 256"/>
                <a:gd name="T28" fmla="*/ 0 1 256"/>
                <a:gd name="T29" fmla="*/ 0 1 256"/>
                <a:gd name="T30" fmla="*/ 0 1 256"/>
                <a:gd name="T31" fmla="*/ 0 1 256"/>
                <a:gd name="T32" fmla="*/ 0 1 256"/>
                <a:gd name="T33" fmla="*/ 0 w 960"/>
                <a:gd name="T34" fmla="*/ 0 h 157"/>
                <a:gd name="T35" fmla="*/ 0 w 960"/>
                <a:gd name="T36" fmla="*/ 0 h 15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60" h="157">
                  <a:moveTo>
                    <a:pt x="0" y="0"/>
                  </a:moveTo>
                  <a:lnTo>
                    <a:pt x="98" y="27"/>
                  </a:lnTo>
                  <a:lnTo>
                    <a:pt x="209" y="53"/>
                  </a:lnTo>
                  <a:lnTo>
                    <a:pt x="340" y="84"/>
                  </a:lnTo>
                  <a:lnTo>
                    <a:pt x="493" y="113"/>
                  </a:lnTo>
                  <a:lnTo>
                    <a:pt x="572" y="126"/>
                  </a:lnTo>
                  <a:lnTo>
                    <a:pt x="654" y="138"/>
                  </a:lnTo>
                  <a:lnTo>
                    <a:pt x="735" y="146"/>
                  </a:lnTo>
                  <a:lnTo>
                    <a:pt x="812" y="153"/>
                  </a:lnTo>
                  <a:lnTo>
                    <a:pt x="887" y="157"/>
                  </a:lnTo>
                  <a:lnTo>
                    <a:pt x="960" y="155"/>
                  </a:lnTo>
                </a:path>
              </a:pathLst>
            </a:custGeom>
            <a:noFill/>
            <a:ln w="12700" cap="flat" cmpd="sng" algn="ctr">
              <a:solidFill>
                <a:schemeClr val="accent1">
                  <a:alpha val="29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" name="タイトル プレースホルダー 13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  <a:prstGeom prst="rect">
            <a:avLst/>
          </a:prstGeom>
          <a:effectLst>
            <a:softEdge rad="12700"/>
          </a:effectLst>
        </p:spPr>
        <p:txBody>
          <a:bodyPr vert="horz" rtlCol="0" anchor="ctr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457200" y="1601170"/>
            <a:ext cx="8229600" cy="468535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grpSp>
        <p:nvGrpSpPr>
          <p:cNvPr id="3" name="グループ化 2"/>
          <p:cNvGrpSpPr/>
          <p:nvPr/>
        </p:nvGrpSpPr>
        <p:grpSpPr>
          <a:xfrm>
            <a:off x="8072430" y="5827532"/>
            <a:ext cx="1071570" cy="1036602"/>
            <a:chOff x="6357950" y="5000636"/>
            <a:chExt cx="1071570" cy="1036602"/>
          </a:xfrm>
          <a:solidFill>
            <a:schemeClr val="accent1">
              <a:alpha val="30000"/>
            </a:schemeClr>
          </a:solidFill>
        </p:grpSpPr>
        <p:sp>
          <p:nvSpPr>
            <p:cNvPr id="33" name="フリーフォーム 32"/>
            <p:cNvSpPr>
              <a:spLocks/>
            </p:cNvSpPr>
            <p:nvPr/>
          </p:nvSpPr>
          <p:spPr bwMode="auto">
            <a:xfrm rot="21162566">
              <a:off x="6357950" y="5000636"/>
              <a:ext cx="1071570" cy="1036602"/>
            </a:xfrm>
            <a:custGeom>
              <a:avLst/>
              <a:gdLst>
                <a:gd name="T0" fmla="*/ 320675 w 551"/>
                <a:gd name="T1" fmla="*/ 11112 h 537"/>
                <a:gd name="T2" fmla="*/ 331787 w 551"/>
                <a:gd name="T3" fmla="*/ 11112 h 537"/>
                <a:gd name="T4" fmla="*/ 265112 w 551"/>
                <a:gd name="T5" fmla="*/ 93662 h 537"/>
                <a:gd name="T6" fmla="*/ 171450 w 551"/>
                <a:gd name="T7" fmla="*/ 185737 h 537"/>
                <a:gd name="T8" fmla="*/ 112712 w 551"/>
                <a:gd name="T9" fmla="*/ 334962 h 537"/>
                <a:gd name="T10" fmla="*/ 136525 w 551"/>
                <a:gd name="T11" fmla="*/ 495300 h 537"/>
                <a:gd name="T12" fmla="*/ 241300 w 551"/>
                <a:gd name="T13" fmla="*/ 633412 h 537"/>
                <a:gd name="T14" fmla="*/ 401637 w 551"/>
                <a:gd name="T15" fmla="*/ 715962 h 537"/>
                <a:gd name="T16" fmla="*/ 563562 w 551"/>
                <a:gd name="T17" fmla="*/ 715962 h 537"/>
                <a:gd name="T18" fmla="*/ 688975 w 551"/>
                <a:gd name="T19" fmla="*/ 600075 h 537"/>
                <a:gd name="T20" fmla="*/ 701675 w 551"/>
                <a:gd name="T21" fmla="*/ 495300 h 537"/>
                <a:gd name="T22" fmla="*/ 642937 w 551"/>
                <a:gd name="T23" fmla="*/ 358775 h 537"/>
                <a:gd name="T24" fmla="*/ 701675 w 551"/>
                <a:gd name="T25" fmla="*/ 404812 h 537"/>
                <a:gd name="T26" fmla="*/ 622300 w 551"/>
                <a:gd name="T27" fmla="*/ 288925 h 537"/>
                <a:gd name="T28" fmla="*/ 735012 w 551"/>
                <a:gd name="T29" fmla="*/ 392112 h 537"/>
                <a:gd name="T30" fmla="*/ 758825 w 551"/>
                <a:gd name="T31" fmla="*/ 471487 h 537"/>
                <a:gd name="T32" fmla="*/ 735012 w 551"/>
                <a:gd name="T33" fmla="*/ 587375 h 537"/>
                <a:gd name="T34" fmla="*/ 746125 w 551"/>
                <a:gd name="T35" fmla="*/ 577850 h 537"/>
                <a:gd name="T36" fmla="*/ 792162 w 551"/>
                <a:gd name="T37" fmla="*/ 495300 h 537"/>
                <a:gd name="T38" fmla="*/ 792162 w 551"/>
                <a:gd name="T39" fmla="*/ 415925 h 537"/>
                <a:gd name="T40" fmla="*/ 725487 w 551"/>
                <a:gd name="T41" fmla="*/ 263525 h 537"/>
                <a:gd name="T42" fmla="*/ 746125 w 551"/>
                <a:gd name="T43" fmla="*/ 242887 h 537"/>
                <a:gd name="T44" fmla="*/ 642937 w 551"/>
                <a:gd name="T45" fmla="*/ 160337 h 537"/>
                <a:gd name="T46" fmla="*/ 527050 w 551"/>
                <a:gd name="T47" fmla="*/ 139700 h 537"/>
                <a:gd name="T48" fmla="*/ 517525 w 551"/>
                <a:gd name="T49" fmla="*/ 127000 h 537"/>
                <a:gd name="T50" fmla="*/ 527050 w 551"/>
                <a:gd name="T51" fmla="*/ 103187 h 537"/>
                <a:gd name="T52" fmla="*/ 585787 w 551"/>
                <a:gd name="T53" fmla="*/ 80962 h 537"/>
                <a:gd name="T54" fmla="*/ 782637 w 551"/>
                <a:gd name="T55" fmla="*/ 196850 h 537"/>
                <a:gd name="T56" fmla="*/ 862012 w 551"/>
                <a:gd name="T57" fmla="*/ 334962 h 537"/>
                <a:gd name="T58" fmla="*/ 862012 w 551"/>
                <a:gd name="T59" fmla="*/ 495300 h 537"/>
                <a:gd name="T60" fmla="*/ 804862 w 551"/>
                <a:gd name="T61" fmla="*/ 669925 h 537"/>
                <a:gd name="T62" fmla="*/ 688975 w 551"/>
                <a:gd name="T63" fmla="*/ 785812 h 537"/>
                <a:gd name="T64" fmla="*/ 563562 w 551"/>
                <a:gd name="T65" fmla="*/ 842962 h 537"/>
                <a:gd name="T66" fmla="*/ 390525 w 551"/>
                <a:gd name="T67" fmla="*/ 852487 h 537"/>
                <a:gd name="T68" fmla="*/ 207962 w 551"/>
                <a:gd name="T69" fmla="*/ 793750 h 537"/>
                <a:gd name="T70" fmla="*/ 57150 w 551"/>
                <a:gd name="T71" fmla="*/ 669925 h 537"/>
                <a:gd name="T72" fmla="*/ 46037 w 551"/>
                <a:gd name="T73" fmla="*/ 611187 h 537"/>
                <a:gd name="T74" fmla="*/ 92075 w 551"/>
                <a:gd name="T75" fmla="*/ 690562 h 537"/>
                <a:gd name="T76" fmla="*/ 103187 w 551"/>
                <a:gd name="T77" fmla="*/ 681037 h 537"/>
                <a:gd name="T78" fmla="*/ 112712 w 551"/>
                <a:gd name="T79" fmla="*/ 690562 h 537"/>
                <a:gd name="T80" fmla="*/ 33337 w 551"/>
                <a:gd name="T81" fmla="*/ 528637 h 537"/>
                <a:gd name="T82" fmla="*/ 0 w 551"/>
                <a:gd name="T83" fmla="*/ 379412 h 537"/>
                <a:gd name="T84" fmla="*/ 9525 w 551"/>
                <a:gd name="T85" fmla="*/ 404812 h 537"/>
                <a:gd name="T86" fmla="*/ 46037 w 551"/>
                <a:gd name="T87" fmla="*/ 368300 h 537"/>
                <a:gd name="T88" fmla="*/ 79375 w 551"/>
                <a:gd name="T89" fmla="*/ 219075 h 537"/>
                <a:gd name="T90" fmla="*/ 182562 w 551"/>
                <a:gd name="T91" fmla="*/ 103187 h 537"/>
                <a:gd name="T92" fmla="*/ 265112 w 551"/>
                <a:gd name="T93" fmla="*/ 57150 h 537"/>
                <a:gd name="T94" fmla="*/ 311150 w 551"/>
                <a:gd name="T95" fmla="*/ 23812 h 537"/>
                <a:gd name="T96" fmla="*/ 0 1 256"/>
                <a:gd name="T97" fmla="*/ 0 1 256"/>
                <a:gd name="T98" fmla="*/ 0 1 256"/>
                <a:gd name="T99" fmla="*/ 0 1 256"/>
                <a:gd name="T100" fmla="*/ 0 1 256"/>
                <a:gd name="T101" fmla="*/ 0 1 256"/>
                <a:gd name="T102" fmla="*/ 0 1 256"/>
                <a:gd name="T103" fmla="*/ 0 1 256"/>
                <a:gd name="T104" fmla="*/ 0 1 256"/>
                <a:gd name="T105" fmla="*/ 0 1 256"/>
                <a:gd name="T106" fmla="*/ 0 1 256"/>
                <a:gd name="T107" fmla="*/ 0 1 256"/>
                <a:gd name="T108" fmla="*/ 0 1 256"/>
                <a:gd name="T109" fmla="*/ 0 1 256"/>
                <a:gd name="T110" fmla="*/ 0 1 256"/>
                <a:gd name="T111" fmla="*/ 0 1 256"/>
                <a:gd name="T112" fmla="*/ 0 1 256"/>
                <a:gd name="T113" fmla="*/ 0 1 256"/>
                <a:gd name="T114" fmla="*/ 0 1 256"/>
                <a:gd name="T115" fmla="*/ 0 1 256"/>
                <a:gd name="T116" fmla="*/ 0 1 256"/>
                <a:gd name="T117" fmla="*/ 0 1 256"/>
                <a:gd name="T118" fmla="*/ 0 1 256"/>
                <a:gd name="T119" fmla="*/ 0 1 256"/>
                <a:gd name="T120" fmla="*/ 0 1 256"/>
                <a:gd name="T121" fmla="*/ 0 1 256"/>
                <a:gd name="T122" fmla="*/ 0 1 256"/>
                <a:gd name="T123" fmla="*/ 0 1 256"/>
                <a:gd name="T124" fmla="*/ 0 1 256"/>
                <a:gd name="T125" fmla="*/ 0 1 256"/>
                <a:gd name="T126" fmla="*/ 0 1 256"/>
                <a:gd name="T127" fmla="*/ 0 1 256"/>
                <a:gd name="T128" fmla="*/ 0 1 256"/>
                <a:gd name="T129" fmla="*/ 0 1 256"/>
                <a:gd name="T130" fmla="*/ 0 1 256"/>
                <a:gd name="T131" fmla="*/ 0 1 256"/>
                <a:gd name="T132" fmla="*/ 0 1 256"/>
                <a:gd name="T133" fmla="*/ 0 1 256"/>
                <a:gd name="T134" fmla="*/ 0 1 256"/>
                <a:gd name="T135" fmla="*/ 0 1 256"/>
                <a:gd name="T136" fmla="*/ 0 1 256"/>
                <a:gd name="T137" fmla="*/ 0 1 256"/>
                <a:gd name="T138" fmla="*/ 0 1 256"/>
                <a:gd name="T139" fmla="*/ 0 1 256"/>
                <a:gd name="T140" fmla="*/ 0 1 256"/>
                <a:gd name="T141" fmla="*/ 0 1 256"/>
                <a:gd name="T142" fmla="*/ 0 1 256"/>
                <a:gd name="T143" fmla="*/ 0 1 256"/>
                <a:gd name="T144" fmla="*/ 0 w 551"/>
                <a:gd name="T145" fmla="*/ 0 h 537"/>
                <a:gd name="T146" fmla="*/ 0 w 551"/>
                <a:gd name="T147" fmla="*/ 0 h 53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51" h="537">
                  <a:moveTo>
                    <a:pt x="196" y="15"/>
                  </a:moveTo>
                  <a:lnTo>
                    <a:pt x="202" y="7"/>
                  </a:lnTo>
                  <a:lnTo>
                    <a:pt x="217" y="0"/>
                  </a:lnTo>
                  <a:lnTo>
                    <a:pt x="209" y="7"/>
                  </a:lnTo>
                  <a:lnTo>
                    <a:pt x="196" y="30"/>
                  </a:lnTo>
                  <a:lnTo>
                    <a:pt x="167" y="59"/>
                  </a:lnTo>
                  <a:lnTo>
                    <a:pt x="136" y="80"/>
                  </a:lnTo>
                  <a:lnTo>
                    <a:pt x="108" y="117"/>
                  </a:lnTo>
                  <a:lnTo>
                    <a:pt x="86" y="174"/>
                  </a:lnTo>
                  <a:lnTo>
                    <a:pt x="71" y="211"/>
                  </a:lnTo>
                  <a:lnTo>
                    <a:pt x="71" y="247"/>
                  </a:lnTo>
                  <a:lnTo>
                    <a:pt x="86" y="312"/>
                  </a:lnTo>
                  <a:lnTo>
                    <a:pt x="115" y="364"/>
                  </a:lnTo>
                  <a:lnTo>
                    <a:pt x="152" y="399"/>
                  </a:lnTo>
                  <a:lnTo>
                    <a:pt x="196" y="435"/>
                  </a:lnTo>
                  <a:lnTo>
                    <a:pt x="253" y="451"/>
                  </a:lnTo>
                  <a:lnTo>
                    <a:pt x="303" y="458"/>
                  </a:lnTo>
                  <a:lnTo>
                    <a:pt x="355" y="451"/>
                  </a:lnTo>
                  <a:lnTo>
                    <a:pt x="392" y="435"/>
                  </a:lnTo>
                  <a:lnTo>
                    <a:pt x="434" y="378"/>
                  </a:lnTo>
                  <a:lnTo>
                    <a:pt x="442" y="356"/>
                  </a:lnTo>
                  <a:lnTo>
                    <a:pt x="442" y="312"/>
                  </a:lnTo>
                  <a:lnTo>
                    <a:pt x="434" y="284"/>
                  </a:lnTo>
                  <a:lnTo>
                    <a:pt x="405" y="226"/>
                  </a:lnTo>
                  <a:lnTo>
                    <a:pt x="413" y="226"/>
                  </a:lnTo>
                  <a:lnTo>
                    <a:pt x="442" y="255"/>
                  </a:lnTo>
                  <a:lnTo>
                    <a:pt x="442" y="232"/>
                  </a:lnTo>
                  <a:lnTo>
                    <a:pt x="392" y="182"/>
                  </a:lnTo>
                  <a:lnTo>
                    <a:pt x="405" y="182"/>
                  </a:lnTo>
                  <a:lnTo>
                    <a:pt x="463" y="247"/>
                  </a:lnTo>
                  <a:lnTo>
                    <a:pt x="470" y="276"/>
                  </a:lnTo>
                  <a:lnTo>
                    <a:pt x="478" y="297"/>
                  </a:lnTo>
                  <a:lnTo>
                    <a:pt x="478" y="320"/>
                  </a:lnTo>
                  <a:lnTo>
                    <a:pt x="463" y="370"/>
                  </a:lnTo>
                  <a:lnTo>
                    <a:pt x="470" y="370"/>
                  </a:lnTo>
                  <a:lnTo>
                    <a:pt x="470" y="364"/>
                  </a:lnTo>
                  <a:lnTo>
                    <a:pt x="486" y="341"/>
                  </a:lnTo>
                  <a:lnTo>
                    <a:pt x="499" y="312"/>
                  </a:lnTo>
                  <a:lnTo>
                    <a:pt x="499" y="291"/>
                  </a:lnTo>
                  <a:lnTo>
                    <a:pt x="499" y="262"/>
                  </a:lnTo>
                  <a:lnTo>
                    <a:pt x="478" y="211"/>
                  </a:lnTo>
                  <a:lnTo>
                    <a:pt x="457" y="166"/>
                  </a:lnTo>
                  <a:lnTo>
                    <a:pt x="463" y="161"/>
                  </a:lnTo>
                  <a:lnTo>
                    <a:pt x="470" y="153"/>
                  </a:lnTo>
                  <a:lnTo>
                    <a:pt x="442" y="124"/>
                  </a:lnTo>
                  <a:lnTo>
                    <a:pt x="405" y="101"/>
                  </a:lnTo>
                  <a:lnTo>
                    <a:pt x="355" y="95"/>
                  </a:lnTo>
                  <a:lnTo>
                    <a:pt x="332" y="88"/>
                  </a:lnTo>
                  <a:lnTo>
                    <a:pt x="311" y="80"/>
                  </a:lnTo>
                  <a:lnTo>
                    <a:pt x="326" y="80"/>
                  </a:lnTo>
                  <a:lnTo>
                    <a:pt x="369" y="65"/>
                  </a:lnTo>
                  <a:lnTo>
                    <a:pt x="332" y="65"/>
                  </a:lnTo>
                  <a:lnTo>
                    <a:pt x="332" y="51"/>
                  </a:lnTo>
                  <a:lnTo>
                    <a:pt x="369" y="51"/>
                  </a:lnTo>
                  <a:lnTo>
                    <a:pt x="457" y="95"/>
                  </a:lnTo>
                  <a:lnTo>
                    <a:pt x="493" y="124"/>
                  </a:lnTo>
                  <a:lnTo>
                    <a:pt x="522" y="161"/>
                  </a:lnTo>
                  <a:lnTo>
                    <a:pt x="543" y="211"/>
                  </a:lnTo>
                  <a:lnTo>
                    <a:pt x="551" y="268"/>
                  </a:lnTo>
                  <a:lnTo>
                    <a:pt x="543" y="312"/>
                  </a:lnTo>
                  <a:lnTo>
                    <a:pt x="528" y="370"/>
                  </a:lnTo>
                  <a:lnTo>
                    <a:pt x="507" y="422"/>
                  </a:lnTo>
                  <a:lnTo>
                    <a:pt x="470" y="464"/>
                  </a:lnTo>
                  <a:lnTo>
                    <a:pt x="434" y="495"/>
                  </a:lnTo>
                  <a:lnTo>
                    <a:pt x="397" y="516"/>
                  </a:lnTo>
                  <a:lnTo>
                    <a:pt x="355" y="531"/>
                  </a:lnTo>
                  <a:lnTo>
                    <a:pt x="303" y="537"/>
                  </a:lnTo>
                  <a:lnTo>
                    <a:pt x="246" y="537"/>
                  </a:lnTo>
                  <a:lnTo>
                    <a:pt x="188" y="523"/>
                  </a:lnTo>
                  <a:lnTo>
                    <a:pt x="131" y="500"/>
                  </a:lnTo>
                  <a:lnTo>
                    <a:pt x="79" y="464"/>
                  </a:lnTo>
                  <a:lnTo>
                    <a:pt x="36" y="422"/>
                  </a:lnTo>
                  <a:lnTo>
                    <a:pt x="0" y="356"/>
                  </a:lnTo>
                  <a:lnTo>
                    <a:pt x="29" y="385"/>
                  </a:lnTo>
                  <a:lnTo>
                    <a:pt x="50" y="429"/>
                  </a:lnTo>
                  <a:lnTo>
                    <a:pt x="58" y="435"/>
                  </a:lnTo>
                  <a:lnTo>
                    <a:pt x="58" y="429"/>
                  </a:lnTo>
                  <a:lnTo>
                    <a:pt x="65" y="429"/>
                  </a:lnTo>
                  <a:lnTo>
                    <a:pt x="71" y="429"/>
                  </a:lnTo>
                  <a:lnTo>
                    <a:pt x="71" y="435"/>
                  </a:lnTo>
                  <a:lnTo>
                    <a:pt x="42" y="393"/>
                  </a:lnTo>
                  <a:lnTo>
                    <a:pt x="21" y="333"/>
                  </a:lnTo>
                  <a:lnTo>
                    <a:pt x="0" y="276"/>
                  </a:lnTo>
                  <a:lnTo>
                    <a:pt x="0" y="239"/>
                  </a:lnTo>
                  <a:lnTo>
                    <a:pt x="0" y="197"/>
                  </a:lnTo>
                  <a:lnTo>
                    <a:pt x="6" y="255"/>
                  </a:lnTo>
                  <a:lnTo>
                    <a:pt x="29" y="297"/>
                  </a:lnTo>
                  <a:lnTo>
                    <a:pt x="29" y="232"/>
                  </a:lnTo>
                  <a:lnTo>
                    <a:pt x="36" y="166"/>
                  </a:lnTo>
                  <a:lnTo>
                    <a:pt x="50" y="138"/>
                  </a:lnTo>
                  <a:lnTo>
                    <a:pt x="71" y="109"/>
                  </a:lnTo>
                  <a:lnTo>
                    <a:pt x="115" y="65"/>
                  </a:lnTo>
                  <a:lnTo>
                    <a:pt x="144" y="51"/>
                  </a:lnTo>
                  <a:lnTo>
                    <a:pt x="167" y="36"/>
                  </a:lnTo>
                  <a:lnTo>
                    <a:pt x="188" y="15"/>
                  </a:lnTo>
                  <a:lnTo>
                    <a:pt x="196" y="15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34" name="フリーフォーム 33"/>
            <p:cNvSpPr>
              <a:spLocks/>
            </p:cNvSpPr>
            <p:nvPr/>
          </p:nvSpPr>
          <p:spPr bwMode="auto">
            <a:xfrm>
              <a:off x="6715140" y="5214950"/>
              <a:ext cx="431310" cy="71438"/>
            </a:xfrm>
            <a:custGeom>
              <a:avLst/>
              <a:gdLst>
                <a:gd name="T0" fmla="*/ 0 w 232"/>
                <a:gd name="T1" fmla="*/ 0 h 44"/>
                <a:gd name="T2" fmla="*/ 196850 w 232"/>
                <a:gd name="T3" fmla="*/ 12700 h 44"/>
                <a:gd name="T4" fmla="*/ 301625 w 232"/>
                <a:gd name="T5" fmla="*/ 36513 h 44"/>
                <a:gd name="T6" fmla="*/ 334963 w 232"/>
                <a:gd name="T7" fmla="*/ 46038 h 44"/>
                <a:gd name="T8" fmla="*/ 358775 w 232"/>
                <a:gd name="T9" fmla="*/ 58738 h 44"/>
                <a:gd name="T10" fmla="*/ 368300 w 232"/>
                <a:gd name="T11" fmla="*/ 69850 h 44"/>
                <a:gd name="T12" fmla="*/ 346075 w 232"/>
                <a:gd name="T13" fmla="*/ 69850 h 44"/>
                <a:gd name="T14" fmla="*/ 288925 w 232"/>
                <a:gd name="T15" fmla="*/ 46038 h 44"/>
                <a:gd name="T16" fmla="*/ 219075 w 232"/>
                <a:gd name="T17" fmla="*/ 36513 h 44"/>
                <a:gd name="T18" fmla="*/ 219075 w 232"/>
                <a:gd name="T19" fmla="*/ 46038 h 44"/>
                <a:gd name="T20" fmla="*/ 242888 w 232"/>
                <a:gd name="T21" fmla="*/ 69850 h 44"/>
                <a:gd name="T22" fmla="*/ 219075 w 232"/>
                <a:gd name="T23" fmla="*/ 69850 h 44"/>
                <a:gd name="T24" fmla="*/ 196850 w 232"/>
                <a:gd name="T25" fmla="*/ 58738 h 44"/>
                <a:gd name="T26" fmla="*/ 173038 w 232"/>
                <a:gd name="T27" fmla="*/ 46038 h 44"/>
                <a:gd name="T28" fmla="*/ 11113 w 232"/>
                <a:gd name="T29" fmla="*/ 0 h 44"/>
                <a:gd name="T30" fmla="*/ 0 w 232"/>
                <a:gd name="T31" fmla="*/ 0 h 44"/>
                <a:gd name="T32" fmla="*/ 0 1 256"/>
                <a:gd name="T33" fmla="*/ 0 1 256"/>
                <a:gd name="T34" fmla="*/ 0 1 256"/>
                <a:gd name="T35" fmla="*/ 0 1 256"/>
                <a:gd name="T36" fmla="*/ 0 1 256"/>
                <a:gd name="T37" fmla="*/ 0 1 256"/>
                <a:gd name="T38" fmla="*/ 0 1 256"/>
                <a:gd name="T39" fmla="*/ 0 1 256"/>
                <a:gd name="T40" fmla="*/ 0 1 256"/>
                <a:gd name="T41" fmla="*/ 0 1 256"/>
                <a:gd name="T42" fmla="*/ 0 1 256"/>
                <a:gd name="T43" fmla="*/ 0 1 256"/>
                <a:gd name="T44" fmla="*/ 0 1 256"/>
                <a:gd name="T45" fmla="*/ 0 1 256"/>
                <a:gd name="T46" fmla="*/ 0 1 256"/>
                <a:gd name="T47" fmla="*/ 0 1 256"/>
                <a:gd name="T48" fmla="*/ 0 w 232"/>
                <a:gd name="T49" fmla="*/ 0 h 44"/>
                <a:gd name="T50" fmla="*/ 0 w 232"/>
                <a:gd name="T51" fmla="*/ 0 h 4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2" h="44">
                  <a:moveTo>
                    <a:pt x="0" y="0"/>
                  </a:moveTo>
                  <a:lnTo>
                    <a:pt x="124" y="8"/>
                  </a:lnTo>
                  <a:lnTo>
                    <a:pt x="190" y="23"/>
                  </a:lnTo>
                  <a:lnTo>
                    <a:pt x="211" y="29"/>
                  </a:lnTo>
                  <a:lnTo>
                    <a:pt x="226" y="37"/>
                  </a:lnTo>
                  <a:lnTo>
                    <a:pt x="232" y="44"/>
                  </a:lnTo>
                  <a:lnTo>
                    <a:pt x="218" y="44"/>
                  </a:lnTo>
                  <a:lnTo>
                    <a:pt x="182" y="29"/>
                  </a:lnTo>
                  <a:lnTo>
                    <a:pt x="138" y="23"/>
                  </a:lnTo>
                  <a:lnTo>
                    <a:pt x="138" y="29"/>
                  </a:lnTo>
                  <a:lnTo>
                    <a:pt x="153" y="44"/>
                  </a:lnTo>
                  <a:lnTo>
                    <a:pt x="138" y="44"/>
                  </a:lnTo>
                  <a:lnTo>
                    <a:pt x="124" y="37"/>
                  </a:lnTo>
                  <a:lnTo>
                    <a:pt x="109" y="29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  <p:sp>
          <p:nvSpPr>
            <p:cNvPr id="35" name="フリーフォーム 34"/>
            <p:cNvSpPr>
              <a:spLocks/>
            </p:cNvSpPr>
            <p:nvPr/>
          </p:nvSpPr>
          <p:spPr bwMode="auto">
            <a:xfrm>
              <a:off x="6786578" y="5357826"/>
              <a:ext cx="232643" cy="71242"/>
            </a:xfrm>
            <a:custGeom>
              <a:avLst/>
              <a:gdLst>
                <a:gd name="T0" fmla="*/ 0 w 94"/>
                <a:gd name="T1" fmla="*/ 0 h 29"/>
                <a:gd name="T2" fmla="*/ 82550 w 94"/>
                <a:gd name="T3" fmla="*/ 12700 h 29"/>
                <a:gd name="T4" fmla="*/ 149225 w 94"/>
                <a:gd name="T5" fmla="*/ 33338 h 29"/>
                <a:gd name="T6" fmla="*/ 149225 w 94"/>
                <a:gd name="T7" fmla="*/ 46038 h 29"/>
                <a:gd name="T8" fmla="*/ 127000 w 94"/>
                <a:gd name="T9" fmla="*/ 46038 h 29"/>
                <a:gd name="T10" fmla="*/ 69850 w 94"/>
                <a:gd name="T11" fmla="*/ 25400 h 29"/>
                <a:gd name="T12" fmla="*/ 11113 w 94"/>
                <a:gd name="T13" fmla="*/ 0 h 29"/>
                <a:gd name="T14" fmla="*/ 0 w 94"/>
                <a:gd name="T15" fmla="*/ 0 h 29"/>
                <a:gd name="T16" fmla="*/ 0 1 256"/>
                <a:gd name="T17" fmla="*/ 0 1 256"/>
                <a:gd name="T18" fmla="*/ 0 1 256"/>
                <a:gd name="T19" fmla="*/ 0 1 256"/>
                <a:gd name="T20" fmla="*/ 0 1 256"/>
                <a:gd name="T21" fmla="*/ 0 1 256"/>
                <a:gd name="T22" fmla="*/ 0 1 256"/>
                <a:gd name="T23" fmla="*/ 0 1 256"/>
                <a:gd name="T24" fmla="*/ 0 w 94"/>
                <a:gd name="T25" fmla="*/ 0 h 29"/>
                <a:gd name="T26" fmla="*/ 0 w 94"/>
                <a:gd name="T27" fmla="*/ 0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4" h="29">
                  <a:moveTo>
                    <a:pt x="0" y="0"/>
                  </a:moveTo>
                  <a:lnTo>
                    <a:pt x="52" y="8"/>
                  </a:lnTo>
                  <a:lnTo>
                    <a:pt x="94" y="21"/>
                  </a:lnTo>
                  <a:lnTo>
                    <a:pt x="94" y="29"/>
                  </a:lnTo>
                  <a:lnTo>
                    <a:pt x="80" y="29"/>
                  </a:lnTo>
                  <a:lnTo>
                    <a:pt x="44" y="16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>
                <a:solidFill>
                  <a:srgbClr val="FF0000">
                    <a:alpha val="10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6392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rtl="0" eaLnBrk="1" latinLnBrk="0" hangingPunct="1">
        <a:spcBef>
          <a:spcPct val="0"/>
        </a:spcBef>
        <a:buNone/>
        <a:defRPr kumimoji="1" sz="4400" baseline="0">
          <a:ln>
            <a:noFill/>
          </a:ln>
          <a:solidFill>
            <a:schemeClr val="tx2"/>
          </a:solidFill>
          <a:effectLst>
            <a:glow rad="101600">
              <a:schemeClr val="bg2">
                <a:tint val="20000"/>
                <a:alpha val="60000"/>
              </a:schemeClr>
            </a:glow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rgbClr val="C00000"/>
        </a:buClr>
        <a:buSzPct val="80000"/>
        <a:buFont typeface="Wingdings"/>
        <a:buChar char="l"/>
        <a:defRPr kumimoji="1" sz="3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rgbClr val="C00000"/>
        </a:buClr>
        <a:buSzPct val="65000"/>
        <a:buFont typeface="Wingdings"/>
        <a:buChar char="l"/>
        <a:defRPr kumimoji="1" sz="28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rgbClr val="C00000"/>
        </a:buClr>
        <a:buSzPct val="60000"/>
        <a:buFont typeface="Wingdings"/>
        <a:buChar char="l"/>
        <a:defRPr kumimoji="1" sz="24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"/>
        <a:buChar char="l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55000"/>
        <a:buFont typeface="Wingdings"/>
        <a:buChar char="l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"/>
        <a:buChar char="l"/>
        <a:defRPr kumimoji="1" sz="1900">
          <a:solidFill>
            <a:schemeClr val="accent1">
              <a:shade val="50000"/>
            </a:schemeClr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"/>
        <a:buChar char="l"/>
        <a:defRPr kumimoji="1" lang="ja-JP" altLang="en-US" sz="1600" smtClean="0">
          <a:solidFill>
            <a:schemeClr val="accent1">
              <a:shade val="50000"/>
            </a:schemeClr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"/>
        <a:buChar char="l"/>
        <a:defRPr kumimoji="1" lang="ja-JP" altLang="en-US" sz="1600" smtClean="0">
          <a:solidFill>
            <a:schemeClr val="accent1">
              <a:shade val="50000"/>
            </a:schemeClr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"/>
        <a:buChar char="l"/>
        <a:defRPr kumimoji="1" lang="ja-JP" altLang="en-US" sz="1600" smtClean="0">
          <a:solidFill>
            <a:schemeClr val="accent1">
              <a:shade val="50000"/>
            </a:schemeClr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2EF54-891F-4242-9071-866BCAF65339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F8EF6-3CED-41A7-95C5-F9A6257BBB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23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2.xls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3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8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619672" y="2128788"/>
            <a:ext cx="576151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b="1" dirty="0">
                <a:solidFill>
                  <a:prstClr val="black"/>
                </a:solidFill>
                <a:latin typeface="HGP創英角ｺﾞｼｯｸUB" pitchFamily="50" charset="-128"/>
                <a:ea typeface="HGP創英角ｺﾞｼｯｸUB" pitchFamily="50" charset="-128"/>
              </a:rPr>
              <a:t>がんにならないために</a:t>
            </a:r>
            <a:endParaRPr lang="en-US" altLang="ja-JP" sz="4800" b="1" dirty="0">
              <a:solidFill>
                <a:prstClr val="black"/>
              </a:solidFill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4800" b="1" dirty="0">
                <a:solidFill>
                  <a:prstClr val="black"/>
                </a:solidFill>
                <a:latin typeface="HGP創英角ｺﾞｼｯｸUB" pitchFamily="50" charset="-128"/>
                <a:ea typeface="HGP創英角ｺﾞｼｯｸUB" pitchFamily="50" charset="-128"/>
              </a:rPr>
              <a:t>　（がんの一次予防）</a:t>
            </a:r>
            <a:endParaRPr lang="en-US" altLang="ja-JP" sz="4800" b="1" dirty="0">
              <a:solidFill>
                <a:prstClr val="black"/>
              </a:solidFill>
              <a:latin typeface="HGP創英角ｺﾞｼｯｸUB" pitchFamily="50" charset="-128"/>
              <a:ea typeface="HGP創英角ｺﾞｼｯｸUB" pitchFamily="50" charset="-128"/>
            </a:endParaRPr>
          </a:p>
          <a:p>
            <a:r>
              <a:rPr lang="ja-JP" altLang="en-US" sz="4800" b="1" dirty="0">
                <a:solidFill>
                  <a:prstClr val="black"/>
                </a:solidFill>
              </a:rPr>
              <a:t>　　　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644013" y="5805274"/>
            <a:ext cx="3897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b="1" dirty="0">
                <a:solidFill>
                  <a:prstClr val="black"/>
                </a:solidFill>
              </a:rPr>
              <a:t>広島中央ＲＣ　藤村　欣吾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572000" y="334397"/>
            <a:ext cx="43685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prstClr val="black"/>
                </a:solidFill>
              </a:rPr>
              <a:t>　</a:t>
            </a:r>
            <a:r>
              <a:rPr lang="ja-JP" altLang="en-US" b="1" dirty="0" smtClean="0">
                <a:solidFill>
                  <a:prstClr val="black"/>
                </a:solidFill>
              </a:rPr>
              <a:t>　</a:t>
            </a:r>
            <a:r>
              <a:rPr lang="ja-JP" altLang="en-US" b="1" dirty="0" smtClean="0">
                <a:solidFill>
                  <a:prstClr val="black"/>
                </a:solidFill>
              </a:rPr>
              <a:t>松永</a:t>
            </a:r>
            <a:r>
              <a:rPr lang="ja-JP" altLang="en-US" b="1" dirty="0" smtClean="0">
                <a:solidFill>
                  <a:prstClr val="black"/>
                </a:solidFill>
              </a:rPr>
              <a:t>ロータリークラブ</a:t>
            </a:r>
            <a:r>
              <a:rPr lang="ja-JP" altLang="en-US" b="1" dirty="0">
                <a:solidFill>
                  <a:prstClr val="black"/>
                </a:solidFill>
              </a:rPr>
              <a:t>卓話　　　　</a:t>
            </a:r>
            <a:endParaRPr lang="en-US" altLang="ja-JP" b="1" dirty="0">
              <a:solidFill>
                <a:prstClr val="black"/>
              </a:solidFill>
            </a:endParaRPr>
          </a:p>
          <a:p>
            <a:r>
              <a:rPr lang="ja-JP" altLang="en-US" b="1" dirty="0">
                <a:solidFill>
                  <a:prstClr val="black"/>
                </a:solidFill>
              </a:rPr>
              <a:t>　</a:t>
            </a:r>
            <a:r>
              <a:rPr lang="ja-JP" altLang="en-US" b="1" dirty="0" smtClean="0">
                <a:solidFill>
                  <a:prstClr val="black"/>
                </a:solidFill>
              </a:rPr>
              <a:t>　</a:t>
            </a:r>
            <a:r>
              <a:rPr lang="ja-JP" altLang="en-US" b="1" dirty="0">
                <a:solidFill>
                  <a:prstClr val="black"/>
                </a:solidFill>
              </a:rPr>
              <a:t>　</a:t>
            </a:r>
            <a:r>
              <a:rPr lang="en-US" altLang="ja-JP" b="1" dirty="0" smtClean="0">
                <a:solidFill>
                  <a:prstClr val="black"/>
                </a:solidFill>
              </a:rPr>
              <a:t>2017.2.27</a:t>
            </a:r>
            <a:r>
              <a:rPr lang="ja-JP" altLang="en-US" b="1" dirty="0" smtClean="0">
                <a:solidFill>
                  <a:prstClr val="black"/>
                </a:solidFill>
              </a:rPr>
              <a:t>　ニチエー会館</a:t>
            </a:r>
            <a:r>
              <a:rPr lang="ja-JP" altLang="en-US" b="1" dirty="0">
                <a:solidFill>
                  <a:prstClr val="black"/>
                </a:solidFill>
              </a:rPr>
              <a:t>　　　　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355982" y="4941168"/>
            <a:ext cx="42066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b="1" dirty="0">
                <a:solidFill>
                  <a:prstClr val="black"/>
                </a:solidFill>
              </a:rPr>
              <a:t>国際ロータリー２７１０地区</a:t>
            </a:r>
            <a:endParaRPr lang="en-US" altLang="ja-JP" sz="2400" b="1" dirty="0">
              <a:solidFill>
                <a:prstClr val="black"/>
              </a:solidFill>
            </a:endParaRPr>
          </a:p>
          <a:p>
            <a:r>
              <a:rPr lang="ja-JP" altLang="en-US" sz="2400" b="1" dirty="0">
                <a:solidFill>
                  <a:prstClr val="black"/>
                </a:solidFill>
              </a:rPr>
              <a:t>がん予防推進委員会委員長</a:t>
            </a:r>
          </a:p>
        </p:txBody>
      </p:sp>
    </p:spTree>
    <p:extLst>
      <p:ext uri="{BB962C8B-B14F-4D97-AF65-F5344CB8AC3E}">
        <p14:creationId xmlns:p14="http://schemas.microsoft.com/office/powerpoint/2010/main" val="138273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971"/>
              </p:ext>
            </p:extLst>
          </p:nvPr>
        </p:nvGraphicFramePr>
        <p:xfrm>
          <a:off x="0" y="1217618"/>
          <a:ext cx="5220072" cy="532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ワークシート" r:id="rId5" imgW="6191364" imgH="5324440" progId="Excel.Sheet.8">
                  <p:embed/>
                </p:oleObj>
              </mc:Choice>
              <mc:Fallback>
                <p:oleObj name="ワークシート" r:id="rId5" imgW="6191364" imgH="532444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17618"/>
                        <a:ext cx="5220072" cy="53244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7395" y="115898"/>
            <a:ext cx="7773987" cy="43338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ja-JP" altLang="en-US" sz="2800" smtClean="0"/>
              <a:t>喫煙率の状況について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6164285"/>
            <a:ext cx="5257800" cy="693737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defRPr/>
            </a:pPr>
            <a:r>
              <a:rPr lang="ja-JP" altLang="en-US" sz="1200" smtClean="0"/>
              <a:t>出典：２００２年までは国民栄養調査。２００３年からは国民健康・栄養調査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ja-JP" altLang="en-US" sz="1200" smtClean="0"/>
              <a:t>　　　　</a:t>
            </a:r>
            <a:r>
              <a:rPr lang="en-US" altLang="ja-JP" sz="1200" smtClean="0"/>
              <a:t>※</a:t>
            </a:r>
            <a:r>
              <a:rPr lang="ja-JP" altLang="en-US" sz="1200" smtClean="0"/>
              <a:t>国民栄養調査と国民健康・栄養調査では、喫煙の定義及び調査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ja-JP" altLang="en-US" sz="1200" smtClean="0"/>
              <a:t>             方法が異なるため、その単純比較は困難である。</a:t>
            </a:r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504827" y="1125560"/>
            <a:ext cx="4095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 sz="1600">
                <a:solidFill>
                  <a:prstClr val="black"/>
                </a:solidFill>
              </a:rPr>
              <a:t>％</a:t>
            </a: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335098" y="620714"/>
            <a:ext cx="23002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ctr"/>
          <a:lstStyle/>
          <a:p>
            <a:r>
              <a:rPr lang="ja-JP" altLang="en-US" sz="2000" b="1">
                <a:solidFill>
                  <a:srgbClr val="1F497D"/>
                </a:solidFill>
              </a:rPr>
              <a:t>我が国の喫煙率</a:t>
            </a: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6016627" y="620714"/>
            <a:ext cx="23002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ctr"/>
          <a:lstStyle/>
          <a:p>
            <a:r>
              <a:rPr lang="ja-JP" altLang="en-US" sz="2000" b="1">
                <a:solidFill>
                  <a:srgbClr val="1F497D"/>
                </a:solidFill>
              </a:rPr>
              <a:t>未成年者の喫煙率</a:t>
            </a: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8499486" y="620735"/>
            <a:ext cx="644525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ctr"/>
          <a:lstStyle/>
          <a:p>
            <a:r>
              <a:rPr lang="ja-JP" altLang="en-US" sz="1600" b="1">
                <a:solidFill>
                  <a:srgbClr val="1F497D"/>
                </a:solidFill>
              </a:rPr>
              <a:t>（％）</a:t>
            </a:r>
          </a:p>
        </p:txBody>
      </p:sp>
      <p:sp>
        <p:nvSpPr>
          <p:cNvPr id="2058" name="Rectangle 962"/>
          <p:cNvSpPr>
            <a:spLocks noChangeArrowheads="1"/>
          </p:cNvSpPr>
          <p:nvPr/>
        </p:nvSpPr>
        <p:spPr bwMode="auto">
          <a:xfrm>
            <a:off x="5929313" y="6357938"/>
            <a:ext cx="1981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ja-JP" altLang="en-US" sz="1000" dirty="0">
                <a:solidFill>
                  <a:prstClr val="black"/>
                </a:solidFill>
              </a:rPr>
              <a:t>出典：厚生労働科学研究費補助金</a:t>
            </a:r>
          </a:p>
          <a:p>
            <a:r>
              <a:rPr lang="ja-JP" altLang="en-US" sz="1000" dirty="0">
                <a:solidFill>
                  <a:prstClr val="black"/>
                </a:solidFill>
              </a:rPr>
              <a:t>　　　「未成年者の喫煙実態状況に関する調査研究」等</a:t>
            </a:r>
          </a:p>
        </p:txBody>
      </p:sp>
      <p:graphicFrame>
        <p:nvGraphicFramePr>
          <p:cNvPr id="2051" name="グラフ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5913675"/>
              </p:ext>
            </p:extLst>
          </p:nvPr>
        </p:nvGraphicFramePr>
        <p:xfrm>
          <a:off x="5170490" y="1000126"/>
          <a:ext cx="3651250" cy="535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グラフ" r:id="rId8" imgW="3771967" imgH="5353185" progId="Excel.Sheet.8">
                  <p:embed/>
                </p:oleObj>
              </mc:Choice>
              <mc:Fallback>
                <p:oleObj name="グラフ" r:id="rId8" imgW="3771967" imgH="5353185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0490" y="1000126"/>
                        <a:ext cx="3651250" cy="5357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6732592" y="1989138"/>
            <a:ext cx="8636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b="1" dirty="0">
                <a:solidFill>
                  <a:srgbClr val="FF0000"/>
                </a:solidFill>
              </a:rPr>
              <a:t>男子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7524756" y="1700215"/>
            <a:ext cx="1223963" cy="433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b="1" dirty="0">
                <a:solidFill>
                  <a:prstClr val="black"/>
                </a:solidFill>
              </a:rPr>
              <a:t>中学生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506864" y="4437063"/>
            <a:ext cx="1223963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b="1" dirty="0">
                <a:solidFill>
                  <a:prstClr val="black"/>
                </a:solidFill>
              </a:rPr>
              <a:t>高校生</a:t>
            </a:r>
          </a:p>
        </p:txBody>
      </p:sp>
      <p:sp>
        <p:nvSpPr>
          <p:cNvPr id="2" name="角丸四角形 1"/>
          <p:cNvSpPr/>
          <p:nvPr/>
        </p:nvSpPr>
        <p:spPr>
          <a:xfrm>
            <a:off x="4064164" y="2453233"/>
            <a:ext cx="296292" cy="3085987"/>
          </a:xfrm>
          <a:prstGeom prst="roundRect">
            <a:avLst/>
          </a:prstGeom>
          <a:solidFill>
            <a:srgbClr val="FF0000">
              <a:alpha val="20000"/>
            </a:srgb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2754593" y="2252191"/>
            <a:ext cx="296292" cy="3295304"/>
          </a:xfrm>
          <a:prstGeom prst="roundRect">
            <a:avLst/>
          </a:prstGeom>
          <a:solidFill>
            <a:srgbClr val="FF0000">
              <a:alpha val="20000"/>
            </a:srgb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18" name="角丸四角形 17"/>
          <p:cNvSpPr/>
          <p:nvPr/>
        </p:nvSpPr>
        <p:spPr>
          <a:xfrm>
            <a:off x="1763688" y="2260480"/>
            <a:ext cx="296292" cy="3279093"/>
          </a:xfrm>
          <a:prstGeom prst="roundRect">
            <a:avLst/>
          </a:prstGeom>
          <a:solidFill>
            <a:srgbClr val="FF0000">
              <a:alpha val="20000"/>
            </a:srgb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543887" y="5269337"/>
            <a:ext cx="5040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00" b="1" dirty="0">
                <a:solidFill>
                  <a:srgbClr val="FF0000"/>
                </a:solidFill>
              </a:rPr>
              <a:t>20</a:t>
            </a:r>
            <a:r>
              <a:rPr lang="ja-JP" altLang="en-US" sz="900" b="1" dirty="0">
                <a:solidFill>
                  <a:srgbClr val="FF0000"/>
                </a:solidFill>
              </a:rPr>
              <a:t>円値上げ　　　　　</a:t>
            </a:r>
            <a:r>
              <a:rPr lang="en-US" altLang="ja-JP" sz="900" b="1" dirty="0">
                <a:solidFill>
                  <a:srgbClr val="FF0000"/>
                </a:solidFill>
              </a:rPr>
              <a:t>30</a:t>
            </a:r>
            <a:r>
              <a:rPr lang="ja-JP" altLang="en-US" sz="900" b="1" dirty="0">
                <a:solidFill>
                  <a:srgbClr val="FF0000"/>
                </a:solidFill>
              </a:rPr>
              <a:t>円値上げ　　　　　　　　　</a:t>
            </a:r>
            <a:r>
              <a:rPr lang="en-US" altLang="ja-JP" sz="900" b="1" dirty="0">
                <a:solidFill>
                  <a:srgbClr val="FF0000"/>
                </a:solidFill>
              </a:rPr>
              <a:t>110</a:t>
            </a:r>
            <a:r>
              <a:rPr lang="ja-JP" altLang="en-US" sz="900" b="1" dirty="0">
                <a:solidFill>
                  <a:srgbClr val="FF0000"/>
                </a:solidFill>
              </a:rPr>
              <a:t>円値上げ</a:t>
            </a:r>
          </a:p>
        </p:txBody>
      </p:sp>
      <p:sp>
        <p:nvSpPr>
          <p:cNvPr id="19" name="スライド番号プレースホルダー 2"/>
          <p:cNvSpPr>
            <a:spLocks noGrp="1"/>
          </p:cNvSpPr>
          <p:nvPr>
            <p:ph type="sldNum" sz="quarter" idx="12"/>
          </p:nvPr>
        </p:nvSpPr>
        <p:spPr>
          <a:xfrm>
            <a:off x="6902896" y="6520277"/>
            <a:ext cx="2133600" cy="365125"/>
          </a:xfrm>
        </p:spPr>
        <p:txBody>
          <a:bodyPr/>
          <a:lstStyle/>
          <a:p>
            <a:pPr>
              <a:defRPr/>
            </a:pPr>
            <a:fld id="{5822038E-2FA6-4DE3-BF52-1F43F4082EA3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27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3_2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5" y="128598"/>
            <a:ext cx="7470775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323855" y="5499229"/>
            <a:ext cx="87126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2800" b="1" dirty="0">
                <a:solidFill>
                  <a:srgbClr val="000000"/>
                </a:solidFill>
                <a:latin typeface="Times"/>
                <a:ea typeface="Osaka"/>
              </a:rPr>
              <a:t>たばこが原因</a:t>
            </a:r>
            <a:endParaRPr lang="en-US" altLang="ja-JP" sz="2800" b="1" dirty="0">
              <a:solidFill>
                <a:srgbClr val="000000"/>
              </a:solidFill>
              <a:latin typeface="Times"/>
              <a:ea typeface="Osak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2800" b="1" dirty="0">
                <a:solidFill>
                  <a:srgbClr val="000000"/>
                </a:solidFill>
                <a:latin typeface="Times"/>
                <a:ea typeface="Osaka"/>
              </a:rPr>
              <a:t>・肺がん・食道がん・胃がん・膵がん・子宮頸がん</a:t>
            </a:r>
          </a:p>
        </p:txBody>
      </p:sp>
    </p:spTree>
    <p:extLst>
      <p:ext uri="{BB962C8B-B14F-4D97-AF65-F5344CB8AC3E}">
        <p14:creationId xmlns:p14="http://schemas.microsoft.com/office/powerpoint/2010/main" val="225815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197768" y="548680"/>
            <a:ext cx="531033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2800" kern="0" dirty="0">
                <a:solidFill>
                  <a:srgbClr val="00B0F0"/>
                </a:solidFill>
                <a:latin typeface="HGP創英角ﾎﾟｯﾌﾟ体" pitchFamily="50" charset="-128"/>
                <a:ea typeface="HGP創英角ﾎﾟｯﾌﾟ体" pitchFamily="50" charset="-128"/>
              </a:rPr>
              <a:t>喫煙によりおこる代表的な病気</a:t>
            </a:r>
            <a:endParaRPr lang="en-US" altLang="ja-JP" sz="2800" kern="0" dirty="0">
              <a:solidFill>
                <a:srgbClr val="00B0F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>
              <a:defRPr/>
            </a:pPr>
            <a:r>
              <a:rPr lang="en-US" altLang="ja-JP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1. </a:t>
            </a:r>
            <a:r>
              <a:rPr lang="ja-JP" altLang="en-US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がん</a:t>
            </a:r>
            <a:endParaRPr lang="en-US" altLang="ja-JP" sz="2400" kern="0" dirty="0">
              <a:solidFill>
                <a:srgbClr val="0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>
              <a:defRPr/>
            </a:pPr>
            <a:r>
              <a:rPr lang="en-US" altLang="ja-JP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2. COPD</a:t>
            </a:r>
            <a:r>
              <a:rPr lang="ja-JP" altLang="en-US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（慢性閉塞性肺疾患）</a:t>
            </a:r>
            <a:endParaRPr lang="en-US" altLang="ja-JP" sz="2400" kern="0" dirty="0">
              <a:solidFill>
                <a:srgbClr val="0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>
              <a:defRPr/>
            </a:pPr>
            <a:r>
              <a:rPr lang="en-US" altLang="ja-JP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3. </a:t>
            </a:r>
            <a:r>
              <a:rPr lang="zh-CN" altLang="en-US" sz="2400" b="1" dirty="0">
                <a:solidFill>
                  <a:srgbClr val="00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虚血性心疾患</a:t>
            </a:r>
            <a:r>
              <a:rPr lang="zh-CN" altLang="en-US" sz="2400" dirty="0">
                <a:solidFill>
                  <a:srgbClr val="00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（狭心症、心筋梗塞）</a:t>
            </a:r>
            <a:endParaRPr lang="en-US" altLang="zh-CN" sz="2400" dirty="0">
              <a:solidFill>
                <a:srgbClr val="000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  <a:p>
            <a:pPr>
              <a:defRPr/>
            </a:pPr>
            <a:r>
              <a:rPr lang="en-US" altLang="ja-JP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4. </a:t>
            </a:r>
            <a:r>
              <a:rPr lang="ja-JP" altLang="en-US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胃・十二指腸潰瘍</a:t>
            </a:r>
            <a:endParaRPr lang="en-US" altLang="ja-JP" sz="2400" kern="0" dirty="0">
              <a:solidFill>
                <a:srgbClr val="0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>
              <a:defRPr/>
            </a:pPr>
            <a:r>
              <a:rPr lang="en-US" altLang="ja-JP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5. </a:t>
            </a:r>
            <a:r>
              <a:rPr lang="ja-JP" altLang="en-US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歯周病</a:t>
            </a:r>
          </a:p>
        </p:txBody>
      </p:sp>
      <p:pic>
        <p:nvPicPr>
          <p:cNvPr id="3" name="図 1" descr="4__1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796" y="864889"/>
            <a:ext cx="3822700" cy="573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971600" y="2852936"/>
            <a:ext cx="4572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ja-JP" altLang="en-US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　　　　　</a:t>
            </a:r>
            <a:endParaRPr lang="en-US" altLang="ja-JP" sz="2400" kern="0" dirty="0">
              <a:solidFill>
                <a:srgbClr val="0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>
              <a:defRPr/>
            </a:pPr>
            <a:r>
              <a:rPr lang="ja-JP" altLang="en-US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　　　　　　</a:t>
            </a:r>
            <a:r>
              <a:rPr lang="ja-JP" altLang="en-US" sz="28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肺</a:t>
            </a:r>
            <a:r>
              <a:rPr lang="en-US" altLang="ja-JP" sz="28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CT</a:t>
            </a:r>
            <a:r>
              <a:rPr lang="ja-JP" altLang="en-US" sz="28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像</a:t>
            </a:r>
            <a:endParaRPr lang="en-US" altLang="ja-JP" sz="2800" kern="0" dirty="0">
              <a:solidFill>
                <a:srgbClr val="0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>
              <a:defRPr/>
            </a:pPr>
            <a:r>
              <a:rPr lang="ja-JP" altLang="en-US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正常肺　　　　　　</a:t>
            </a:r>
            <a:r>
              <a:rPr lang="en-US" altLang="ja-JP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COPD</a:t>
            </a:r>
            <a:r>
              <a:rPr lang="ja-JP" altLang="en-US" sz="2400" kern="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（肺気腫）</a:t>
            </a:r>
          </a:p>
        </p:txBody>
      </p:sp>
      <p:pic>
        <p:nvPicPr>
          <p:cNvPr id="5" name="Picture 3" descr="肺きしゅ-HRC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13238"/>
            <a:ext cx="2005211" cy="240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Newsuzuki-Emphysema-P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313238"/>
            <a:ext cx="2052637" cy="241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909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図 1" descr="6__1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420100" cy="645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正方形/長方形 2"/>
          <p:cNvSpPr>
            <a:spLocks noChangeArrowheads="1"/>
          </p:cNvSpPr>
          <p:nvPr/>
        </p:nvSpPr>
        <p:spPr bwMode="auto">
          <a:xfrm>
            <a:off x="6588125" y="6308735"/>
            <a:ext cx="2305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2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JUST SAY NO! </a:t>
            </a:r>
            <a:r>
              <a:rPr lang="ja-JP" altLang="en-US" sz="12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たばこ・・・</a:t>
            </a:r>
            <a:endParaRPr lang="en-US" altLang="ja-JP" sz="1200">
              <a:solidFill>
                <a:srgbClr val="0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山口県健康福祉部、パンフより</a:t>
            </a:r>
          </a:p>
        </p:txBody>
      </p:sp>
      <p:cxnSp>
        <p:nvCxnSpPr>
          <p:cNvPr id="3" name="直線コネクタ 2"/>
          <p:cNvCxnSpPr/>
          <p:nvPr/>
        </p:nvCxnSpPr>
        <p:spPr>
          <a:xfrm>
            <a:off x="2699792" y="1412776"/>
            <a:ext cx="194421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/>
          <p:cNvCxnSpPr/>
          <p:nvPr/>
        </p:nvCxnSpPr>
        <p:spPr>
          <a:xfrm>
            <a:off x="6876256" y="1412776"/>
            <a:ext cx="11521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795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図 1" descr="1__0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188913"/>
            <a:ext cx="6354762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正方形/長方形 2"/>
          <p:cNvSpPr>
            <a:spLocks noChangeArrowheads="1"/>
          </p:cNvSpPr>
          <p:nvPr/>
        </p:nvSpPr>
        <p:spPr bwMode="auto">
          <a:xfrm>
            <a:off x="4775207" y="6097598"/>
            <a:ext cx="40927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『</a:t>
            </a:r>
            <a:r>
              <a:rPr lang="ja-JP" altLang="en-US" sz="20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軽く考えていませんか？受動喫煙</a:t>
            </a:r>
            <a:r>
              <a:rPr lang="en-US" altLang="ja-JP" sz="20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　ファイザー製薬、パンフレット</a:t>
            </a:r>
          </a:p>
        </p:txBody>
      </p:sp>
      <p:pic>
        <p:nvPicPr>
          <p:cNvPr id="18436" name="図 1" descr="1__07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8" y="188923"/>
            <a:ext cx="30067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0" descr="たばこP9"/>
          <p:cNvPicPr>
            <a:picLocks noChangeAspect="1" noChangeArrowheads="1"/>
          </p:cNvPicPr>
          <p:nvPr/>
        </p:nvPicPr>
        <p:blipFill>
          <a:blip r:embed="rId4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3" y="2349506"/>
            <a:ext cx="3344862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円/楕円 1"/>
          <p:cNvSpPr/>
          <p:nvPr/>
        </p:nvSpPr>
        <p:spPr>
          <a:xfrm>
            <a:off x="1835151" y="5567373"/>
            <a:ext cx="1296988" cy="4540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20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ujimura\Desktop\病理病態原図\がん予防1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4547"/>
            <a:ext cx="4104456" cy="662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611560" y="908720"/>
            <a:ext cx="4358886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>
                <a:solidFill>
                  <a:prstClr val="black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受動喫煙は肺がん</a:t>
            </a:r>
            <a:endParaRPr lang="en-US" altLang="ja-JP" sz="3200" b="1" dirty="0">
              <a:solidFill>
                <a:prstClr val="black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  <a:p>
            <a:r>
              <a:rPr lang="ja-JP" altLang="en-US" sz="3200" b="1" dirty="0">
                <a:solidFill>
                  <a:prstClr val="black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　のリスクとなる</a:t>
            </a:r>
            <a:endParaRPr lang="en-US" altLang="ja-JP" sz="3200" b="1" dirty="0">
              <a:solidFill>
                <a:prstClr val="black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  <a:p>
            <a:endParaRPr lang="en-US" altLang="ja-JP" sz="3200" b="1" dirty="0">
              <a:solidFill>
                <a:prstClr val="black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  <a:p>
            <a:r>
              <a:rPr lang="ja-JP" altLang="en-US" sz="3200" b="1" dirty="0">
                <a:solidFill>
                  <a:prstClr val="black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喫煙は　肺がん、</a:t>
            </a:r>
            <a:endParaRPr lang="en-US" altLang="ja-JP" sz="3200" b="1" dirty="0">
              <a:solidFill>
                <a:prstClr val="black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  <a:p>
            <a:r>
              <a:rPr lang="ja-JP" altLang="en-US" sz="3200" b="1" dirty="0">
                <a:solidFill>
                  <a:prstClr val="black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　肝がん、胃がん</a:t>
            </a:r>
            <a:endParaRPr lang="en-US" altLang="ja-JP" sz="3200" b="1" dirty="0">
              <a:solidFill>
                <a:prstClr val="black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  <a:p>
            <a:r>
              <a:rPr lang="ja-JP" altLang="en-US" sz="3200" b="1" dirty="0">
                <a:solidFill>
                  <a:prstClr val="black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　などすべてのがん</a:t>
            </a:r>
            <a:endParaRPr lang="en-US" altLang="ja-JP" sz="3200" b="1" dirty="0">
              <a:solidFill>
                <a:prstClr val="black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  <a:p>
            <a:r>
              <a:rPr lang="ja-JP" altLang="en-US" sz="3200" b="1" dirty="0">
                <a:solidFill>
                  <a:prstClr val="black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　のリスクとなる</a:t>
            </a:r>
            <a:endParaRPr lang="en-US" altLang="ja-JP" sz="3200" b="1" dirty="0">
              <a:solidFill>
                <a:prstClr val="black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  <a:p>
            <a:r>
              <a:rPr lang="ja-JP" altLang="en-US" sz="3200" b="1" dirty="0">
                <a:solidFill>
                  <a:prstClr val="black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　</a:t>
            </a:r>
            <a:endParaRPr lang="en-US" altLang="ja-JP" sz="3200" b="1" dirty="0">
              <a:solidFill>
                <a:prstClr val="black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  <a:p>
            <a:r>
              <a:rPr lang="ja-JP" altLang="en-US" sz="3200" b="1" dirty="0">
                <a:solidFill>
                  <a:prstClr val="black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　</a:t>
            </a:r>
            <a:r>
              <a:rPr lang="ja-JP" altLang="en-US" sz="3200" b="1" dirty="0">
                <a:solidFill>
                  <a:prstClr val="black"/>
                </a:solidFill>
                <a:latin typeface="ＭＳ Ｐゴシック"/>
              </a:rPr>
              <a:t>国立がん研究センター</a:t>
            </a:r>
            <a:endParaRPr lang="en-US" altLang="ja-JP" sz="3200" b="1" dirty="0">
              <a:solidFill>
                <a:prstClr val="black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  <a:p>
            <a:endParaRPr lang="en-US" altLang="ja-JP" sz="2400" b="1" dirty="0">
              <a:solidFill>
                <a:prstClr val="black"/>
              </a:solidFill>
              <a:latin typeface="ＭＳ Ｐゴシック"/>
            </a:endParaRPr>
          </a:p>
          <a:p>
            <a:r>
              <a:rPr lang="ja-JP" altLang="en-US" sz="2400" b="1" dirty="0">
                <a:solidFill>
                  <a:prstClr val="black"/>
                </a:solidFill>
                <a:latin typeface="ＭＳ Ｐゴシック"/>
              </a:rPr>
              <a:t>　　　　日本経済新聞</a:t>
            </a:r>
            <a:endParaRPr lang="en-US" altLang="ja-JP" sz="2400" b="1" dirty="0">
              <a:solidFill>
                <a:prstClr val="black"/>
              </a:solidFill>
              <a:latin typeface="ＭＳ Ｐゴシック"/>
            </a:endParaRPr>
          </a:p>
          <a:p>
            <a:r>
              <a:rPr lang="ja-JP" altLang="en-US" sz="2400" b="1" dirty="0">
                <a:solidFill>
                  <a:prstClr val="black"/>
                </a:solidFill>
                <a:latin typeface="ＭＳ Ｐゴシック"/>
              </a:rPr>
              <a:t>　　　　　　　</a:t>
            </a:r>
            <a:r>
              <a:rPr lang="en-US" altLang="ja-JP" sz="2400" b="1" dirty="0">
                <a:solidFill>
                  <a:prstClr val="black"/>
                </a:solidFill>
                <a:latin typeface="ＭＳ Ｐゴシック"/>
              </a:rPr>
              <a:t>2016</a:t>
            </a:r>
            <a:r>
              <a:rPr lang="ja-JP" altLang="en-US" sz="2400" b="1" dirty="0">
                <a:solidFill>
                  <a:prstClr val="black"/>
                </a:solidFill>
                <a:latin typeface="ＭＳ Ｐゴシック"/>
              </a:rPr>
              <a:t>年８月３１日</a:t>
            </a:r>
          </a:p>
        </p:txBody>
      </p:sp>
    </p:spTree>
    <p:extLst>
      <p:ext uri="{BB962C8B-B14F-4D97-AF65-F5344CB8AC3E}">
        <p14:creationId xmlns:p14="http://schemas.microsoft.com/office/powerpoint/2010/main" val="171513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ingo FUJIMURA\Pictures\img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71900"/>
            <a:ext cx="6274904" cy="466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683568" y="332656"/>
            <a:ext cx="7560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>
                <a:solidFill>
                  <a:prstClr val="black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2020</a:t>
            </a:r>
            <a:r>
              <a:rPr lang="ja-JP" altLang="en-US" sz="3200" b="1" dirty="0">
                <a:solidFill>
                  <a:prstClr val="black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年東京五輪までに受動喫煙を根絶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67544" y="5661248"/>
            <a:ext cx="84401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b="1" dirty="0">
                <a:solidFill>
                  <a:prstClr val="black"/>
                </a:solidFill>
              </a:rPr>
              <a:t>受動喫煙防止法案（原則禁煙を義務化。喫煙室の設置は可能。</a:t>
            </a:r>
            <a:endParaRPr lang="en-US" altLang="ja-JP" sz="2400" b="1" dirty="0">
              <a:solidFill>
                <a:prstClr val="black"/>
              </a:solidFill>
            </a:endParaRPr>
          </a:p>
          <a:p>
            <a:r>
              <a:rPr lang="ja-JP" altLang="en-US" sz="2400" b="1" dirty="0">
                <a:solidFill>
                  <a:prstClr val="black"/>
                </a:solidFill>
              </a:rPr>
              <a:t>　　　　　　　　　　　　　義務違反者には罰則）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422186" y="6309320"/>
            <a:ext cx="2326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solidFill>
                  <a:prstClr val="black"/>
                </a:solidFill>
              </a:rPr>
              <a:t>2016.10.12</a:t>
            </a:r>
            <a:r>
              <a:rPr lang="ja-JP" altLang="en-US" b="1" dirty="0">
                <a:solidFill>
                  <a:prstClr val="black"/>
                </a:solidFill>
              </a:rPr>
              <a:t>　厚労省案</a:t>
            </a:r>
          </a:p>
        </p:txBody>
      </p:sp>
    </p:spTree>
    <p:extLst>
      <p:ext uri="{BB962C8B-B14F-4D97-AF65-F5344CB8AC3E}">
        <p14:creationId xmlns:p14="http://schemas.microsoft.com/office/powerpoint/2010/main" val="42136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1493912" y="620688"/>
            <a:ext cx="58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ja-JP" altLang="en-US" sz="4000" b="1" kern="0" dirty="0">
                <a:solidFill>
                  <a:prstClr val="black"/>
                </a:solidFill>
                <a:latin typeface="HG創英角ﾎﾟｯﾌﾟ体" pitchFamily="49" charset="-128"/>
                <a:ea typeface="HG創英角ﾎﾟｯﾌﾟ体" pitchFamily="49" charset="-128"/>
              </a:rPr>
              <a:t>サードハンド・スモーク</a:t>
            </a:r>
            <a:endParaRPr kumimoji="0" lang="ja-JP" altLang="en-US" b="1" kern="0" dirty="0">
              <a:solidFill>
                <a:prstClr val="black"/>
              </a:solidFill>
              <a:latin typeface="HG創英角ﾎﾟｯﾌﾟ体" pitchFamily="49" charset="-128"/>
              <a:ea typeface="HG創英角ﾎﾟｯﾌﾟ体" pitchFamily="49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899592" y="1556792"/>
            <a:ext cx="7272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ja-JP" altLang="en-US" sz="2400" b="1" kern="0" dirty="0">
                <a:solidFill>
                  <a:srgbClr val="000000"/>
                </a:solidFill>
                <a:latin typeface="HG創英角ﾎﾟｯﾌﾟ体" pitchFamily="49" charset="-128"/>
                <a:ea typeface="HG創英角ﾎﾟｯﾌﾟ体" pitchFamily="49" charset="-128"/>
              </a:rPr>
              <a:t>その時には喫煙をしていなくても、タバコを吸った屋内のじゅうたんや壁紙に付着・残留したタバコ煙の成分が、後に揮発・浮遊して起こる</a:t>
            </a:r>
            <a:endParaRPr kumimoji="0" lang="en-US" altLang="ja-JP" sz="2400" b="1" kern="0" dirty="0">
              <a:solidFill>
                <a:srgbClr val="000000"/>
              </a:solidFill>
              <a:latin typeface="HG創英角ﾎﾟｯﾌﾟ体" pitchFamily="49" charset="-128"/>
              <a:ea typeface="HG創英角ﾎﾟｯﾌﾟ体" pitchFamily="49" charset="-128"/>
            </a:endParaRPr>
          </a:p>
          <a:p>
            <a:pPr>
              <a:defRPr/>
            </a:pPr>
            <a:r>
              <a:rPr kumimoji="0" lang="ja-JP" altLang="en-US" sz="2400" b="1" kern="0" dirty="0">
                <a:solidFill>
                  <a:srgbClr val="FF0000"/>
                </a:solidFill>
                <a:latin typeface="HG創英角ﾎﾟｯﾌﾟ体" pitchFamily="49" charset="-128"/>
                <a:ea typeface="HG創英角ﾎﾟｯﾌﾟ体" pitchFamily="49" charset="-128"/>
              </a:rPr>
              <a:t>サードハンド・スモーク</a:t>
            </a:r>
            <a:r>
              <a:rPr kumimoji="0" lang="ja-JP" altLang="en-US" sz="2400" b="1" kern="0" dirty="0">
                <a:solidFill>
                  <a:srgbClr val="000000"/>
                </a:solidFill>
                <a:latin typeface="HG創英角ﾎﾟｯﾌﾟ体" pitchFamily="49" charset="-128"/>
                <a:ea typeface="HG創英角ﾎﾟｯﾌﾟ体" pitchFamily="49" charset="-128"/>
              </a:rPr>
              <a:t>の害が提唱されている</a:t>
            </a:r>
            <a:endParaRPr kumimoji="0" lang="ja-JP" altLang="en-US" kern="0" dirty="0">
              <a:solidFill>
                <a:sysClr val="windowText" lastClr="000000"/>
              </a:solidFill>
              <a:latin typeface="HG創英角ﾎﾟｯﾌﾟ体" pitchFamily="49" charset="-128"/>
              <a:ea typeface="HG創英角ﾎﾟｯﾌﾟ体" pitchFamily="49" charset="-128"/>
            </a:endParaRPr>
          </a:p>
        </p:txBody>
      </p:sp>
      <p:pic>
        <p:nvPicPr>
          <p:cNvPr id="5" name="Picture 2" descr="C:\Users\高野義久\1禁煙用\肺癌学会委員会活動\イラスト関係\1-3-4-8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6" t="4582" r="2173" b="3848"/>
          <a:stretch>
            <a:fillRect/>
          </a:stretch>
        </p:blipFill>
        <p:spPr bwMode="auto">
          <a:xfrm>
            <a:off x="5148064" y="3284984"/>
            <a:ext cx="3360350" cy="328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845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2123730" y="1268770"/>
            <a:ext cx="468052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i="1" dirty="0">
                <a:solidFill>
                  <a:prstClr val="black"/>
                </a:solidFill>
                <a:latin typeface="HGP創英角ﾎﾟｯﾌﾟ体" pitchFamily="50" charset="-128"/>
                <a:ea typeface="HGP創英角ﾎﾟｯﾌﾟ体" pitchFamily="50" charset="-128"/>
              </a:rPr>
              <a:t>“どうやって</a:t>
            </a:r>
            <a:endParaRPr lang="en-US" altLang="ja-JP" sz="4400" b="1" i="1" dirty="0">
              <a:solidFill>
                <a:prstClr val="black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endParaRPr lang="en-US" altLang="ja-JP" sz="4400" b="1" i="1" dirty="0">
              <a:solidFill>
                <a:prstClr val="black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r>
              <a:rPr lang="ja-JP" altLang="en-US" sz="4400" b="1" i="1" dirty="0">
                <a:solidFill>
                  <a:prstClr val="black"/>
                </a:solidFill>
                <a:latin typeface="HGP創英角ﾎﾟｯﾌﾟ体" pitchFamily="50" charset="-128"/>
                <a:ea typeface="HGP創英角ﾎﾟｯﾌﾟ体" pitchFamily="50" charset="-128"/>
              </a:rPr>
              <a:t>　　禁煙するかで</a:t>
            </a:r>
            <a:endParaRPr lang="en-US" altLang="ja-JP" sz="4400" b="1" i="1" dirty="0">
              <a:solidFill>
                <a:prstClr val="black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endParaRPr lang="en-US" altLang="ja-JP" sz="4400" b="1" i="1" dirty="0">
              <a:solidFill>
                <a:prstClr val="black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r>
              <a:rPr lang="ja-JP" altLang="en-US" sz="4400" b="1" i="1" dirty="0">
                <a:solidFill>
                  <a:prstClr val="black"/>
                </a:solidFill>
                <a:latin typeface="HGP創英角ﾎﾟｯﾌﾟ体" pitchFamily="50" charset="-128"/>
                <a:ea typeface="HGP創英角ﾎﾟｯﾌﾟ体" pitchFamily="50" charset="-128"/>
              </a:rPr>
              <a:t>　　　一服し“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203853" y="5517242"/>
            <a:ext cx="52341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b="1" dirty="0">
                <a:solidFill>
                  <a:prstClr val="black"/>
                </a:solidFill>
              </a:rPr>
              <a:t>第一生命</a:t>
            </a:r>
            <a:endParaRPr lang="en-US" altLang="ja-JP" sz="2800" b="1" dirty="0">
              <a:solidFill>
                <a:prstClr val="black"/>
              </a:solidFill>
            </a:endParaRPr>
          </a:p>
          <a:p>
            <a:r>
              <a:rPr lang="ja-JP" altLang="en-US" sz="2800" b="1" dirty="0">
                <a:solidFill>
                  <a:prstClr val="black"/>
                </a:solidFill>
              </a:rPr>
              <a:t>　“サラリーマン川柳”　より</a:t>
            </a:r>
          </a:p>
        </p:txBody>
      </p:sp>
    </p:spTree>
    <p:extLst>
      <p:ext uri="{BB962C8B-B14F-4D97-AF65-F5344CB8AC3E}">
        <p14:creationId xmlns:p14="http://schemas.microsoft.com/office/powerpoint/2010/main" val="161657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タイトル 1"/>
          <p:cNvSpPr>
            <a:spLocks noGrp="1"/>
          </p:cNvSpPr>
          <p:nvPr>
            <p:ph type="ctrTitle"/>
          </p:nvPr>
        </p:nvSpPr>
        <p:spPr>
          <a:xfrm>
            <a:off x="1411094" y="188640"/>
            <a:ext cx="5825202" cy="957440"/>
          </a:xfrm>
        </p:spPr>
        <p:txBody>
          <a:bodyPr/>
          <a:lstStyle/>
          <a:p>
            <a:pPr algn="ctr" eaLnBrk="1" hangingPunct="1"/>
            <a:r>
              <a:rPr lang="ja-JP" altLang="en-US" sz="4400" b="1" dirty="0" smtClean="0">
                <a:solidFill>
                  <a:schemeClr val="tx1"/>
                </a:solidFill>
              </a:rPr>
              <a:t>禁煙の効用</a:t>
            </a:r>
          </a:p>
        </p:txBody>
      </p:sp>
      <p:sp>
        <p:nvSpPr>
          <p:cNvPr id="2" name="右矢印 1"/>
          <p:cNvSpPr/>
          <p:nvPr/>
        </p:nvSpPr>
        <p:spPr>
          <a:xfrm rot="5400000">
            <a:off x="-1561491" y="3530013"/>
            <a:ext cx="5564402" cy="582557"/>
          </a:xfrm>
          <a:prstGeom prst="rightArrow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1046841" y="1231944"/>
            <a:ext cx="1359131" cy="3241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dirty="0">
                <a:solidFill>
                  <a:prstClr val="black"/>
                </a:solidFill>
              </a:rPr>
              <a:t>禁煙後</a:t>
            </a:r>
            <a:r>
              <a:rPr lang="en-US" altLang="ja-JP" dirty="0">
                <a:solidFill>
                  <a:prstClr val="black"/>
                </a:solidFill>
              </a:rPr>
              <a:t>20</a:t>
            </a:r>
            <a:r>
              <a:rPr lang="ja-JP" altLang="en-US" dirty="0">
                <a:solidFill>
                  <a:prstClr val="black"/>
                </a:solidFill>
              </a:rPr>
              <a:t>分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523380" y="1209376"/>
            <a:ext cx="2269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dirty="0">
                <a:solidFill>
                  <a:prstClr val="black"/>
                </a:solidFill>
              </a:rPr>
              <a:t>血圧や脈拍が下がる</a:t>
            </a:r>
          </a:p>
        </p:txBody>
      </p:sp>
      <p:sp>
        <p:nvSpPr>
          <p:cNvPr id="8" name="角丸四角形 7"/>
          <p:cNvSpPr/>
          <p:nvPr/>
        </p:nvSpPr>
        <p:spPr>
          <a:xfrm>
            <a:off x="1046841" y="1747828"/>
            <a:ext cx="1359131" cy="3241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ja-JP" dirty="0">
                <a:solidFill>
                  <a:prstClr val="black"/>
                </a:solidFill>
              </a:rPr>
              <a:t>12</a:t>
            </a:r>
            <a:r>
              <a:rPr kumimoji="0" lang="ja-JP" altLang="en-US" dirty="0">
                <a:solidFill>
                  <a:prstClr val="black"/>
                </a:solidFill>
              </a:rPr>
              <a:t>時間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523382" y="1747828"/>
            <a:ext cx="3298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dirty="0">
                <a:solidFill>
                  <a:prstClr val="black"/>
                </a:solidFill>
              </a:rPr>
              <a:t>血中の一酸化炭素濃度が正常になる</a:t>
            </a:r>
          </a:p>
        </p:txBody>
      </p:sp>
      <p:sp>
        <p:nvSpPr>
          <p:cNvPr id="11" name="角丸四角形 10"/>
          <p:cNvSpPr/>
          <p:nvPr/>
        </p:nvSpPr>
        <p:spPr>
          <a:xfrm>
            <a:off x="1033808" y="2263712"/>
            <a:ext cx="1359131" cy="3241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solidFill>
                  <a:prstClr val="black"/>
                </a:solidFill>
              </a:rPr>
              <a:t>2</a:t>
            </a:r>
            <a:r>
              <a:rPr lang="ja-JP" altLang="en-US" dirty="0">
                <a:solidFill>
                  <a:prstClr val="black"/>
                </a:solidFill>
              </a:rPr>
              <a:t>週間～</a:t>
            </a:r>
            <a:r>
              <a:rPr lang="en-US" altLang="ja-JP" dirty="0">
                <a:solidFill>
                  <a:prstClr val="black"/>
                </a:solidFill>
              </a:rPr>
              <a:t>3</a:t>
            </a:r>
            <a:r>
              <a:rPr lang="ja-JP" altLang="en-US" dirty="0">
                <a:solidFill>
                  <a:prstClr val="black"/>
                </a:solidFill>
              </a:rPr>
              <a:t>か月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523382" y="2241145"/>
            <a:ext cx="3298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ja-JP" altLang="en-US" dirty="0">
                <a:solidFill>
                  <a:prstClr val="black"/>
                </a:solidFill>
              </a:rPr>
              <a:t>心機能が改善する、肺機能が回復する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13" name="角丸四角形 12"/>
          <p:cNvSpPr/>
          <p:nvPr/>
        </p:nvSpPr>
        <p:spPr>
          <a:xfrm>
            <a:off x="1033808" y="2779596"/>
            <a:ext cx="1359131" cy="3241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solidFill>
                  <a:prstClr val="black"/>
                </a:solidFill>
              </a:rPr>
              <a:t>1</a:t>
            </a:r>
            <a:r>
              <a:rPr lang="ja-JP" altLang="en-US" dirty="0">
                <a:solidFill>
                  <a:prstClr val="black"/>
                </a:solidFill>
              </a:rPr>
              <a:t>～</a:t>
            </a:r>
            <a:r>
              <a:rPr lang="en-US" altLang="ja-JP" dirty="0">
                <a:solidFill>
                  <a:prstClr val="black"/>
                </a:solidFill>
              </a:rPr>
              <a:t>9</a:t>
            </a:r>
            <a:r>
              <a:rPr lang="ja-JP" altLang="en-US" dirty="0">
                <a:solidFill>
                  <a:prstClr val="black"/>
                </a:solidFill>
              </a:rPr>
              <a:t>か月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523382" y="2779596"/>
            <a:ext cx="3298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ja-JP" altLang="en-US" dirty="0">
                <a:solidFill>
                  <a:prstClr val="black"/>
                </a:solidFill>
              </a:rPr>
              <a:t>咳、息切れが改善される</a:t>
            </a:r>
          </a:p>
        </p:txBody>
      </p:sp>
      <p:sp>
        <p:nvSpPr>
          <p:cNvPr id="15" name="角丸四角形 14"/>
          <p:cNvSpPr/>
          <p:nvPr/>
        </p:nvSpPr>
        <p:spPr>
          <a:xfrm>
            <a:off x="1033245" y="3294469"/>
            <a:ext cx="1359131" cy="3241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solidFill>
                  <a:prstClr val="black"/>
                </a:solidFill>
              </a:rPr>
              <a:t>1</a:t>
            </a:r>
            <a:r>
              <a:rPr lang="ja-JP" altLang="en-US" dirty="0">
                <a:solidFill>
                  <a:prstClr val="black"/>
                </a:solidFill>
              </a:rPr>
              <a:t>年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523382" y="3294469"/>
            <a:ext cx="3885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ja-JP" altLang="en-US" dirty="0">
                <a:solidFill>
                  <a:prstClr val="black"/>
                </a:solidFill>
              </a:rPr>
              <a:t>上昇していた冠動脈疾患のリスクが半減する</a:t>
            </a:r>
          </a:p>
        </p:txBody>
      </p:sp>
      <p:sp>
        <p:nvSpPr>
          <p:cNvPr id="17" name="角丸四角形 16"/>
          <p:cNvSpPr/>
          <p:nvPr/>
        </p:nvSpPr>
        <p:spPr>
          <a:xfrm>
            <a:off x="1033245" y="3809342"/>
            <a:ext cx="1359131" cy="3241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ja-JP" altLang="en-US" dirty="0">
                <a:solidFill>
                  <a:prstClr val="black"/>
                </a:solidFill>
              </a:rPr>
              <a:t>５</a:t>
            </a:r>
            <a:r>
              <a:rPr lang="ja-JP" altLang="en-US" dirty="0">
                <a:solidFill>
                  <a:prstClr val="black"/>
                </a:solidFill>
              </a:rPr>
              <a:t>年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523382" y="3789899"/>
            <a:ext cx="3885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ja-JP" altLang="en-US" dirty="0">
                <a:solidFill>
                  <a:prstClr val="black"/>
                </a:solidFill>
              </a:rPr>
              <a:t>脳卒中リスクが非喫煙者と同じレベルになる</a:t>
            </a:r>
          </a:p>
        </p:txBody>
      </p:sp>
      <p:sp>
        <p:nvSpPr>
          <p:cNvPr id="19" name="角丸四角形 18"/>
          <p:cNvSpPr/>
          <p:nvPr/>
        </p:nvSpPr>
        <p:spPr>
          <a:xfrm>
            <a:off x="1033245" y="4556977"/>
            <a:ext cx="1359131" cy="3241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ja-JP" altLang="en-US" dirty="0">
                <a:solidFill>
                  <a:prstClr val="black"/>
                </a:solidFill>
              </a:rPr>
              <a:t>１０</a:t>
            </a:r>
            <a:r>
              <a:rPr lang="ja-JP" altLang="en-US" dirty="0">
                <a:solidFill>
                  <a:prstClr val="black"/>
                </a:solidFill>
              </a:rPr>
              <a:t>年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523381" y="4377878"/>
            <a:ext cx="52889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ja-JP" altLang="en-US" dirty="0">
                <a:solidFill>
                  <a:prstClr val="black"/>
                </a:solidFill>
              </a:rPr>
              <a:t>肺がん死亡率が喫煙者の半分になる</a:t>
            </a:r>
            <a:endParaRPr kumimoji="0" lang="en-US" altLang="ja-JP" dirty="0">
              <a:solidFill>
                <a:prstClr val="black"/>
              </a:solidFill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ja-JP" altLang="en-US" dirty="0">
                <a:solidFill>
                  <a:prstClr val="black"/>
                </a:solidFill>
              </a:rPr>
              <a:t>口腔がん、咽頭がん、食道がん、膀胱がん、子宮頸がん、膵臓がんになるリスクが低下する</a:t>
            </a:r>
          </a:p>
        </p:txBody>
      </p:sp>
      <p:sp>
        <p:nvSpPr>
          <p:cNvPr id="21" name="角丸四角形 20"/>
          <p:cNvSpPr/>
          <p:nvPr/>
        </p:nvSpPr>
        <p:spPr>
          <a:xfrm>
            <a:off x="1033245" y="5359171"/>
            <a:ext cx="1359131" cy="3241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ja-JP" altLang="en-US" dirty="0">
                <a:solidFill>
                  <a:prstClr val="black"/>
                </a:solidFill>
              </a:rPr>
              <a:t>１５</a:t>
            </a:r>
            <a:r>
              <a:rPr lang="ja-JP" altLang="en-US" dirty="0">
                <a:solidFill>
                  <a:prstClr val="black"/>
                </a:solidFill>
              </a:rPr>
              <a:t>年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2523382" y="5367395"/>
            <a:ext cx="3885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ja-JP" altLang="en-US" dirty="0">
                <a:solidFill>
                  <a:prstClr val="black"/>
                </a:solidFill>
              </a:rPr>
              <a:t>冠動脈疾患のリスクが非喫煙者と同じになる</a:t>
            </a:r>
          </a:p>
        </p:txBody>
      </p:sp>
    </p:spTree>
    <p:extLst>
      <p:ext uri="{BB962C8B-B14F-4D97-AF65-F5344CB8AC3E}">
        <p14:creationId xmlns:p14="http://schemas.microsoft.com/office/powerpoint/2010/main" val="380336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382521" y="1772816"/>
            <a:ext cx="6357831" cy="3508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ja-JP" sz="3200" b="1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ja-JP" altLang="en-US" sz="4000" b="1" dirty="0">
                <a:solidFill>
                  <a:prstClr val="black"/>
                </a:solidFill>
                <a:latin typeface="HGPｺﾞｼｯｸE" pitchFamily="50" charset="-128"/>
                <a:ea typeface="HGPｺﾞｼｯｸE" pitchFamily="50" charset="-128"/>
              </a:rPr>
              <a:t>１．日本のがんの現状</a:t>
            </a:r>
            <a:endParaRPr lang="en-US" altLang="ja-JP" sz="4000" b="1" dirty="0">
              <a:solidFill>
                <a:prstClr val="black"/>
              </a:solidFill>
              <a:latin typeface="HGPｺﾞｼｯｸE" pitchFamily="50" charset="-128"/>
              <a:ea typeface="HGPｺﾞｼｯｸE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3600" b="1" dirty="0">
              <a:solidFill>
                <a:prstClr val="black"/>
              </a:solidFill>
              <a:latin typeface="HGPｺﾞｼｯｸE" pitchFamily="50" charset="-128"/>
              <a:ea typeface="HGPｺﾞｼｯｸE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000" b="1" dirty="0">
                <a:solidFill>
                  <a:prstClr val="black"/>
                </a:solidFill>
                <a:latin typeface="HGPｺﾞｼｯｸE" pitchFamily="50" charset="-128"/>
                <a:ea typeface="HGPｺﾞｼｯｸE" pitchFamily="50" charset="-128"/>
              </a:rPr>
              <a:t>２．がんの一次予防について</a:t>
            </a:r>
            <a:endParaRPr lang="en-US" altLang="ja-JP" sz="4000" b="1" dirty="0">
              <a:solidFill>
                <a:prstClr val="black"/>
              </a:solidFill>
              <a:latin typeface="HGPｺﾞｼｯｸE" pitchFamily="50" charset="-128"/>
              <a:ea typeface="HGPｺﾞｼｯｸE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771800" y="992922"/>
            <a:ext cx="27574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b="1" dirty="0">
                <a:solidFill>
                  <a:prstClr val="black"/>
                </a:solidFill>
                <a:latin typeface="HGPｺﾞｼｯｸE" pitchFamily="50" charset="-128"/>
                <a:ea typeface="HGPｺﾞｼｯｸE" pitchFamily="50" charset="-128"/>
              </a:rPr>
              <a:t>本日の内容</a:t>
            </a:r>
          </a:p>
        </p:txBody>
      </p:sp>
    </p:spTree>
    <p:extLst>
      <p:ext uri="{BB962C8B-B14F-4D97-AF65-F5344CB8AC3E}">
        <p14:creationId xmlns:p14="http://schemas.microsoft.com/office/powerpoint/2010/main" val="139894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79512" y="253678"/>
            <a:ext cx="5970589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4000" dirty="0">
                <a:solidFill>
                  <a:srgbClr val="00B0F0"/>
                </a:solidFill>
                <a:latin typeface="HG創英角ﾎﾟｯﾌﾟ体" pitchFamily="49" charset="-128"/>
                <a:ea typeface="HG創英角ﾎﾟｯﾌﾟ体" pitchFamily="49" charset="-128"/>
              </a:rPr>
              <a:t>ヘリコバクタ</a:t>
            </a:r>
            <a:r>
              <a:rPr lang="en-US" altLang="ja-JP" sz="4000" dirty="0">
                <a:solidFill>
                  <a:srgbClr val="00B0F0"/>
                </a:solidFill>
                <a:latin typeface="HG創英角ﾎﾟｯﾌﾟ体" pitchFamily="49" charset="-128"/>
                <a:ea typeface="HG創英角ﾎﾟｯﾌﾟ体" pitchFamily="49" charset="-128"/>
              </a:rPr>
              <a:t>-</a:t>
            </a:r>
            <a:r>
              <a:rPr lang="ja-JP" altLang="en-US" sz="4000" dirty="0">
                <a:solidFill>
                  <a:srgbClr val="00B0F0"/>
                </a:solidFill>
                <a:latin typeface="HG創英角ﾎﾟｯﾌﾟ体" pitchFamily="49" charset="-128"/>
                <a:ea typeface="HG創英角ﾎﾟｯﾌﾟ体" pitchFamily="49" charset="-128"/>
              </a:rPr>
              <a:t>・ピロリ菌</a:t>
            </a:r>
            <a:endParaRPr lang="en-US" altLang="ja-JP" sz="4000" dirty="0">
              <a:solidFill>
                <a:srgbClr val="00B0F0"/>
              </a:solidFill>
              <a:latin typeface="HG創英角ﾎﾟｯﾌﾟ体" pitchFamily="49" charset="-128"/>
              <a:ea typeface="HG創英角ﾎﾟｯﾌﾟ体" pitchFamily="49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4000" dirty="0">
                <a:solidFill>
                  <a:srgbClr val="00B0F0"/>
                </a:solidFill>
                <a:latin typeface="HG創英角ﾎﾟｯﾌﾟ体" pitchFamily="49" charset="-128"/>
                <a:ea typeface="HG創英角ﾎﾟｯﾌﾟ体" pitchFamily="49" charset="-128"/>
              </a:rPr>
              <a:t>　　　　と胃がん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7847017" y="3173422"/>
            <a:ext cx="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ja-JP" sz="2000">
              <a:solidFill>
                <a:srgbClr val="000000"/>
              </a:solidFill>
              <a:latin typeface="ＤＦ中太丸ゴシック体 Std"/>
              <a:ea typeface="ＤＦ中太丸ゴシック体 Std"/>
              <a:cs typeface="ＤＦ中太丸ゴシック体 Std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4421192" y="3595693"/>
            <a:ext cx="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ja-JP" sz="2000">
              <a:solidFill>
                <a:srgbClr val="000000"/>
              </a:solidFill>
              <a:latin typeface="ＤＦ中太丸ゴシック体 Std"/>
              <a:ea typeface="ＤＦ中太丸ゴシック体 Std"/>
              <a:cs typeface="ＤＦ中太丸ゴシック体 Std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6419854" y="4441834"/>
            <a:ext cx="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ja-JP" sz="2000">
              <a:solidFill>
                <a:srgbClr val="000000"/>
              </a:solidFill>
              <a:latin typeface="ＤＦ中太丸ゴシック体 Std"/>
              <a:ea typeface="ＤＦ中太丸ゴシック体 Std"/>
              <a:cs typeface="ＤＦ中太丸ゴシック体 Std"/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638175" y="5858688"/>
            <a:ext cx="78486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2400" b="1" dirty="0">
                <a:solidFill>
                  <a:srgbClr val="FF0000"/>
                </a:solidFill>
                <a:latin typeface="Osaka" charset="-128"/>
                <a:ea typeface="ＤＦ中太丸ゴシック体 Std"/>
                <a:cs typeface="ＤＦ中太丸ゴシック体 Std"/>
              </a:rPr>
              <a:t>　</a:t>
            </a:r>
            <a:r>
              <a:rPr lang="ja-JP" altLang="en-US" sz="2400" b="1" dirty="0">
                <a:solidFill>
                  <a:srgbClr val="FF0000"/>
                </a:solidFill>
                <a:latin typeface="Osaka" charset="-128"/>
              </a:rPr>
              <a:t>ピロリ菌を抗生物質等で除菌することにより、胃がんの発生リスクを低下させることができる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395294" y="3798888"/>
            <a:ext cx="5097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2000">
                <a:solidFill>
                  <a:srgbClr val="000000"/>
                </a:solidFill>
                <a:latin typeface="ＤＦ中太丸ゴシック体 Std"/>
                <a:ea typeface="ＤＦ中太丸ゴシック体 Std"/>
                <a:cs typeface="ＤＦ中太丸ゴシック体 Std"/>
              </a:rPr>
              <a:t>　　　</a:t>
            </a:r>
          </a:p>
        </p:txBody>
      </p:sp>
      <p:pic>
        <p:nvPicPr>
          <p:cNvPr id="26632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1792288"/>
            <a:ext cx="5765800" cy="383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3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225" y="184160"/>
            <a:ext cx="2865438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34" name="Rectangle 6"/>
          <p:cNvSpPr>
            <a:spLocks noChangeArrowheads="1"/>
          </p:cNvSpPr>
          <p:nvPr/>
        </p:nvSpPr>
        <p:spPr bwMode="auto">
          <a:xfrm>
            <a:off x="6227764" y="2492380"/>
            <a:ext cx="252095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2000">
                <a:solidFill>
                  <a:srgbClr val="000000"/>
                </a:solidFill>
                <a:latin typeface="Osaka" charset="-128"/>
                <a:ea typeface="ＤＦ中太丸ゴシック体 Std"/>
                <a:cs typeface="ＤＦ中太丸ゴシック体 Std"/>
              </a:rPr>
              <a:t>　</a:t>
            </a:r>
            <a:r>
              <a:rPr lang="ja-JP" altLang="en-US">
                <a:solidFill>
                  <a:srgbClr val="000000"/>
                </a:solidFill>
                <a:latin typeface="Osaka" charset="-128"/>
              </a:rPr>
              <a:t>ピロリ菌は、本体の長さは</a:t>
            </a:r>
            <a:r>
              <a:rPr lang="en-US" altLang="ja-JP">
                <a:solidFill>
                  <a:srgbClr val="000000"/>
                </a:solidFill>
                <a:latin typeface="Osaka" charset="-128"/>
              </a:rPr>
              <a:t>4</a:t>
            </a:r>
            <a:r>
              <a:rPr lang="ja-JP" altLang="en-US">
                <a:solidFill>
                  <a:srgbClr val="000000"/>
                </a:solidFill>
                <a:latin typeface="Osaka" charset="-128"/>
              </a:rPr>
              <a:t>ミクロン、右巻きにねじれており、</a:t>
            </a:r>
            <a:r>
              <a:rPr lang="en-US" altLang="ja-JP">
                <a:solidFill>
                  <a:srgbClr val="000000"/>
                </a:solidFill>
                <a:latin typeface="Osaka" charset="-128"/>
              </a:rPr>
              <a:t>4</a:t>
            </a:r>
            <a:r>
              <a:rPr lang="ja-JP" altLang="en-US">
                <a:solidFill>
                  <a:srgbClr val="000000"/>
                </a:solidFill>
                <a:latin typeface="Osaka" charset="-128"/>
              </a:rPr>
              <a:t>～</a:t>
            </a:r>
            <a:r>
              <a:rPr lang="en-US" altLang="ja-JP">
                <a:solidFill>
                  <a:srgbClr val="000000"/>
                </a:solidFill>
                <a:latin typeface="Osaka" charset="-128"/>
              </a:rPr>
              <a:t>8</a:t>
            </a:r>
            <a:r>
              <a:rPr lang="ja-JP" altLang="en-US">
                <a:solidFill>
                  <a:srgbClr val="000000"/>
                </a:solidFill>
                <a:latin typeface="Osaka" charset="-128"/>
              </a:rPr>
              <a:t>本のべん毛がついている。</a:t>
            </a:r>
          </a:p>
        </p:txBody>
      </p:sp>
    </p:spTree>
    <p:extLst>
      <p:ext uri="{BB962C8B-B14F-4D97-AF65-F5344CB8AC3E}">
        <p14:creationId xmlns:p14="http://schemas.microsoft.com/office/powerpoint/2010/main" val="111294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968502" y="115891"/>
            <a:ext cx="492918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4800">
                <a:solidFill>
                  <a:srgbClr val="00B0F0"/>
                </a:solidFill>
                <a:latin typeface="HGP創英角ﾎﾟｯﾌﾟ体" pitchFamily="50" charset="-128"/>
                <a:ea typeface="HGP創英角ﾎﾟｯﾌﾟ体" pitchFamily="50" charset="-128"/>
              </a:rPr>
              <a:t>ヒトがんとウィルス</a:t>
            </a:r>
            <a:endParaRPr lang="ja-JP" altLang="en-US" sz="4400">
              <a:solidFill>
                <a:srgbClr val="00B0F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25603" name="Rectangle 44"/>
          <p:cNvSpPr>
            <a:spLocks noChangeArrowheads="1"/>
          </p:cNvSpPr>
          <p:nvPr/>
        </p:nvSpPr>
        <p:spPr bwMode="auto">
          <a:xfrm>
            <a:off x="179388" y="1164803"/>
            <a:ext cx="8782050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048000" algn="l"/>
                <a:tab pos="4284663" algn="l"/>
                <a:tab pos="5232400" algn="l"/>
              </a:tabLst>
            </a:pPr>
            <a:r>
              <a:rPr lang="ja-JP" altLang="en-US" sz="2800" b="1" dirty="0">
                <a:solidFill>
                  <a:srgbClr val="000000"/>
                </a:solidFill>
                <a:latin typeface="Osaka" charset="-128"/>
              </a:rPr>
              <a:t>　　ウィルス名　	　　　　　がん　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048000" algn="l"/>
                <a:tab pos="4284663" algn="l"/>
                <a:tab pos="5232400" algn="l"/>
              </a:tabLst>
            </a:pPr>
            <a:endParaRPr lang="ja-JP" altLang="en-US" sz="2800" dirty="0">
              <a:solidFill>
                <a:srgbClr val="000000"/>
              </a:solidFill>
              <a:latin typeface="Osaka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048000" algn="l"/>
                <a:tab pos="4284663" algn="l"/>
                <a:tab pos="5232400" algn="l"/>
              </a:tabLst>
            </a:pPr>
            <a:r>
              <a:rPr lang="ja-JP" altLang="en-US" sz="2800" b="1" dirty="0">
                <a:solidFill>
                  <a:srgbClr val="000000"/>
                </a:solidFill>
                <a:latin typeface="Osaka" charset="-128"/>
              </a:rPr>
              <a:t>　　エプスタイン・　	　　	　 バーキットリンパ腫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048000" algn="l"/>
                <a:tab pos="4284663" algn="l"/>
                <a:tab pos="5232400" algn="l"/>
              </a:tabLst>
            </a:pPr>
            <a:r>
              <a:rPr lang="ja-JP" altLang="en-US" sz="2800" b="1" dirty="0">
                <a:solidFill>
                  <a:srgbClr val="000000"/>
                </a:solidFill>
                <a:latin typeface="Osaka" charset="-128"/>
              </a:rPr>
              <a:t>　　バールウィルス　　　　　　　 鼻咽頭リンパ腫</a:t>
            </a:r>
            <a:endParaRPr lang="en-US" altLang="ja-JP" sz="2800" b="1" dirty="0">
              <a:solidFill>
                <a:srgbClr val="000000"/>
              </a:solidFill>
              <a:latin typeface="Osaka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048000" algn="l"/>
                <a:tab pos="4284663" algn="l"/>
                <a:tab pos="5232400" algn="l"/>
              </a:tabLst>
            </a:pPr>
            <a:r>
              <a:rPr lang="ja-JP" altLang="en-US" sz="2800" b="1" dirty="0">
                <a:solidFill>
                  <a:srgbClr val="FF0000"/>
                </a:solidFill>
                <a:latin typeface="Osaka" charset="-128"/>
              </a:rPr>
              <a:t>　　ヒトパピローマウィルス</a:t>
            </a:r>
            <a:r>
              <a:rPr lang="ja-JP" altLang="en-US" sz="2800" b="1" dirty="0">
                <a:solidFill>
                  <a:srgbClr val="000000"/>
                </a:solidFill>
                <a:latin typeface="Osaka" charset="-128"/>
              </a:rPr>
              <a:t>　	　 </a:t>
            </a:r>
            <a:r>
              <a:rPr lang="ja-JP" altLang="en-US" sz="2800" b="1" dirty="0">
                <a:solidFill>
                  <a:srgbClr val="C00000"/>
                </a:solidFill>
                <a:latin typeface="Osaka" charset="-128"/>
              </a:rPr>
              <a:t>子宮頸がん、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048000" algn="l"/>
                <a:tab pos="4284663" algn="l"/>
                <a:tab pos="5232400" algn="l"/>
              </a:tabLst>
            </a:pPr>
            <a:r>
              <a:rPr lang="ja-JP" altLang="en-US" sz="2800" b="1" dirty="0">
                <a:solidFill>
                  <a:srgbClr val="C00000"/>
                </a:solidFill>
                <a:latin typeface="Osaka" charset="-128"/>
              </a:rPr>
              <a:t>　　　　　　　　　　　　　　　　　　 　陰茎がん、皮膚がん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048000" algn="l"/>
                <a:tab pos="4284663" algn="l"/>
                <a:tab pos="5232400" algn="l"/>
              </a:tabLst>
            </a:pPr>
            <a:endParaRPr lang="en-US" altLang="ja-JP" sz="2800" b="1" dirty="0">
              <a:solidFill>
                <a:srgbClr val="000000"/>
              </a:solidFill>
              <a:latin typeface="Osaka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048000" algn="l"/>
                <a:tab pos="4284663" algn="l"/>
                <a:tab pos="5232400" algn="l"/>
              </a:tabLst>
            </a:pPr>
            <a:r>
              <a:rPr lang="ja-JP" altLang="en-US" sz="2800" b="1" dirty="0">
                <a:solidFill>
                  <a:srgbClr val="FF0000"/>
                </a:solidFill>
                <a:latin typeface="Osaka" charset="-128"/>
              </a:rPr>
              <a:t>　　</a:t>
            </a:r>
            <a:r>
              <a:rPr lang="en-US" altLang="ja-JP" sz="2800" b="1" dirty="0">
                <a:solidFill>
                  <a:srgbClr val="FF0000"/>
                </a:solidFill>
                <a:latin typeface="Osaka" charset="-128"/>
              </a:rPr>
              <a:t>B</a:t>
            </a:r>
            <a:r>
              <a:rPr lang="ja-JP" altLang="en-US" sz="2800" b="1" dirty="0">
                <a:solidFill>
                  <a:srgbClr val="FF0000"/>
                </a:solidFill>
                <a:latin typeface="Osaka" charset="-128"/>
              </a:rPr>
              <a:t>型肝炎ウィルス</a:t>
            </a:r>
            <a:r>
              <a:rPr lang="ja-JP" altLang="en-US" sz="2800" b="1" dirty="0">
                <a:solidFill>
                  <a:srgbClr val="000000"/>
                </a:solidFill>
                <a:latin typeface="Osaka" charset="-128"/>
              </a:rPr>
              <a:t>　	   </a:t>
            </a:r>
            <a:r>
              <a:rPr lang="ja-JP" altLang="en-US" sz="2800" b="1" dirty="0">
                <a:solidFill>
                  <a:srgbClr val="C00000"/>
                </a:solidFill>
                <a:latin typeface="Osaka" charset="-128"/>
              </a:rPr>
              <a:t>肝細胞がん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048000" algn="l"/>
                <a:tab pos="4284663" algn="l"/>
                <a:tab pos="5232400" algn="l"/>
              </a:tabLst>
            </a:pPr>
            <a:r>
              <a:rPr lang="ja-JP" altLang="en-US" sz="2800" b="1" dirty="0">
                <a:solidFill>
                  <a:srgbClr val="FF0000"/>
                </a:solidFill>
                <a:latin typeface="Osaka" charset="-128"/>
              </a:rPr>
              <a:t>　　</a:t>
            </a:r>
            <a:r>
              <a:rPr lang="en-US" altLang="ja-JP" sz="2800" b="1" dirty="0">
                <a:solidFill>
                  <a:srgbClr val="FF0000"/>
                </a:solidFill>
                <a:latin typeface="Osaka" charset="-128"/>
              </a:rPr>
              <a:t>C</a:t>
            </a:r>
            <a:r>
              <a:rPr lang="ja-JP" altLang="en-US" sz="2800" b="1" dirty="0">
                <a:solidFill>
                  <a:srgbClr val="FF0000"/>
                </a:solidFill>
                <a:latin typeface="Osaka" charset="-128"/>
              </a:rPr>
              <a:t>型肝炎ウィルス</a:t>
            </a:r>
            <a:r>
              <a:rPr lang="ja-JP" altLang="en-US" sz="2800" b="1" dirty="0">
                <a:solidFill>
                  <a:srgbClr val="000000"/>
                </a:solidFill>
                <a:latin typeface="Osaka" charset="-128"/>
              </a:rPr>
              <a:t>　	　 </a:t>
            </a:r>
            <a:r>
              <a:rPr lang="ja-JP" altLang="en-US" sz="2800" b="1" dirty="0">
                <a:solidFill>
                  <a:srgbClr val="C00000"/>
                </a:solidFill>
                <a:latin typeface="Osaka" charset="-128"/>
              </a:rPr>
              <a:t>肝細胞がん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048000" algn="l"/>
                <a:tab pos="4284663" algn="l"/>
                <a:tab pos="5232400" algn="l"/>
              </a:tabLst>
            </a:pPr>
            <a:endParaRPr lang="ja-JP" altLang="en-US" sz="2800" b="1" dirty="0">
              <a:solidFill>
                <a:srgbClr val="000000"/>
              </a:solidFill>
              <a:latin typeface="Osaka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048000" algn="l"/>
                <a:tab pos="4284663" algn="l"/>
                <a:tab pos="5232400" algn="l"/>
              </a:tabLst>
            </a:pPr>
            <a:r>
              <a:rPr lang="ja-JP" altLang="en-US" sz="2800" b="1" dirty="0">
                <a:solidFill>
                  <a:srgbClr val="FF0000"/>
                </a:solidFill>
                <a:latin typeface="Osaka" charset="-128"/>
              </a:rPr>
              <a:t>　　ヒト</a:t>
            </a:r>
            <a:r>
              <a:rPr lang="en-US" altLang="ja-JP" sz="2800" b="1" dirty="0">
                <a:solidFill>
                  <a:srgbClr val="FF0000"/>
                </a:solidFill>
                <a:latin typeface="Osaka" charset="-128"/>
              </a:rPr>
              <a:t>T</a:t>
            </a:r>
            <a:r>
              <a:rPr lang="ja-JP" altLang="en-US" sz="2800" b="1" dirty="0">
                <a:solidFill>
                  <a:srgbClr val="FF0000"/>
                </a:solidFill>
                <a:latin typeface="Osaka" charset="-128"/>
              </a:rPr>
              <a:t>細胞白血病ウィルス</a:t>
            </a:r>
            <a:r>
              <a:rPr lang="ja-JP" altLang="en-US" sz="2800" b="1" dirty="0">
                <a:solidFill>
                  <a:srgbClr val="000000"/>
                </a:solidFill>
                <a:latin typeface="Osaka" charset="-128"/>
              </a:rPr>
              <a:t>　　</a:t>
            </a:r>
            <a:r>
              <a:rPr lang="ja-JP" altLang="en-US" sz="2800" b="1" dirty="0">
                <a:solidFill>
                  <a:srgbClr val="C00000"/>
                </a:solidFill>
                <a:latin typeface="Osaka" charset="-128"/>
              </a:rPr>
              <a:t>成人</a:t>
            </a:r>
            <a:r>
              <a:rPr lang="en-US" altLang="ja-JP" sz="2800" b="1" dirty="0">
                <a:solidFill>
                  <a:srgbClr val="C00000"/>
                </a:solidFill>
                <a:latin typeface="Osaka" charset="-128"/>
              </a:rPr>
              <a:t>T</a:t>
            </a:r>
            <a:r>
              <a:rPr lang="ja-JP" altLang="en-US" sz="2800" b="1" dirty="0">
                <a:solidFill>
                  <a:srgbClr val="C00000"/>
                </a:solidFill>
                <a:latin typeface="Osaka" charset="-128"/>
              </a:rPr>
              <a:t>細胞白血病・</a:t>
            </a:r>
            <a:endParaRPr lang="en-US" altLang="ja-JP" sz="2800" b="1" dirty="0">
              <a:solidFill>
                <a:srgbClr val="C00000"/>
              </a:solidFill>
              <a:latin typeface="Osaka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048000" algn="l"/>
                <a:tab pos="4284663" algn="l"/>
                <a:tab pos="5232400" algn="l"/>
              </a:tabLst>
            </a:pPr>
            <a:r>
              <a:rPr lang="ja-JP" altLang="en-US" sz="2800" b="1" dirty="0">
                <a:solidFill>
                  <a:srgbClr val="C00000"/>
                </a:solidFill>
                <a:latin typeface="Osaka" charset="-128"/>
              </a:rPr>
              <a:t>　　　　　　　　　　　　　　　　　　　　　　　　　リンパ腫</a:t>
            </a:r>
          </a:p>
        </p:txBody>
      </p:sp>
      <p:sp>
        <p:nvSpPr>
          <p:cNvPr id="32774" name="Line 46"/>
          <p:cNvSpPr>
            <a:spLocks noChangeShapeType="1"/>
          </p:cNvSpPr>
          <p:nvPr/>
        </p:nvSpPr>
        <p:spPr bwMode="auto">
          <a:xfrm>
            <a:off x="334968" y="1136650"/>
            <a:ext cx="86264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2400">
              <a:solidFill>
                <a:srgbClr val="000000"/>
              </a:solidFill>
              <a:latin typeface="Osaka"/>
            </a:endParaRPr>
          </a:p>
        </p:txBody>
      </p:sp>
      <p:sp>
        <p:nvSpPr>
          <p:cNvPr id="32775" name="Line 46"/>
          <p:cNvSpPr>
            <a:spLocks noChangeShapeType="1"/>
          </p:cNvSpPr>
          <p:nvPr/>
        </p:nvSpPr>
        <p:spPr bwMode="auto">
          <a:xfrm>
            <a:off x="334968" y="1700213"/>
            <a:ext cx="86264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2400">
              <a:solidFill>
                <a:srgbClr val="000000"/>
              </a:solidFill>
              <a:latin typeface="Osaka"/>
            </a:endParaRPr>
          </a:p>
        </p:txBody>
      </p:sp>
      <p:sp>
        <p:nvSpPr>
          <p:cNvPr id="32776" name="Line 46"/>
          <p:cNvSpPr>
            <a:spLocks noChangeShapeType="1"/>
          </p:cNvSpPr>
          <p:nvPr/>
        </p:nvSpPr>
        <p:spPr bwMode="auto">
          <a:xfrm>
            <a:off x="334968" y="6669360"/>
            <a:ext cx="86264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2400">
              <a:solidFill>
                <a:srgbClr val="000000"/>
              </a:solidFill>
              <a:latin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val="48137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3_0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6632"/>
            <a:ext cx="9044763" cy="417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角丸四角形 2"/>
          <p:cNvSpPr/>
          <p:nvPr/>
        </p:nvSpPr>
        <p:spPr>
          <a:xfrm>
            <a:off x="179512" y="1916832"/>
            <a:ext cx="4176464" cy="22322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dirty="0" err="1">
                <a:solidFill>
                  <a:prstClr val="white"/>
                </a:solidFill>
              </a:rPr>
              <a:t>Setudonoau</a:t>
            </a:r>
            <a:r>
              <a:rPr lang="en-US" altLang="ja-JP" sz="3600" dirty="0">
                <a:solidFill>
                  <a:prstClr val="white"/>
                </a:solidFill>
              </a:rPr>
              <a:t> </a:t>
            </a:r>
          </a:p>
          <a:p>
            <a:pPr algn="ctr"/>
            <a:endParaRPr lang="ja-JP" altLang="en-US" sz="3600" dirty="0">
              <a:solidFill>
                <a:prstClr val="white"/>
              </a:solidFill>
            </a:endParaRPr>
          </a:p>
        </p:txBody>
      </p:sp>
      <p:pic>
        <p:nvPicPr>
          <p:cNvPr id="4" name="図 1" descr="3_34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31" y="4149080"/>
            <a:ext cx="5603021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467544" y="2204864"/>
            <a:ext cx="4032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prstClr val="black"/>
                </a:solidFill>
                <a:latin typeface="HGP創英角ﾎﾟｯﾌﾟ体" pitchFamily="50" charset="-128"/>
                <a:ea typeface="HGP創英角ﾎﾟｯﾌﾟ体" pitchFamily="50" charset="-128"/>
              </a:rPr>
              <a:t>　　　</a:t>
            </a:r>
            <a:r>
              <a:rPr lang="ja-JP" altLang="en-US" sz="4400" b="1" dirty="0">
                <a:solidFill>
                  <a:prstClr val="black"/>
                </a:solidFill>
                <a:latin typeface="HGP創英角ﾎﾟｯﾌﾟ体" pitchFamily="50" charset="-128"/>
                <a:ea typeface="HGP創英角ﾎﾟｯﾌﾟ体" pitchFamily="50" charset="-128"/>
              </a:rPr>
              <a:t>節酒</a:t>
            </a:r>
          </a:p>
        </p:txBody>
      </p:sp>
    </p:spTree>
    <p:extLst>
      <p:ext uri="{BB962C8B-B14F-4D97-AF65-F5344CB8AC3E}">
        <p14:creationId xmlns:p14="http://schemas.microsoft.com/office/powerpoint/2010/main" val="321910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図 1" descr="3_2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3" y="115888"/>
            <a:ext cx="5184775" cy="338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図 1" descr="3_03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88916"/>
            <a:ext cx="7857782" cy="3024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図 1" descr="3_13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046397"/>
            <a:ext cx="2952328" cy="298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正方形/長方形 5"/>
          <p:cNvSpPr>
            <a:spLocks noChangeArrowheads="1"/>
          </p:cNvSpPr>
          <p:nvPr/>
        </p:nvSpPr>
        <p:spPr bwMode="auto">
          <a:xfrm>
            <a:off x="5373689" y="188923"/>
            <a:ext cx="36663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『</a:t>
            </a:r>
            <a:r>
              <a:rPr lang="ja-JP" altLang="en-US" sz="20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日本人のためのがん予防法</a:t>
            </a:r>
            <a:r>
              <a:rPr lang="en-US" altLang="ja-JP" sz="20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科学的根拠に基づく発がん性・がん予防効果の評価と</a:t>
            </a:r>
            <a:endParaRPr lang="en-US" altLang="ja-JP" sz="1200">
              <a:solidFill>
                <a:srgbClr val="0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がん予防ガイドライン提言に関する研究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3971925" y="5876925"/>
            <a:ext cx="744538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13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図 1" descr="3_1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39452"/>
            <a:ext cx="8856984" cy="236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図 1" descr="3_14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2" y="115898"/>
            <a:ext cx="1884363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図 1" descr="3_06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9423"/>
            <a:ext cx="3220298" cy="387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正方形/長方形 6"/>
          <p:cNvSpPr>
            <a:spLocks noChangeArrowheads="1"/>
          </p:cNvSpPr>
          <p:nvPr/>
        </p:nvSpPr>
        <p:spPr bwMode="auto">
          <a:xfrm>
            <a:off x="5219702" y="5733256"/>
            <a:ext cx="36663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『</a:t>
            </a:r>
            <a:r>
              <a:rPr lang="ja-JP" altLang="en-US" sz="200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日本人のためのがん予防法</a:t>
            </a:r>
            <a:r>
              <a:rPr lang="en-US" altLang="ja-JP" sz="200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科学的根拠に基づく発がん性・がん予防効果の評価と</a:t>
            </a:r>
            <a:endParaRPr lang="en-US" altLang="ja-JP" sz="1200" dirty="0">
              <a:solidFill>
                <a:srgbClr val="0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 dirty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がん予防ガイドライン提言に関する研究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5435605" y="2420938"/>
            <a:ext cx="563563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2400">
              <a:solidFill>
                <a:srgbClr val="FFFFFF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276605" y="4676775"/>
            <a:ext cx="1203325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83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テキスト ボックス 1"/>
          <p:cNvSpPr txBox="1">
            <a:spLocks noChangeArrowheads="1"/>
          </p:cNvSpPr>
          <p:nvPr/>
        </p:nvSpPr>
        <p:spPr bwMode="auto">
          <a:xfrm>
            <a:off x="201618" y="115888"/>
            <a:ext cx="37226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ja-JP" sz="3600" smtClean="0">
                <a:solidFill>
                  <a:srgbClr val="00B0F0"/>
                </a:solidFill>
                <a:latin typeface="HGP創英角ﾎﾟｯﾌﾟ体" pitchFamily="50" charset="-128"/>
                <a:ea typeface="HGP創英角ﾎﾟｯﾌﾟ体" pitchFamily="50" charset="-128"/>
              </a:rPr>
              <a:t>BMI</a:t>
            </a:r>
            <a:r>
              <a:rPr lang="ja-JP" altLang="en-US" sz="3600" smtClean="0">
                <a:solidFill>
                  <a:srgbClr val="00B0F0"/>
                </a:solidFill>
                <a:latin typeface="HGP創英角ﾎﾟｯﾌﾟ体" pitchFamily="50" charset="-128"/>
                <a:ea typeface="HGP創英角ﾎﾟｯﾌﾟ体" pitchFamily="50" charset="-128"/>
              </a:rPr>
              <a:t>（肥満度指数）</a:t>
            </a:r>
          </a:p>
        </p:txBody>
      </p:sp>
      <p:sp>
        <p:nvSpPr>
          <p:cNvPr id="27651" name="テキスト ボックス 2"/>
          <p:cNvSpPr txBox="1">
            <a:spLocks noChangeArrowheads="1"/>
          </p:cNvSpPr>
          <p:nvPr/>
        </p:nvSpPr>
        <p:spPr bwMode="auto">
          <a:xfrm>
            <a:off x="223839" y="1989138"/>
            <a:ext cx="41767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ja-JP" altLang="en-US" smtClean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肥満度が高くなると、生活習慣病</a:t>
            </a:r>
            <a:r>
              <a:rPr lang="en-US" altLang="ja-JP" smtClean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(</a:t>
            </a:r>
            <a:r>
              <a:rPr lang="ja-JP" altLang="en-US" smtClean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糖尿病、高血圧、高脂血症等</a:t>
            </a:r>
            <a:r>
              <a:rPr lang="en-US" altLang="ja-JP" smtClean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)</a:t>
            </a:r>
            <a:r>
              <a:rPr lang="ja-JP" altLang="en-US" smtClean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の確率が高くなります。</a:t>
            </a:r>
          </a:p>
        </p:txBody>
      </p:sp>
      <p:pic>
        <p:nvPicPr>
          <p:cNvPr id="27652" name="図 1" descr="3_0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8" y="3573463"/>
            <a:ext cx="868997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テキスト ボックス 4"/>
          <p:cNvSpPr txBox="1">
            <a:spLocks noChangeArrowheads="1"/>
          </p:cNvSpPr>
          <p:nvPr/>
        </p:nvSpPr>
        <p:spPr bwMode="auto">
          <a:xfrm>
            <a:off x="201618" y="1352560"/>
            <a:ext cx="34178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ja-JP" altLang="en-US" smtClean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  <a:cs typeface="Arial" pitchFamily="34" charset="0"/>
              </a:rPr>
              <a:t>基準値：</a:t>
            </a:r>
            <a:r>
              <a:rPr lang="en-US" altLang="ja-JP" smtClean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  <a:cs typeface="Arial" pitchFamily="34" charset="0"/>
              </a:rPr>
              <a:t>18.5</a:t>
            </a:r>
            <a:r>
              <a:rPr lang="ja-JP" altLang="en-US" smtClean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  <a:cs typeface="Arial" pitchFamily="34" charset="0"/>
              </a:rPr>
              <a:t>～</a:t>
            </a:r>
            <a:r>
              <a:rPr lang="en-US" altLang="ja-JP" smtClean="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  <a:cs typeface="Arial" pitchFamily="34" charset="0"/>
              </a:rPr>
              <a:t>24.9</a:t>
            </a:r>
            <a:endParaRPr lang="ja-JP" altLang="ja-JP" smtClean="0">
              <a:solidFill>
                <a:srgbClr val="000000"/>
              </a:solidFill>
              <a:latin typeface="HGP創英角ﾎﾟｯﾌﾟ体" pitchFamily="50" charset="-128"/>
              <a:ea typeface="HGP創英角ﾎﾟｯﾌﾟ体" pitchFamily="50" charset="-128"/>
              <a:cs typeface="Arial" pitchFamily="34" charset="0"/>
            </a:endParaRPr>
          </a:p>
        </p:txBody>
      </p:sp>
      <p:sp>
        <p:nvSpPr>
          <p:cNvPr id="27654" name="テキスト ボックス 5"/>
          <p:cNvSpPr txBox="1">
            <a:spLocks noChangeArrowheads="1"/>
          </p:cNvSpPr>
          <p:nvPr/>
        </p:nvSpPr>
        <p:spPr bwMode="auto">
          <a:xfrm>
            <a:off x="169863" y="763590"/>
            <a:ext cx="4946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charset="0"/>
                <a:ea typeface="ＤＦＰまるもじ体W9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ja-JP" altLang="en-US" smtClean="0">
                <a:solidFill>
                  <a:srgbClr val="0070C0"/>
                </a:solidFill>
                <a:latin typeface="HGP創英角ﾎﾟｯﾌﾟ体" pitchFamily="50" charset="-128"/>
                <a:ea typeface="HGP創英角ﾎﾟｯﾌﾟ体" pitchFamily="50" charset="-128"/>
              </a:rPr>
              <a:t>計算式　</a:t>
            </a:r>
            <a:r>
              <a:rPr lang="en-US" altLang="ja-JP" smtClean="0">
                <a:solidFill>
                  <a:srgbClr val="0070C0"/>
                </a:solidFill>
                <a:latin typeface="HGP創英角ﾎﾟｯﾌﾟ体" pitchFamily="50" charset="-128"/>
                <a:ea typeface="HGP創英角ﾎﾟｯﾌﾟ体" pitchFamily="50" charset="-128"/>
              </a:rPr>
              <a:t>BMI</a:t>
            </a:r>
            <a:r>
              <a:rPr lang="ja-JP" altLang="en-US" smtClean="0">
                <a:solidFill>
                  <a:srgbClr val="0070C0"/>
                </a:solidFill>
                <a:latin typeface="HGP創英角ﾎﾟｯﾌﾟ体" pitchFamily="50" charset="-128"/>
                <a:ea typeface="HGP創英角ﾎﾟｯﾌﾟ体" pitchFamily="50" charset="-128"/>
              </a:rPr>
              <a:t>＝ 体重</a:t>
            </a:r>
            <a:r>
              <a:rPr lang="en-US" altLang="ja-JP" smtClean="0">
                <a:solidFill>
                  <a:srgbClr val="0070C0"/>
                </a:solidFill>
                <a:latin typeface="HGP創英角ﾎﾟｯﾌﾟ体" pitchFamily="50" charset="-128"/>
                <a:ea typeface="HGP創英角ﾎﾟｯﾌﾟ体" pitchFamily="50" charset="-128"/>
              </a:rPr>
              <a:t>kg ÷ (</a:t>
            </a:r>
            <a:r>
              <a:rPr lang="ja-JP" altLang="en-US" smtClean="0">
                <a:solidFill>
                  <a:srgbClr val="0070C0"/>
                </a:solidFill>
                <a:latin typeface="HGP創英角ﾎﾟｯﾌﾟ体" pitchFamily="50" charset="-128"/>
                <a:ea typeface="HGP創英角ﾎﾟｯﾌﾟ体" pitchFamily="50" charset="-128"/>
              </a:rPr>
              <a:t>身長</a:t>
            </a:r>
            <a:r>
              <a:rPr lang="en-US" altLang="ja-JP" smtClean="0">
                <a:solidFill>
                  <a:srgbClr val="0070C0"/>
                </a:solidFill>
                <a:latin typeface="HGP創英角ﾎﾟｯﾌﾟ体" pitchFamily="50" charset="-128"/>
                <a:ea typeface="HGP創英角ﾎﾟｯﾌﾟ体" pitchFamily="50" charset="-128"/>
              </a:rPr>
              <a:t>m)</a:t>
            </a:r>
            <a:r>
              <a:rPr lang="en-US" altLang="ja-JP" baseline="30000" smtClean="0">
                <a:solidFill>
                  <a:srgbClr val="0070C0"/>
                </a:solidFill>
                <a:latin typeface="HGP創英角ﾎﾟｯﾌﾟ体" pitchFamily="50" charset="-128"/>
                <a:ea typeface="HGP創英角ﾎﾟｯﾌﾟ体" pitchFamily="50" charset="-128"/>
              </a:rPr>
              <a:t>2</a:t>
            </a:r>
            <a:endParaRPr lang="ja-JP" altLang="en-US" smtClean="0">
              <a:solidFill>
                <a:srgbClr val="0070C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pic>
        <p:nvPicPr>
          <p:cNvPr id="27655" name="図 1" descr="3_29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265" y="115890"/>
            <a:ext cx="3724275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正方形/長方形 7"/>
          <p:cNvSpPr/>
          <p:nvPr/>
        </p:nvSpPr>
        <p:spPr>
          <a:xfrm>
            <a:off x="176213" y="4416435"/>
            <a:ext cx="3362325" cy="2036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2400">
              <a:solidFill>
                <a:srgbClr val="FFFFFF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227768" y="4005266"/>
            <a:ext cx="10810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2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グラフ 3"/>
          <p:cNvGraphicFramePr>
            <a:graphicFrameLocks/>
          </p:cNvGraphicFramePr>
          <p:nvPr/>
        </p:nvGraphicFramePr>
        <p:xfrm>
          <a:off x="179512" y="1558207"/>
          <a:ext cx="5256584" cy="2158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8675" name="図 1" descr="3_04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154498"/>
            <a:ext cx="853440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図 1" descr="3_31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4608512" cy="4312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正方形/長方形 7"/>
          <p:cNvSpPr>
            <a:spLocks noChangeArrowheads="1"/>
          </p:cNvSpPr>
          <p:nvPr/>
        </p:nvSpPr>
        <p:spPr bwMode="auto">
          <a:xfrm>
            <a:off x="5219702" y="185748"/>
            <a:ext cx="36663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『</a:t>
            </a:r>
            <a:r>
              <a:rPr lang="ja-JP" altLang="en-US" sz="20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日本人のためのがん予防法</a:t>
            </a:r>
            <a:r>
              <a:rPr lang="en-US" altLang="ja-JP" sz="20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科学的根拠に基づく発がん性・がん予防効果の評価と</a:t>
            </a:r>
            <a:endParaRPr lang="en-US" altLang="ja-JP" sz="1200">
              <a:solidFill>
                <a:srgbClr val="0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>
                <a:solidFill>
                  <a:srgbClr val="0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がん予防ガイドライン提言に関する研究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2192338" y="5661035"/>
            <a:ext cx="10842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97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811213" y="260360"/>
            <a:ext cx="77787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4800">
                <a:solidFill>
                  <a:srgbClr val="3333CC"/>
                </a:solidFill>
                <a:latin typeface="HG創英角ﾎﾟｯﾌﾟ体" pitchFamily="49" charset="-128"/>
                <a:ea typeface="HG創英角ﾎﾟｯﾌﾟ体" pitchFamily="49" charset="-128"/>
              </a:rPr>
              <a:t>日本人のためのがん予防法</a:t>
            </a:r>
          </a:p>
        </p:txBody>
      </p:sp>
      <p:pic>
        <p:nvPicPr>
          <p:cNvPr id="29699" name="図 1" descr="3_3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830" y="1196975"/>
            <a:ext cx="5597525" cy="537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680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3_3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675"/>
            <a:ext cx="9144000" cy="621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02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2123733" y="476672"/>
            <a:ext cx="53254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b="1" dirty="0">
                <a:solidFill>
                  <a:prstClr val="black"/>
                </a:solidFill>
              </a:rPr>
              <a:t>がん予防“新</a:t>
            </a:r>
            <a:r>
              <a:rPr lang="en-US" altLang="ja-JP" sz="4000" b="1" dirty="0">
                <a:solidFill>
                  <a:prstClr val="black"/>
                </a:solidFill>
              </a:rPr>
              <a:t>12</a:t>
            </a:r>
            <a:r>
              <a:rPr lang="ja-JP" altLang="en-US" sz="4000" b="1" dirty="0">
                <a:solidFill>
                  <a:prstClr val="black"/>
                </a:solidFill>
              </a:rPr>
              <a:t>か条”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90245" y="1196758"/>
            <a:ext cx="775821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>
                <a:solidFill>
                  <a:prstClr val="black"/>
                </a:solidFill>
              </a:rPr>
              <a:t>１．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たばこ</a:t>
            </a:r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は吸わない</a:t>
            </a:r>
            <a:endParaRPr lang="en-US" altLang="ja-JP" sz="2800" b="1" dirty="0">
              <a:solidFill>
                <a:prstClr val="black"/>
              </a:solidFill>
              <a:latin typeface="ＭＳ ゴシック"/>
            </a:endParaRPr>
          </a:p>
          <a:p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２．他人の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たばこの煙</a:t>
            </a:r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をできるだけ避ける</a:t>
            </a:r>
            <a:endParaRPr lang="en-US" altLang="ja-JP" sz="2800" b="1" dirty="0">
              <a:solidFill>
                <a:prstClr val="black"/>
              </a:solidFill>
              <a:latin typeface="ＭＳ ゴシック"/>
            </a:endParaRPr>
          </a:p>
          <a:p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３．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お酒</a:t>
            </a:r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はほどほどに</a:t>
            </a:r>
            <a:endParaRPr lang="en-US" altLang="ja-JP" sz="2800" b="1" dirty="0">
              <a:solidFill>
                <a:prstClr val="black"/>
              </a:solidFill>
              <a:latin typeface="ＭＳ ゴシック"/>
            </a:endParaRPr>
          </a:p>
          <a:p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４．バランスのとれた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食生活</a:t>
            </a:r>
            <a:endParaRPr lang="en-US" altLang="ja-JP" sz="2800" b="1" i="1" u="sng" dirty="0">
              <a:solidFill>
                <a:srgbClr val="0000FF"/>
              </a:solidFill>
              <a:latin typeface="ＭＳ ゴシック"/>
            </a:endParaRPr>
          </a:p>
          <a:p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５．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塩辛い食品</a:t>
            </a:r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は控えめに</a:t>
            </a:r>
            <a:endParaRPr lang="en-US" altLang="ja-JP" sz="2800" b="1" dirty="0">
              <a:solidFill>
                <a:prstClr val="black"/>
              </a:solidFill>
              <a:latin typeface="ＭＳ ゴシック"/>
            </a:endParaRPr>
          </a:p>
          <a:p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６．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野菜や果物</a:t>
            </a:r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は不足にならないように</a:t>
            </a:r>
            <a:endParaRPr lang="en-US" altLang="ja-JP" sz="2800" b="1" dirty="0">
              <a:solidFill>
                <a:prstClr val="black"/>
              </a:solidFill>
              <a:latin typeface="ＭＳ ゴシック"/>
            </a:endParaRPr>
          </a:p>
          <a:p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７．適度に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運動</a:t>
            </a:r>
            <a:endParaRPr lang="en-US" altLang="ja-JP" sz="2800" b="1" i="1" u="sng" dirty="0">
              <a:solidFill>
                <a:srgbClr val="0000FF"/>
              </a:solidFill>
              <a:latin typeface="ＭＳ ゴシック"/>
            </a:endParaRPr>
          </a:p>
          <a:p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８．適切な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体重維持</a:t>
            </a:r>
            <a:endParaRPr lang="en-US" altLang="ja-JP" sz="2800" b="1" i="1" u="sng" dirty="0">
              <a:solidFill>
                <a:srgbClr val="0000FF"/>
              </a:solidFill>
              <a:latin typeface="ＭＳ ゴシック"/>
            </a:endParaRPr>
          </a:p>
          <a:p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９．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ウイルスや細菌</a:t>
            </a:r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の感染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予防</a:t>
            </a:r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と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治療</a:t>
            </a:r>
            <a:endParaRPr lang="en-US" altLang="ja-JP" sz="2800" b="1" i="1" u="sng" dirty="0">
              <a:solidFill>
                <a:srgbClr val="0000FF"/>
              </a:solidFill>
              <a:latin typeface="ＭＳ ゴシック"/>
            </a:endParaRPr>
          </a:p>
          <a:p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１０．定期的な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がん検診</a:t>
            </a:r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を受ける</a:t>
            </a:r>
            <a:endParaRPr lang="en-US" altLang="ja-JP" sz="2800" b="1" dirty="0">
              <a:solidFill>
                <a:prstClr val="black"/>
              </a:solidFill>
              <a:latin typeface="ＭＳ ゴシック"/>
            </a:endParaRPr>
          </a:p>
          <a:p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１１．身体の異常に気付いたら、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すぐに受診</a:t>
            </a:r>
            <a:endParaRPr lang="en-US" altLang="ja-JP" sz="2800" b="1" i="1" u="sng" dirty="0">
              <a:solidFill>
                <a:srgbClr val="0000FF"/>
              </a:solidFill>
              <a:latin typeface="ＭＳ ゴシック"/>
            </a:endParaRPr>
          </a:p>
          <a:p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１２．正しい</a:t>
            </a:r>
            <a:r>
              <a:rPr lang="ja-JP" altLang="en-US" sz="2800" b="1" i="1" u="sng" dirty="0">
                <a:solidFill>
                  <a:srgbClr val="0000FF"/>
                </a:solidFill>
                <a:latin typeface="ＭＳ ゴシック"/>
              </a:rPr>
              <a:t>がん情報</a:t>
            </a:r>
            <a:r>
              <a:rPr lang="ja-JP" altLang="en-US" sz="2800" b="1" dirty="0">
                <a:solidFill>
                  <a:prstClr val="black"/>
                </a:solidFill>
                <a:latin typeface="ＭＳ ゴシック"/>
              </a:rPr>
              <a:t>でがんを知る</a:t>
            </a:r>
            <a:endParaRPr lang="en-US" altLang="ja-JP" sz="2800" b="1" dirty="0">
              <a:solidFill>
                <a:prstClr val="black"/>
              </a:solidFill>
              <a:latin typeface="ＭＳ 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57448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図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9" y="1628800"/>
            <a:ext cx="8852509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1475656" y="692699"/>
            <a:ext cx="6670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b="1" dirty="0">
                <a:solidFill>
                  <a:prstClr val="black"/>
                </a:solidFill>
              </a:rPr>
              <a:t>死因別にみた死亡率の年次推移</a:t>
            </a:r>
          </a:p>
        </p:txBody>
      </p:sp>
      <p:cxnSp>
        <p:nvCxnSpPr>
          <p:cNvPr id="4" name="直線コネクタ 3"/>
          <p:cNvCxnSpPr/>
          <p:nvPr/>
        </p:nvCxnSpPr>
        <p:spPr>
          <a:xfrm>
            <a:off x="8028385" y="2060848"/>
            <a:ext cx="7200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38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1331640" y="2316936"/>
            <a:ext cx="73448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600" b="1" dirty="0">
                <a:solidFill>
                  <a:prstClr val="black"/>
                </a:solidFill>
                <a:latin typeface="HGP創英角ﾎﾟｯﾌﾟ体" pitchFamily="50" charset="-128"/>
                <a:ea typeface="HGP創英角ﾎﾟｯﾌﾟ体" pitchFamily="50" charset="-128"/>
              </a:rPr>
              <a:t>“</a:t>
            </a:r>
            <a:r>
              <a:rPr lang="ja-JP" altLang="en-US" sz="3600" b="1" dirty="0">
                <a:solidFill>
                  <a:srgbClr val="0000FF"/>
                </a:solidFill>
                <a:latin typeface="HGP創英角ﾎﾟｯﾌﾟ体" pitchFamily="50" charset="-128"/>
                <a:ea typeface="HGP創英角ﾎﾟｯﾌﾟ体" pitchFamily="50" charset="-128"/>
              </a:rPr>
              <a:t>がん罹患率の減少”</a:t>
            </a:r>
          </a:p>
          <a:p>
            <a:endParaRPr lang="en-US" altLang="ja-JP" sz="3600" b="1" dirty="0">
              <a:solidFill>
                <a:srgbClr val="0000FF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r>
              <a:rPr lang="ja-JP" altLang="en-US" sz="3600" b="1" dirty="0">
                <a:solidFill>
                  <a:srgbClr val="0000FF"/>
                </a:solidFill>
                <a:latin typeface="HGP創英角ﾎﾟｯﾌﾟ体" pitchFamily="50" charset="-128"/>
                <a:ea typeface="HGP創英角ﾎﾟｯﾌﾟ体" pitchFamily="50" charset="-128"/>
              </a:rPr>
              <a:t>“２７１０地区ではがんで手遅れ</a:t>
            </a:r>
            <a:endParaRPr lang="en-US" altLang="ja-JP" sz="3600" b="1" dirty="0">
              <a:solidFill>
                <a:srgbClr val="0000FF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r>
              <a:rPr lang="ja-JP" altLang="en-US" sz="3600" b="1" dirty="0">
                <a:solidFill>
                  <a:srgbClr val="0000FF"/>
                </a:solidFill>
                <a:latin typeface="HGP創英角ﾎﾟｯﾌﾟ体" pitchFamily="50" charset="-128"/>
                <a:ea typeface="HGP創英角ﾎﾟｯﾌﾟ体" pitchFamily="50" charset="-128"/>
              </a:rPr>
              <a:t>　　になる会員は一人もいない“</a:t>
            </a:r>
            <a:endParaRPr lang="en-US" altLang="ja-JP" sz="3600" b="1" dirty="0">
              <a:solidFill>
                <a:srgbClr val="0000FF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endParaRPr lang="en-US" altLang="ja-JP" sz="3600" b="1" dirty="0">
              <a:solidFill>
                <a:srgbClr val="0000FF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endParaRPr lang="en-US" altLang="ja-JP" sz="3600" b="1" i="1" dirty="0">
              <a:solidFill>
                <a:prstClr val="black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71600" y="982469"/>
            <a:ext cx="59025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b="1" dirty="0">
                <a:solidFill>
                  <a:prstClr val="black"/>
                </a:solidFill>
                <a:latin typeface="HGP創英角ｺﾞｼｯｸUB" pitchFamily="50" charset="-128"/>
                <a:ea typeface="HGP創英角ｺﾞｼｯｸUB" pitchFamily="50" charset="-128"/>
              </a:rPr>
              <a:t>国際ロータリー</a:t>
            </a:r>
            <a:r>
              <a:rPr lang="en-US" altLang="ja-JP" sz="3600" b="1" dirty="0">
                <a:solidFill>
                  <a:prstClr val="black"/>
                </a:solidFill>
                <a:latin typeface="HGP創英角ｺﾞｼｯｸUB" pitchFamily="50" charset="-128"/>
                <a:ea typeface="HGP創英角ｺﾞｼｯｸUB" pitchFamily="50" charset="-128"/>
              </a:rPr>
              <a:t>2710</a:t>
            </a:r>
            <a:r>
              <a:rPr lang="ja-JP" altLang="en-US" sz="3600" b="1" dirty="0">
                <a:solidFill>
                  <a:prstClr val="black"/>
                </a:solidFill>
                <a:latin typeface="HGP創英角ｺﾞｼｯｸUB" pitchFamily="50" charset="-128"/>
                <a:ea typeface="HGP創英角ｺﾞｼｯｸUB" pitchFamily="50" charset="-128"/>
              </a:rPr>
              <a:t>地区では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211040" y="5157192"/>
            <a:ext cx="4195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b="1" dirty="0">
                <a:solidFill>
                  <a:prstClr val="black"/>
                </a:solidFill>
                <a:latin typeface="HGP創英角ｺﾞｼｯｸUB" pitchFamily="50" charset="-128"/>
                <a:ea typeface="HGP創英角ｺﾞｼｯｸUB" pitchFamily="50" charset="-128"/>
              </a:rPr>
              <a:t>を合言葉にしましょう</a:t>
            </a:r>
          </a:p>
        </p:txBody>
      </p:sp>
    </p:spTree>
    <p:extLst>
      <p:ext uri="{BB962C8B-B14F-4D97-AF65-F5344CB8AC3E}">
        <p14:creationId xmlns:p14="http://schemas.microsoft.com/office/powerpoint/2010/main" val="347088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fujimura\Desktop\安田大学２\がん予防1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425" y="98425"/>
            <a:ext cx="6407150" cy="666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441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55" y="2032829"/>
            <a:ext cx="8316831" cy="4564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1475656" y="620692"/>
            <a:ext cx="6088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>
                <a:solidFill>
                  <a:prstClr val="black"/>
                </a:solidFill>
              </a:rPr>
              <a:t>がんの進行度別にみた</a:t>
            </a:r>
            <a:r>
              <a:rPr lang="en-US" altLang="ja-JP" sz="3200" b="1" dirty="0">
                <a:solidFill>
                  <a:prstClr val="black"/>
                </a:solidFill>
              </a:rPr>
              <a:t>5</a:t>
            </a:r>
            <a:r>
              <a:rPr lang="ja-JP" altLang="en-US" sz="3200" b="1" dirty="0">
                <a:solidFill>
                  <a:prstClr val="black"/>
                </a:solidFill>
              </a:rPr>
              <a:t>年生存率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635896" y="1484786"/>
            <a:ext cx="3595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b="1" dirty="0">
                <a:solidFill>
                  <a:prstClr val="black"/>
                </a:solidFill>
              </a:rPr>
              <a:t>（</a:t>
            </a:r>
            <a:r>
              <a:rPr lang="en-US" altLang="ja-JP" sz="2400" b="1" dirty="0">
                <a:solidFill>
                  <a:prstClr val="black"/>
                </a:solidFill>
              </a:rPr>
              <a:t>2004</a:t>
            </a:r>
            <a:r>
              <a:rPr lang="ja-JP" altLang="en-US" sz="2400" b="1" dirty="0">
                <a:solidFill>
                  <a:prstClr val="black"/>
                </a:solidFill>
              </a:rPr>
              <a:t>年～</a:t>
            </a:r>
            <a:r>
              <a:rPr lang="en-US" altLang="ja-JP" sz="2400" b="1" dirty="0">
                <a:solidFill>
                  <a:prstClr val="black"/>
                </a:solidFill>
              </a:rPr>
              <a:t>2007</a:t>
            </a:r>
            <a:r>
              <a:rPr lang="ja-JP" altLang="en-US" sz="2400" b="1" dirty="0">
                <a:solidFill>
                  <a:prstClr val="black"/>
                </a:solidFill>
              </a:rPr>
              <a:t>年診断例）</a:t>
            </a:r>
          </a:p>
        </p:txBody>
      </p:sp>
    </p:spTree>
    <p:extLst>
      <p:ext uri="{BB962C8B-B14F-4D97-AF65-F5344CB8AC3E}">
        <p14:creationId xmlns:p14="http://schemas.microsoft.com/office/powerpoint/2010/main" val="330382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5037954" y="5766355"/>
            <a:ext cx="32784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b="1" dirty="0">
                <a:solidFill>
                  <a:prstClr val="black"/>
                </a:solidFill>
              </a:rPr>
              <a:t>中央ＲＣ主催</a:t>
            </a:r>
            <a:endParaRPr lang="en-US" altLang="ja-JP" sz="2400" b="1" dirty="0">
              <a:solidFill>
                <a:prstClr val="black"/>
              </a:solidFill>
            </a:endParaRPr>
          </a:p>
          <a:p>
            <a:r>
              <a:rPr lang="ja-JP" altLang="en-US" sz="2400" b="1" dirty="0">
                <a:solidFill>
                  <a:prstClr val="black"/>
                </a:solidFill>
              </a:rPr>
              <a:t>広島がんセミナー共催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043608" y="620688"/>
            <a:ext cx="73885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b="1" dirty="0">
                <a:solidFill>
                  <a:prstClr val="black"/>
                </a:solidFill>
              </a:rPr>
              <a:t>広島中央ＲＣがん予防セミナー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763688" y="1844824"/>
            <a:ext cx="5743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b="1" dirty="0">
                <a:solidFill>
                  <a:prstClr val="black"/>
                </a:solidFill>
              </a:rPr>
              <a:t>賢い“がん検診”の受け方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195736" y="3789040"/>
            <a:ext cx="523412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b="1" dirty="0">
                <a:solidFill>
                  <a:prstClr val="black"/>
                </a:solidFill>
              </a:rPr>
              <a:t>日時：平成</a:t>
            </a:r>
            <a:r>
              <a:rPr lang="en-US" altLang="ja-JP" sz="2800" b="1" dirty="0">
                <a:solidFill>
                  <a:prstClr val="black"/>
                </a:solidFill>
              </a:rPr>
              <a:t>29</a:t>
            </a:r>
            <a:r>
              <a:rPr lang="ja-JP" altLang="en-US" sz="2800" b="1" dirty="0">
                <a:solidFill>
                  <a:prstClr val="black"/>
                </a:solidFill>
              </a:rPr>
              <a:t>年</a:t>
            </a:r>
            <a:r>
              <a:rPr lang="en-US" altLang="ja-JP" sz="2800" b="1" dirty="0">
                <a:solidFill>
                  <a:prstClr val="black"/>
                </a:solidFill>
              </a:rPr>
              <a:t>4</a:t>
            </a:r>
            <a:r>
              <a:rPr lang="ja-JP" altLang="en-US" sz="2800" b="1" dirty="0">
                <a:solidFill>
                  <a:prstClr val="black"/>
                </a:solidFill>
              </a:rPr>
              <a:t>月</a:t>
            </a:r>
            <a:r>
              <a:rPr lang="en-US" altLang="ja-JP" sz="2800" b="1" dirty="0">
                <a:solidFill>
                  <a:prstClr val="black"/>
                </a:solidFill>
              </a:rPr>
              <a:t>22</a:t>
            </a:r>
            <a:r>
              <a:rPr lang="ja-JP" altLang="en-US" sz="2800" b="1" dirty="0">
                <a:solidFill>
                  <a:prstClr val="black"/>
                </a:solidFill>
              </a:rPr>
              <a:t>日（土）</a:t>
            </a:r>
            <a:endParaRPr lang="en-US" altLang="ja-JP" sz="2800" b="1" dirty="0">
              <a:solidFill>
                <a:prstClr val="black"/>
              </a:solidFill>
            </a:endParaRPr>
          </a:p>
          <a:p>
            <a:r>
              <a:rPr lang="ja-JP" altLang="en-US" sz="2800" b="1" dirty="0">
                <a:solidFill>
                  <a:prstClr val="black"/>
                </a:solidFill>
              </a:rPr>
              <a:t>　　　午後</a:t>
            </a:r>
            <a:r>
              <a:rPr lang="en-US" altLang="ja-JP" sz="2800" b="1" dirty="0">
                <a:solidFill>
                  <a:prstClr val="black"/>
                </a:solidFill>
              </a:rPr>
              <a:t>1</a:t>
            </a:r>
            <a:r>
              <a:rPr lang="ja-JP" altLang="en-US" sz="2800" b="1" dirty="0">
                <a:solidFill>
                  <a:prstClr val="black"/>
                </a:solidFill>
              </a:rPr>
              <a:t>時</a:t>
            </a:r>
            <a:r>
              <a:rPr lang="en-US" altLang="ja-JP" sz="2800" b="1" dirty="0">
                <a:solidFill>
                  <a:prstClr val="black"/>
                </a:solidFill>
              </a:rPr>
              <a:t>30</a:t>
            </a:r>
            <a:r>
              <a:rPr lang="ja-JP" altLang="en-US" sz="2800" b="1" dirty="0">
                <a:solidFill>
                  <a:prstClr val="black"/>
                </a:solidFill>
              </a:rPr>
              <a:t>分～</a:t>
            </a:r>
            <a:endParaRPr lang="en-US" altLang="ja-JP" sz="2800" b="1" dirty="0">
              <a:solidFill>
                <a:prstClr val="black"/>
              </a:solidFill>
            </a:endParaRPr>
          </a:p>
          <a:p>
            <a:r>
              <a:rPr lang="ja-JP" altLang="en-US" sz="2800" b="1" dirty="0">
                <a:solidFill>
                  <a:prstClr val="black"/>
                </a:solidFill>
              </a:rPr>
              <a:t>場所：広島県医師会館</a:t>
            </a:r>
            <a:endParaRPr lang="en-US" altLang="ja-JP" sz="2800" b="1" dirty="0">
              <a:solidFill>
                <a:prstClr val="black"/>
              </a:solidFill>
            </a:endParaRPr>
          </a:p>
          <a:p>
            <a:r>
              <a:rPr lang="ja-JP" altLang="en-US" sz="2800" b="1" dirty="0">
                <a:solidFill>
                  <a:prstClr val="black"/>
                </a:solidFill>
              </a:rPr>
              <a:t>　　　（広島駅新幹線北口）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051720" y="2708920"/>
            <a:ext cx="59554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b="1" dirty="0">
                <a:solidFill>
                  <a:prstClr val="black"/>
                </a:solidFill>
              </a:rPr>
              <a:t>講師　　藤原　佐枝子　先生</a:t>
            </a:r>
            <a:endParaRPr lang="en-US" altLang="ja-JP" sz="2800" b="1" dirty="0">
              <a:solidFill>
                <a:prstClr val="black"/>
              </a:solidFill>
            </a:endParaRPr>
          </a:p>
          <a:p>
            <a:r>
              <a:rPr lang="ja-JP" altLang="en-US" sz="2800" b="1" dirty="0">
                <a:solidFill>
                  <a:prstClr val="black"/>
                </a:solidFill>
              </a:rPr>
              <a:t>　　　　　広島市健康センター所長</a:t>
            </a:r>
          </a:p>
        </p:txBody>
      </p:sp>
    </p:spTree>
    <p:extLst>
      <p:ext uri="{BB962C8B-B14F-4D97-AF65-F5344CB8AC3E}">
        <p14:creationId xmlns:p14="http://schemas.microsoft.com/office/powerpoint/2010/main" val="404603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187624" y="2937138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prstClr val="black"/>
                </a:solidFill>
                <a:latin typeface="HGP創英角ﾎﾟｯﾌﾟ体" pitchFamily="50" charset="-128"/>
                <a:ea typeface="HGP創英角ﾎﾟｯﾌﾟ体" pitchFamily="50" charset="-128"/>
              </a:rPr>
              <a:t>ご清聴ありがとうございました</a:t>
            </a:r>
          </a:p>
        </p:txBody>
      </p:sp>
    </p:spTree>
    <p:extLst>
      <p:ext uri="{BB962C8B-B14F-4D97-AF65-F5344CB8AC3E}">
        <p14:creationId xmlns:p14="http://schemas.microsoft.com/office/powerpoint/2010/main" val="210644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medical-tribune.co.jp/news/160715_ncc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0" y="1412776"/>
            <a:ext cx="904584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551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medical-tribune.co.jp/news/160715_ncc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47" y="1412776"/>
            <a:ext cx="885827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74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fujimura\Desktop\安田大学２\ガン統計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71" y="116636"/>
            <a:ext cx="8656292" cy="662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53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2092702" y="1484786"/>
            <a:ext cx="47115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>
                <a:solidFill>
                  <a:prstClr val="black"/>
                </a:solidFill>
              </a:rPr>
              <a:t>がん予防推進事業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827589" y="2636922"/>
            <a:ext cx="7540847" cy="3354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b="1" dirty="0">
                <a:solidFill>
                  <a:prstClr val="black"/>
                </a:solidFill>
              </a:rPr>
              <a:t>その１：“がん”の一次予防</a:t>
            </a:r>
            <a:endParaRPr lang="en-US" altLang="ja-JP" sz="4000" b="1" dirty="0">
              <a:solidFill>
                <a:prstClr val="black"/>
              </a:solidFill>
            </a:endParaRPr>
          </a:p>
          <a:p>
            <a:endParaRPr lang="en-US" altLang="ja-JP" sz="4000" b="1" dirty="0">
              <a:solidFill>
                <a:prstClr val="black"/>
              </a:solidFill>
            </a:endParaRPr>
          </a:p>
          <a:p>
            <a:r>
              <a:rPr lang="ja-JP" altLang="en-US" sz="3600" b="1" dirty="0">
                <a:solidFill>
                  <a:prstClr val="black"/>
                </a:solidFill>
              </a:rPr>
              <a:t>　　　</a:t>
            </a:r>
            <a:r>
              <a:rPr lang="ja-JP" altLang="en-US" sz="4400" b="1" dirty="0">
                <a:solidFill>
                  <a:srgbClr val="0000FF"/>
                </a:solidFill>
              </a:rPr>
              <a:t>生活習慣の是正</a:t>
            </a:r>
            <a:endParaRPr lang="en-US" altLang="ja-JP" sz="4400" b="1" dirty="0">
              <a:solidFill>
                <a:srgbClr val="0000FF"/>
              </a:solidFill>
            </a:endParaRPr>
          </a:p>
          <a:p>
            <a:r>
              <a:rPr lang="ja-JP" altLang="en-US" sz="4400" b="1" dirty="0">
                <a:solidFill>
                  <a:srgbClr val="0000FF"/>
                </a:solidFill>
              </a:rPr>
              <a:t>（“がん”になりにくい</a:t>
            </a:r>
            <a:endParaRPr lang="en-US" altLang="ja-JP" sz="4400" b="1" dirty="0">
              <a:solidFill>
                <a:srgbClr val="0000FF"/>
              </a:solidFill>
            </a:endParaRPr>
          </a:p>
          <a:p>
            <a:r>
              <a:rPr lang="ja-JP" altLang="en-US" sz="4400" b="1" dirty="0">
                <a:solidFill>
                  <a:srgbClr val="0000FF"/>
                </a:solidFill>
              </a:rPr>
              <a:t>　　　　　　　　生活習慣）</a:t>
            </a:r>
          </a:p>
        </p:txBody>
      </p:sp>
    </p:spTree>
    <p:extLst>
      <p:ext uri="{BB962C8B-B14F-4D97-AF65-F5344CB8AC3E}">
        <p14:creationId xmlns:p14="http://schemas.microsoft.com/office/powerpoint/2010/main" val="313352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図 1" descr="3_3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888" y="0"/>
            <a:ext cx="61166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902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899595" y="836712"/>
            <a:ext cx="73885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b="1" dirty="0">
                <a:solidFill>
                  <a:prstClr val="black"/>
                </a:solidFill>
              </a:rPr>
              <a:t>日本人の“がん”の３大リスク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663956" y="1916842"/>
            <a:ext cx="4716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>
                <a:solidFill>
                  <a:prstClr val="black"/>
                </a:solidFill>
              </a:rPr>
              <a:t>　　　　男性　　　女性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259634" y="2636912"/>
            <a:ext cx="72728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prstClr val="black"/>
                </a:solidFill>
              </a:rPr>
              <a:t>１．喫煙　　　　</a:t>
            </a:r>
            <a:r>
              <a:rPr lang="en-US" altLang="ja-JP" sz="3200" b="1" dirty="0">
                <a:solidFill>
                  <a:prstClr val="black"/>
                </a:solidFill>
              </a:rPr>
              <a:t>30%</a:t>
            </a:r>
            <a:r>
              <a:rPr lang="ja-JP" altLang="en-US" sz="3200" b="1" dirty="0">
                <a:solidFill>
                  <a:prstClr val="black"/>
                </a:solidFill>
              </a:rPr>
              <a:t>　　　</a:t>
            </a:r>
            <a:r>
              <a:rPr lang="en-US" altLang="ja-JP" sz="3200" b="1" dirty="0">
                <a:solidFill>
                  <a:prstClr val="black"/>
                </a:solidFill>
              </a:rPr>
              <a:t>5%</a:t>
            </a:r>
          </a:p>
          <a:p>
            <a:r>
              <a:rPr lang="ja-JP" altLang="en-US" sz="3200" b="1" dirty="0">
                <a:solidFill>
                  <a:prstClr val="black"/>
                </a:solidFill>
              </a:rPr>
              <a:t>　　受動喫煙　　</a:t>
            </a:r>
            <a:r>
              <a:rPr lang="en-US" altLang="ja-JP" sz="3200" b="1" dirty="0">
                <a:solidFill>
                  <a:prstClr val="black"/>
                </a:solidFill>
              </a:rPr>
              <a:t>0.2%</a:t>
            </a:r>
            <a:r>
              <a:rPr lang="ja-JP" altLang="en-US" sz="3200" b="1" dirty="0">
                <a:solidFill>
                  <a:prstClr val="black"/>
                </a:solidFill>
              </a:rPr>
              <a:t>　　　</a:t>
            </a:r>
            <a:r>
              <a:rPr lang="en-US" altLang="ja-JP" sz="3200" b="1" dirty="0">
                <a:solidFill>
                  <a:prstClr val="black"/>
                </a:solidFill>
              </a:rPr>
              <a:t>1.2%</a:t>
            </a:r>
          </a:p>
          <a:p>
            <a:endParaRPr lang="en-US" altLang="ja-JP" sz="3200" b="1" dirty="0">
              <a:solidFill>
                <a:prstClr val="black"/>
              </a:solidFill>
            </a:endParaRPr>
          </a:p>
          <a:p>
            <a:r>
              <a:rPr lang="ja-JP" altLang="en-US" sz="3200" b="1" dirty="0">
                <a:solidFill>
                  <a:prstClr val="black"/>
                </a:solidFill>
              </a:rPr>
              <a:t>２．感染　　　　</a:t>
            </a:r>
            <a:r>
              <a:rPr lang="en-US" altLang="ja-JP" sz="3200" b="1" dirty="0">
                <a:solidFill>
                  <a:prstClr val="black"/>
                </a:solidFill>
              </a:rPr>
              <a:t>23%</a:t>
            </a:r>
            <a:r>
              <a:rPr lang="ja-JP" altLang="en-US" sz="3200" b="1" dirty="0">
                <a:solidFill>
                  <a:prstClr val="black"/>
                </a:solidFill>
              </a:rPr>
              <a:t>　　　</a:t>
            </a:r>
            <a:r>
              <a:rPr lang="en-US" altLang="ja-JP" sz="3200" b="1" dirty="0">
                <a:solidFill>
                  <a:prstClr val="black"/>
                </a:solidFill>
              </a:rPr>
              <a:t>18%</a:t>
            </a:r>
          </a:p>
          <a:p>
            <a:r>
              <a:rPr lang="ja-JP" altLang="en-US" sz="3200" b="1" dirty="0">
                <a:solidFill>
                  <a:prstClr val="black"/>
                </a:solidFill>
              </a:rPr>
              <a:t>　（細菌、ウイルス）</a:t>
            </a:r>
            <a:endParaRPr lang="en-US" altLang="ja-JP" sz="3200" b="1" dirty="0">
              <a:solidFill>
                <a:prstClr val="black"/>
              </a:solidFill>
            </a:endParaRPr>
          </a:p>
          <a:p>
            <a:endParaRPr lang="en-US" altLang="ja-JP" sz="3200" b="1" dirty="0">
              <a:solidFill>
                <a:prstClr val="black"/>
              </a:solidFill>
            </a:endParaRPr>
          </a:p>
          <a:p>
            <a:r>
              <a:rPr lang="ja-JP" altLang="en-US" sz="3200" b="1" dirty="0">
                <a:solidFill>
                  <a:prstClr val="black"/>
                </a:solidFill>
              </a:rPr>
              <a:t>３．飲酒　　　　　</a:t>
            </a:r>
            <a:r>
              <a:rPr lang="en-US" altLang="ja-JP" sz="3200" b="1" dirty="0">
                <a:solidFill>
                  <a:prstClr val="black"/>
                </a:solidFill>
              </a:rPr>
              <a:t>9%</a:t>
            </a:r>
            <a:r>
              <a:rPr lang="ja-JP" altLang="en-US" sz="3200" b="1" dirty="0">
                <a:solidFill>
                  <a:prstClr val="black"/>
                </a:solidFill>
              </a:rPr>
              <a:t>　　　</a:t>
            </a:r>
            <a:r>
              <a:rPr lang="en-US" altLang="ja-JP" sz="3200" b="1" dirty="0">
                <a:solidFill>
                  <a:prstClr val="black"/>
                </a:solidFill>
              </a:rPr>
              <a:t>3%</a:t>
            </a:r>
            <a:endParaRPr lang="ja-JP" altLang="en-US" sz="3200" b="1" dirty="0">
              <a:solidFill>
                <a:prstClr val="black"/>
              </a:solidFill>
            </a:endParaRPr>
          </a:p>
        </p:txBody>
      </p:sp>
      <p:cxnSp>
        <p:nvCxnSpPr>
          <p:cNvPr id="6" name="直線コネクタ 5"/>
          <p:cNvCxnSpPr/>
          <p:nvPr/>
        </p:nvCxnSpPr>
        <p:spPr>
          <a:xfrm>
            <a:off x="1547665" y="2501607"/>
            <a:ext cx="633670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6012160" y="2132856"/>
            <a:ext cx="72008" cy="404348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4211960" y="2132856"/>
            <a:ext cx="0" cy="244827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4211960" y="5301208"/>
            <a:ext cx="0" cy="875134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33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みやび">
  <a:themeElements>
    <a:clrScheme name="オータム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みやび">
      <a:majorFont>
        <a:latin typeface="Calibri"/>
        <a:ea typeface=""/>
        <a:cs typeface=""/>
        <a:font script="Jpan" typeface="HGｺﾞｼｯｸE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黑体"/>
        <a:font script="Hant" typeface="微軟正黑體"/>
        <a:font script="Arab" typeface="Tahoma"/>
        <a:font script="Hebr" typeface="Tahoma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みやび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2700000" scaled="1"/>
        </a:gradFill>
        <a:blipFill>
          <a:blip xmlns:r="http://schemas.openxmlformats.org/officeDocument/2006/relationships" r:embed="rId1">
            <a:duotone>
              <a:srgbClr val="FFFFFF"/>
              <a:schemeClr val="phClr">
                <a:tint val="100000"/>
              </a:schemeClr>
            </a:duotone>
          </a:blip>
          <a:tile tx="0" ty="0" sx="80000" sy="85000" flip="none" algn="tl"/>
        </a:blipFill>
      </a:fillStyleLst>
      <a:lnStyleLst>
        <a:ln w="13175" cap="flat" cmpd="sng" algn="ctr">
          <a:solidFill>
            <a:schemeClr val="phClr">
              <a:alpha val="100000"/>
            </a:schemeClr>
          </a:solidFill>
          <a:prstDash val="solid"/>
        </a:ln>
        <a:ln w="19525" cap="flat" cmpd="sng" algn="ctr">
          <a:solidFill>
            <a:schemeClr val="phClr">
              <a:alpha val="100000"/>
            </a:schemeClr>
          </a:solidFill>
          <a:prstDash val="solid"/>
        </a:ln>
        <a:ln w="26350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95000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4800000"/>
            </a:lightRig>
          </a:scene3d>
          <a:sp3d contourW="12700" prstMaterial="powder">
            <a:bevelT h="25400"/>
            <a:bevelB h="2540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254000" dist="50800" dir="2700000" algn="tl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4800000"/>
            </a:lightRig>
          </a:scene3d>
          <a:sp3d contourW="12700" prstMaterial="powder">
            <a:bevelT h="25400"/>
            <a:bevelB h="2540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254000" dist="50800" dir="2700000" algn="tl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2700000"/>
            </a:lightRig>
          </a:scene3d>
          <a:sp3d>
            <a:bevelT w="342900" h="38100" prst="softRound"/>
            <a:bevelB w="342900" h="38100" prst="softRound"/>
            <a:contourClr>
              <a:srgbClr val="000000"/>
            </a:contourClr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tint val="95000"/>
                <a:satMod val="155000"/>
              </a:schemeClr>
            </a:gs>
            <a:gs pos="100000">
              <a:schemeClr val="phClr">
                <a:tint val="47000"/>
                <a:hueMod val="100000"/>
                <a:satMod val="375000"/>
              </a:schemeClr>
            </a:gs>
          </a:gsLst>
          <a:lin ang="5400000" scaled="1"/>
        </a:gradFill>
        <a:blipFill rotWithShape="0">
          <a:blip xmlns:r="http://schemas.openxmlformats.org/officeDocument/2006/relationships" r:embed="rId2">
            <a:duotone>
              <a:schemeClr val="phClr">
                <a:tint val="95000"/>
                <a:shade val="18000"/>
                <a:hueMod val="100000"/>
                <a:satMod val="275000"/>
              </a:schemeClr>
              <a:schemeClr val="phClr">
                <a:tint val="47000"/>
                <a:shade val="100000"/>
                <a:hueMod val="100000"/>
                <a:satMod val="375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新しいプレゼンテーション">
  <a:themeElements>
    <a:clrScheme name="新しいプレゼンテーショ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新しいプレゼンテーション">
      <a:majorFont>
        <a:latin typeface="Times"/>
        <a:ea typeface="Osaka"/>
        <a:cs typeface=""/>
      </a:majorFont>
      <a:minorFont>
        <a:latin typeface="Times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新しいプレゼンテーショ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新しいプレゼンテーション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新しいプレゼンテーション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新しいプレゼンテーション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新しいプレゼンテーショ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新しいプレゼンテーショ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新しいプレゼンテーショ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ファセット">
  <a:themeElements>
    <a:clrScheme name="ファセット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ファセット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23659B44-6E34-4CE8-8F0D-387DA7996826}"/>
    </a:ext>
  </a:extLst>
</a:theme>
</file>

<file path=ppt/theme/theme6.xml><?xml version="1.0" encoding="utf-8"?>
<a:theme xmlns:a="http://schemas.openxmlformats.org/drawingml/2006/main" name="1_みやび">
  <a:themeElements>
    <a:clrScheme name="オータム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みやび">
      <a:majorFont>
        <a:latin typeface="Calibri"/>
        <a:ea typeface=""/>
        <a:cs typeface=""/>
        <a:font script="Jpan" typeface="HGｺﾞｼｯｸE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黑体"/>
        <a:font script="Hant" typeface="微軟正黑體"/>
        <a:font script="Arab" typeface="Tahoma"/>
        <a:font script="Hebr" typeface="Tahoma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みやび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2700000" scaled="1"/>
        </a:gradFill>
        <a:blipFill>
          <a:blip xmlns:r="http://schemas.openxmlformats.org/officeDocument/2006/relationships" r:embed="rId1">
            <a:duotone>
              <a:srgbClr val="FFFFFF"/>
              <a:schemeClr val="phClr">
                <a:tint val="100000"/>
              </a:schemeClr>
            </a:duotone>
          </a:blip>
          <a:tile tx="0" ty="0" sx="80000" sy="85000" flip="none" algn="tl"/>
        </a:blipFill>
      </a:fillStyleLst>
      <a:lnStyleLst>
        <a:ln w="13175" cap="flat" cmpd="sng" algn="ctr">
          <a:solidFill>
            <a:schemeClr val="phClr">
              <a:alpha val="100000"/>
            </a:schemeClr>
          </a:solidFill>
          <a:prstDash val="solid"/>
        </a:ln>
        <a:ln w="19525" cap="flat" cmpd="sng" algn="ctr">
          <a:solidFill>
            <a:schemeClr val="phClr">
              <a:alpha val="100000"/>
            </a:schemeClr>
          </a:solidFill>
          <a:prstDash val="solid"/>
        </a:ln>
        <a:ln w="26350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95000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4800000"/>
            </a:lightRig>
          </a:scene3d>
          <a:sp3d contourW="12700" prstMaterial="powder">
            <a:bevelT h="25400"/>
            <a:bevelB h="2540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254000" dist="50800" dir="2700000" algn="tl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4800000"/>
            </a:lightRig>
          </a:scene3d>
          <a:sp3d contourW="12700" prstMaterial="powder">
            <a:bevelT h="25400"/>
            <a:bevelB h="2540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254000" dist="50800" dir="2700000" algn="tl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2700000"/>
            </a:lightRig>
          </a:scene3d>
          <a:sp3d>
            <a:bevelT w="342900" h="38100" prst="softRound"/>
            <a:bevelB w="342900" h="38100" prst="softRound"/>
            <a:contourClr>
              <a:srgbClr val="000000"/>
            </a:contourClr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tint val="95000"/>
                <a:satMod val="155000"/>
              </a:schemeClr>
            </a:gs>
            <a:gs pos="100000">
              <a:schemeClr val="phClr">
                <a:tint val="47000"/>
                <a:hueMod val="100000"/>
                <a:satMod val="375000"/>
              </a:schemeClr>
            </a:gs>
          </a:gsLst>
          <a:lin ang="5400000" scaled="1"/>
        </a:gradFill>
        <a:blipFill rotWithShape="0">
          <a:blip xmlns:r="http://schemas.openxmlformats.org/officeDocument/2006/relationships" r:embed="rId2">
            <a:duotone>
              <a:schemeClr val="phClr">
                <a:tint val="95000"/>
                <a:shade val="18000"/>
                <a:hueMod val="100000"/>
                <a:satMod val="275000"/>
              </a:schemeClr>
              <a:schemeClr val="phClr">
                <a:tint val="47000"/>
                <a:shade val="100000"/>
                <a:hueMod val="100000"/>
                <a:satMod val="375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新しいプレゼンテーション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新しいプレゼンテーション">
    <a:majorFont>
      <a:latin typeface="Times"/>
      <a:ea typeface="Osaka"/>
      <a:cs typeface=""/>
    </a:majorFont>
    <a:minorFont>
      <a:latin typeface="Times"/>
      <a:ea typeface="Osaka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711</Words>
  <Application>Microsoft Office PowerPoint</Application>
  <PresentationFormat>画面に合わせる (4:3)</PresentationFormat>
  <Paragraphs>172</Paragraphs>
  <Slides>34</Slides>
  <Notes>3</Notes>
  <HiddenSlides>0</HiddenSlides>
  <MMClips>0</MMClips>
  <ScaleCrop>false</ScaleCrop>
  <HeadingPairs>
    <vt:vector size="6" baseType="variant">
      <vt:variant>
        <vt:lpstr>テーマ</vt:lpstr>
      </vt:variant>
      <vt:variant>
        <vt:i4>7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34</vt:i4>
      </vt:variant>
    </vt:vector>
  </HeadingPairs>
  <TitlesOfParts>
    <vt:vector size="43" baseType="lpstr">
      <vt:lpstr>Office ​​テーマ</vt:lpstr>
      <vt:lpstr>みやび</vt:lpstr>
      <vt:lpstr>1_新しいプレゼンテーション</vt:lpstr>
      <vt:lpstr>Office テーマ</vt:lpstr>
      <vt:lpstr>2_ファセット</vt:lpstr>
      <vt:lpstr>1_みやび</vt:lpstr>
      <vt:lpstr>1_Office ​​テーマ</vt:lpstr>
      <vt:lpstr>ワークシート</vt:lpstr>
      <vt:lpstr>グラフ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喫煙率の状況について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禁煙の効用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学校法人　安田学園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藤村　欣吾</dc:creator>
  <cp:lastModifiedBy>藤村　欣吾</cp:lastModifiedBy>
  <cp:revision>2</cp:revision>
  <dcterms:created xsi:type="dcterms:W3CDTF">2017-02-22T10:28:50Z</dcterms:created>
  <dcterms:modified xsi:type="dcterms:W3CDTF">2017-02-22T10:51:45Z</dcterms:modified>
</cp:coreProperties>
</file>