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6" r:id="rId3"/>
    <p:sldMasterId id="2147483698" r:id="rId4"/>
    <p:sldMasterId id="2147483712" r:id="rId5"/>
  </p:sldMasterIdLst>
  <p:notesMasterIdLst>
    <p:notesMasterId r:id="rId45"/>
  </p:notes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870" y="102"/>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6FF7DA-07D2-44E5-B404-9256A56080A5}" type="datetimeFigureOut">
              <a:rPr kumimoji="1" lang="ja-JP" altLang="en-US" smtClean="0"/>
              <a:t>2017/4/17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F71B0E-143F-455F-9705-957080E3232E}" type="slidenum">
              <a:rPr kumimoji="1" lang="ja-JP" altLang="en-US" smtClean="0"/>
              <a:t>‹#›</a:t>
            </a:fld>
            <a:endParaRPr kumimoji="1" lang="ja-JP" altLang="en-US"/>
          </a:p>
        </p:txBody>
      </p:sp>
    </p:spTree>
    <p:extLst>
      <p:ext uri="{BB962C8B-B14F-4D97-AF65-F5344CB8AC3E}">
        <p14:creationId xmlns:p14="http://schemas.microsoft.com/office/powerpoint/2010/main" val="151864478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1143000" y="685800"/>
            <a:ext cx="4573588" cy="3429000"/>
          </a:xfrm>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pPr>
              <a:defRPr/>
            </a:pPr>
            <a:fld id="{4C8D87B3-8568-4BA7-9E5D-80F469686D48}" type="slidenum">
              <a:rPr lang="ja-JP" altLang="en-US" smtClean="0">
                <a:solidFill>
                  <a:prstClr val="black"/>
                </a:solidFill>
              </a:rPr>
              <a:pPr>
                <a:defRPr/>
              </a:pPr>
              <a:t>8</a:t>
            </a:fld>
            <a:endParaRPr lang="ja-JP" altLang="en-US">
              <a:solidFill>
                <a:prstClr val="black"/>
              </a:solidFill>
            </a:endParaRPr>
          </a:p>
        </p:txBody>
      </p:sp>
    </p:spTree>
    <p:extLst>
      <p:ext uri="{BB962C8B-B14F-4D97-AF65-F5344CB8AC3E}">
        <p14:creationId xmlns:p14="http://schemas.microsoft.com/office/powerpoint/2010/main" val="11954403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lang="ja-JP" altLang="en-US" dirty="0" smtClean="0"/>
              <a:t>慢性閉塞性肺疾患（ＣＯＰＤ）という肺の病気は「たばこ病」とも言われ、患者の８～９割はたばこを吸う人です。</a:t>
            </a:r>
            <a:endParaRPr lang="en-US" altLang="ja-JP" dirty="0" smtClean="0"/>
          </a:p>
          <a:p>
            <a:r>
              <a:rPr kumimoji="1" lang="ja-JP" altLang="en-US" dirty="0" smtClean="0"/>
              <a:t>ＣＯＰＤにかかると、息切れや、呼吸が苦しくなるなどの症状がおき、体が弱るだけでなく、ほかの病気もおこしやすくなります。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17</a:t>
            </a:fld>
            <a:endParaRPr lang="ja-JP" altLang="en-US">
              <a:solidFill>
                <a:prstClr val="black"/>
              </a:solidFill>
            </a:endParaRPr>
          </a:p>
        </p:txBody>
      </p:sp>
    </p:spTree>
    <p:extLst>
      <p:ext uri="{BB962C8B-B14F-4D97-AF65-F5344CB8AC3E}">
        <p14:creationId xmlns:p14="http://schemas.microsoft.com/office/powerpoint/2010/main" val="2778988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こんなに怖い「たばこ」ってなんだろう・・・。</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18</a:t>
            </a:fld>
            <a:endParaRPr lang="ja-JP" altLang="en-US">
              <a:solidFill>
                <a:prstClr val="black"/>
              </a:solidFill>
            </a:endParaRPr>
          </a:p>
        </p:txBody>
      </p:sp>
    </p:spTree>
    <p:extLst>
      <p:ext uri="{BB962C8B-B14F-4D97-AF65-F5344CB8AC3E}">
        <p14:creationId xmlns:p14="http://schemas.microsoft.com/office/powerpoint/2010/main" val="2278902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たばこの煙の中には４，０００種類以上の化学物質が入っていて、そのうち、２００種類以上が体に害を及ぼす有害物質です。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19</a:t>
            </a:fld>
            <a:endParaRPr lang="ja-JP" altLang="en-US">
              <a:solidFill>
                <a:prstClr val="black"/>
              </a:solidFill>
            </a:endParaRPr>
          </a:p>
        </p:txBody>
      </p:sp>
    </p:spTree>
    <p:extLst>
      <p:ext uri="{BB962C8B-B14F-4D97-AF65-F5344CB8AC3E}">
        <p14:creationId xmlns:p14="http://schemas.microsoft.com/office/powerpoint/2010/main" val="2261215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lang="ja-JP" altLang="en-US" dirty="0" smtClean="0"/>
              <a:t>たばこの煙に入っている代表的な有害物質に、この３種類があります。</a:t>
            </a:r>
            <a:endParaRPr lang="en-US" altLang="ja-JP" dirty="0" smtClean="0"/>
          </a:p>
          <a:p>
            <a:r>
              <a:rPr kumimoji="1" lang="ja-JP" altLang="en-US" dirty="0" smtClean="0"/>
              <a:t>●ニコチン：たばこがやめにくくなる原因となる物質です。また血液の流れを悪くします。</a:t>
            </a:r>
            <a:endParaRPr kumimoji="1" lang="en-US" altLang="ja-JP" dirty="0" smtClean="0"/>
          </a:p>
          <a:p>
            <a:endParaRPr lang="en-US" altLang="ja-JP" dirty="0" smtClean="0"/>
          </a:p>
          <a:p>
            <a:r>
              <a:rPr lang="ja-JP" altLang="en-US" dirty="0" smtClean="0"/>
              <a:t>●タール：がんの原因になる発がん性物質を含んでいます。先ほど見てもらった写真のように肺を黒くしたり、肺の働きを弱めたりします。</a:t>
            </a:r>
            <a:endParaRPr lang="en-US" altLang="ja-JP" dirty="0" smtClean="0"/>
          </a:p>
          <a:p>
            <a:endParaRPr kumimoji="1" lang="en-US" altLang="ja-JP" dirty="0" smtClean="0"/>
          </a:p>
          <a:p>
            <a:r>
              <a:rPr kumimoji="1" lang="ja-JP" altLang="en-US" dirty="0" smtClean="0"/>
              <a:t>●一酸化炭素：血液中の酸素を運びにくく</a:t>
            </a:r>
            <a:r>
              <a:rPr lang="ja-JP" altLang="en-US" dirty="0" smtClean="0"/>
              <a:t>します。結果、</a:t>
            </a:r>
            <a:r>
              <a:rPr kumimoji="1" lang="ja-JP" altLang="en-US" dirty="0" smtClean="0"/>
              <a:t>体は酸素不足になり、息切れを起こします。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20</a:t>
            </a:fld>
            <a:endParaRPr lang="ja-JP" altLang="en-US">
              <a:solidFill>
                <a:prstClr val="black"/>
              </a:solidFill>
            </a:endParaRPr>
          </a:p>
        </p:txBody>
      </p:sp>
    </p:spTree>
    <p:extLst>
      <p:ext uri="{BB962C8B-B14F-4D97-AF65-F5344CB8AC3E}">
        <p14:creationId xmlns:p14="http://schemas.microsoft.com/office/powerpoint/2010/main" val="2402713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Ｑ６　たばこは自分が吸わなければ、他の人の吸っている煙を少々吸っても心配ない？</a:t>
            </a:r>
            <a:endParaRPr kumimoji="1" lang="en-US" altLang="ja-JP" dirty="0" smtClean="0"/>
          </a:p>
          <a:p>
            <a:endParaRPr lang="en-US" altLang="ja-JP" dirty="0"/>
          </a:p>
          <a:p>
            <a:r>
              <a:rPr lang="ja-JP" altLang="en-US" dirty="0"/>
              <a:t>「○」、それとも「</a:t>
            </a:r>
            <a:r>
              <a:rPr lang="en-US" altLang="ja-JP" dirty="0"/>
              <a:t>×</a:t>
            </a:r>
            <a:r>
              <a:rPr lang="ja-JP" altLang="en-US" dirty="0"/>
              <a:t>」？</a:t>
            </a:r>
            <a:endParaRPr lang="en-US" altLang="ja-JP" dirty="0"/>
          </a:p>
          <a:p>
            <a:endParaRPr lang="en-US" altLang="ja-JP" dirty="0"/>
          </a:p>
          <a:p>
            <a:r>
              <a:rPr lang="ja-JP" altLang="en-US" dirty="0"/>
              <a:t>答えは、</a:t>
            </a:r>
            <a:r>
              <a:rPr lang="ja-JP" altLang="en-US" dirty="0" smtClean="0"/>
              <a:t>「</a:t>
            </a:r>
            <a:r>
              <a:rPr lang="en-US" altLang="ja-JP" dirty="0" smtClean="0"/>
              <a:t>×</a:t>
            </a:r>
            <a:r>
              <a:rPr lang="ja-JP" altLang="en-US" dirty="0" smtClean="0"/>
              <a:t>」</a:t>
            </a:r>
            <a:r>
              <a:rPr lang="ja-JP" altLang="en-US" dirty="0"/>
              <a:t>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21</a:t>
            </a:fld>
            <a:endParaRPr lang="ja-JP" altLang="en-US">
              <a:solidFill>
                <a:prstClr val="black"/>
              </a:solidFill>
            </a:endParaRPr>
          </a:p>
        </p:txBody>
      </p:sp>
    </p:spTree>
    <p:extLst>
      <p:ext uri="{BB962C8B-B14F-4D97-AF65-F5344CB8AC3E}">
        <p14:creationId xmlns:p14="http://schemas.microsoft.com/office/powerpoint/2010/main" val="25415766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lang="ja-JP" altLang="en-US" dirty="0" smtClean="0"/>
              <a:t>たばこの煙には２種類あります。</a:t>
            </a:r>
            <a:endParaRPr lang="en-US" altLang="ja-JP" dirty="0" smtClean="0"/>
          </a:p>
          <a:p>
            <a:r>
              <a:rPr lang="ja-JP" altLang="en-US" dirty="0" smtClean="0"/>
              <a:t>一つは「主流煙」と言って、たばこを吸う人が直接吸い込む煙。</a:t>
            </a:r>
            <a:endParaRPr lang="en-US" altLang="ja-JP" dirty="0" smtClean="0"/>
          </a:p>
          <a:p>
            <a:r>
              <a:rPr kumimoji="1" lang="ja-JP" altLang="en-US" dirty="0" smtClean="0"/>
              <a:t>もう</a:t>
            </a:r>
            <a:r>
              <a:rPr kumimoji="1" lang="ja-JP" altLang="en-US" dirty="0"/>
              <a:t>一</a:t>
            </a:r>
            <a:r>
              <a:rPr kumimoji="1" lang="ja-JP" altLang="en-US" dirty="0" smtClean="0"/>
              <a:t>つは、</a:t>
            </a:r>
            <a:r>
              <a:rPr lang="ja-JP" altLang="en-US" dirty="0" smtClean="0"/>
              <a:t>「副流煙」と言って、たばこの先からたちのぼり、周りにどんどん広がっていく煙です。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22</a:t>
            </a:fld>
            <a:endParaRPr lang="ja-JP" altLang="en-US">
              <a:solidFill>
                <a:prstClr val="black"/>
              </a:solidFill>
            </a:endParaRPr>
          </a:p>
        </p:txBody>
      </p:sp>
    </p:spTree>
    <p:extLst>
      <p:ext uri="{BB962C8B-B14F-4D97-AF65-F5344CB8AC3E}">
        <p14:creationId xmlns:p14="http://schemas.microsoft.com/office/powerpoint/2010/main" val="1651524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lang="ja-JP" altLang="en-US" dirty="0"/>
              <a:t>副流</a:t>
            </a:r>
            <a:r>
              <a:rPr lang="ja-JP" altLang="en-US" dirty="0" smtClean="0"/>
              <a:t>煙に含まれる有害物質の量は主流煙より多く、ニコチンで</a:t>
            </a:r>
            <a:r>
              <a:rPr lang="en-US" altLang="ja-JP" dirty="0" smtClean="0"/>
              <a:t>2.8</a:t>
            </a:r>
            <a:r>
              <a:rPr lang="ja-JP" altLang="en-US" dirty="0" smtClean="0"/>
              <a:t>倍、一酸化炭素で</a:t>
            </a:r>
            <a:r>
              <a:rPr lang="en-US" altLang="ja-JP" dirty="0" smtClean="0"/>
              <a:t>4.7</a:t>
            </a:r>
            <a:r>
              <a:rPr lang="ja-JP" altLang="en-US" dirty="0" smtClean="0"/>
              <a:t>倍、タールで</a:t>
            </a:r>
            <a:r>
              <a:rPr lang="en-US" altLang="ja-JP" dirty="0" smtClean="0"/>
              <a:t>3.4</a:t>
            </a:r>
            <a:r>
              <a:rPr lang="ja-JP" altLang="en-US" dirty="0" smtClean="0"/>
              <a:t>倍になります。</a:t>
            </a:r>
            <a:endParaRPr lang="en-US" altLang="ja-JP" dirty="0" smtClean="0"/>
          </a:p>
          <a:p>
            <a:r>
              <a:rPr kumimoji="1" lang="ja-JP" altLang="en-US" dirty="0" smtClean="0"/>
              <a:t>他人</a:t>
            </a:r>
            <a:r>
              <a:rPr lang="ja-JP" altLang="en-US" dirty="0" smtClean="0"/>
              <a:t>のたばこの煙を吸うと、吸わない人も健康に影響をうけます。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23</a:t>
            </a:fld>
            <a:endParaRPr lang="ja-JP" altLang="en-US">
              <a:solidFill>
                <a:prstClr val="black"/>
              </a:solidFill>
            </a:endParaRPr>
          </a:p>
        </p:txBody>
      </p:sp>
    </p:spTree>
    <p:extLst>
      <p:ext uri="{BB962C8B-B14F-4D97-AF65-F5344CB8AC3E}">
        <p14:creationId xmlns:p14="http://schemas.microsoft.com/office/powerpoint/2010/main" val="605877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心や体が成長する時期にたばこを吸うとどうなるんだろう・・・。</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24</a:t>
            </a:fld>
            <a:endParaRPr lang="ja-JP" altLang="en-US">
              <a:solidFill>
                <a:prstClr val="black"/>
              </a:solidFill>
            </a:endParaRPr>
          </a:p>
        </p:txBody>
      </p:sp>
    </p:spTree>
    <p:extLst>
      <p:ext uri="{BB962C8B-B14F-4D97-AF65-F5344CB8AC3E}">
        <p14:creationId xmlns:p14="http://schemas.microsoft.com/office/powerpoint/2010/main" val="17236448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成長途中でたばこを吸うと、酸素が体に</a:t>
            </a:r>
            <a:r>
              <a:rPr lang="ja-JP" altLang="en-US" dirty="0" smtClean="0"/>
              <a:t>いきわたらなくなって身長が伸びなくなります。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25</a:t>
            </a:fld>
            <a:endParaRPr lang="ja-JP" altLang="en-US">
              <a:solidFill>
                <a:prstClr val="black"/>
              </a:solidFill>
            </a:endParaRPr>
          </a:p>
        </p:txBody>
      </p:sp>
    </p:spTree>
    <p:extLst>
      <p:ext uri="{BB962C8B-B14F-4D97-AF65-F5344CB8AC3E}">
        <p14:creationId xmlns:p14="http://schemas.microsoft.com/office/powerpoint/2010/main" val="66638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また、脳の血液の流れも悪くなって、物事を覚えたり、考えたりする力が低下します。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26</a:t>
            </a:fld>
            <a:endParaRPr lang="ja-JP" altLang="en-US">
              <a:solidFill>
                <a:prstClr val="black"/>
              </a:solidFill>
            </a:endParaRPr>
          </a:p>
        </p:txBody>
      </p:sp>
    </p:spTree>
    <p:extLst>
      <p:ext uri="{BB962C8B-B14F-4D97-AF65-F5344CB8AC3E}">
        <p14:creationId xmlns:p14="http://schemas.microsoft.com/office/powerpoint/2010/main" val="1452007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lang="ja-JP" altLang="ja-JP" dirty="0"/>
              <a:t>クイズに答えながら、「たばこ」の正体を探っていきましょう。</a:t>
            </a:r>
          </a:p>
          <a:p>
            <a:r>
              <a:rPr lang="ja-JP" altLang="ja-JP" dirty="0"/>
              <a:t>これから、Ｑ（クエッションマーク）と共</a:t>
            </a:r>
            <a:r>
              <a:rPr lang="ja-JP" altLang="ja-JP" dirty="0" smtClean="0"/>
              <a:t>に問題</a:t>
            </a:r>
            <a:r>
              <a:rPr lang="ja-JP" altLang="ja-JP" dirty="0"/>
              <a:t>が出ます。</a:t>
            </a:r>
          </a:p>
          <a:p>
            <a:r>
              <a:rPr lang="ja-JP" altLang="ja-JP" dirty="0"/>
              <a:t>問題が出たら、「○」、「×」で答えてください。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9</a:t>
            </a:fld>
            <a:endParaRPr lang="ja-JP" altLang="en-US">
              <a:solidFill>
                <a:prstClr val="black"/>
              </a:solidFill>
            </a:endParaRPr>
          </a:p>
        </p:txBody>
      </p:sp>
    </p:spTree>
    <p:extLst>
      <p:ext uri="{BB962C8B-B14F-4D97-AF65-F5344CB8AC3E}">
        <p14:creationId xmlns:p14="http://schemas.microsoft.com/office/powerpoint/2010/main" val="5703810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さらに、たばこを吸うと運動能力、特に持久力が低下します。</a:t>
            </a:r>
            <a:endParaRPr kumimoji="1" lang="en-US" altLang="ja-JP" dirty="0" smtClean="0"/>
          </a:p>
          <a:p>
            <a:r>
              <a:rPr lang="ja-JP" altLang="en-US" dirty="0" smtClean="0"/>
              <a:t>例えば、</a:t>
            </a:r>
            <a:r>
              <a:rPr lang="en-US" altLang="ja-JP" dirty="0" smtClean="0"/>
              <a:t>12</a:t>
            </a:r>
            <a:r>
              <a:rPr lang="ja-JP" altLang="en-US" dirty="0" smtClean="0"/>
              <a:t>分間走った場合、「たばこを吸わない人」と「</a:t>
            </a:r>
            <a:r>
              <a:rPr lang="en-US" altLang="ja-JP" dirty="0" smtClean="0"/>
              <a:t>1</a:t>
            </a:r>
            <a:r>
              <a:rPr lang="ja-JP" altLang="en-US" dirty="0" smtClean="0"/>
              <a:t>日</a:t>
            </a:r>
            <a:r>
              <a:rPr lang="en-US" altLang="ja-JP" dirty="0" smtClean="0"/>
              <a:t>31</a:t>
            </a:r>
            <a:r>
              <a:rPr lang="ja-JP" altLang="en-US" dirty="0" smtClean="0"/>
              <a:t>本以上吸う人」との差は</a:t>
            </a:r>
            <a:r>
              <a:rPr lang="en-US" altLang="ja-JP" dirty="0" smtClean="0"/>
              <a:t>200</a:t>
            </a:r>
            <a:r>
              <a:rPr lang="ja-JP" altLang="en-US" dirty="0" err="1" smtClean="0"/>
              <a:t>ｍ</a:t>
            </a:r>
            <a:r>
              <a:rPr lang="ja-JP" altLang="en-US" dirty="0" smtClean="0"/>
              <a:t>にもなります。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27</a:t>
            </a:fld>
            <a:endParaRPr lang="ja-JP" altLang="en-US">
              <a:solidFill>
                <a:prstClr val="black"/>
              </a:solidFill>
            </a:endParaRPr>
          </a:p>
        </p:txBody>
      </p:sp>
    </p:spTree>
    <p:extLst>
      <p:ext uri="{BB962C8B-B14F-4D97-AF65-F5344CB8AC3E}">
        <p14:creationId xmlns:p14="http://schemas.microsoft.com/office/powerpoint/2010/main" val="11103944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Ｑ８　妊娠しているお母さんがたばこを吸うと、お腹の中の赤ちゃんに影響があ</a:t>
            </a:r>
            <a:r>
              <a:rPr lang="ja-JP" altLang="en-US" dirty="0" smtClean="0"/>
              <a:t>る？</a:t>
            </a:r>
            <a:endParaRPr lang="en-US" altLang="ja-JP" dirty="0" smtClean="0"/>
          </a:p>
          <a:p>
            <a:endParaRPr lang="en-US" altLang="ja-JP" dirty="0"/>
          </a:p>
          <a:p>
            <a:r>
              <a:rPr lang="ja-JP" altLang="en-US" dirty="0"/>
              <a:t>「○」、それとも「</a:t>
            </a:r>
            <a:r>
              <a:rPr lang="en-US" altLang="ja-JP" dirty="0"/>
              <a:t>×</a:t>
            </a:r>
            <a:r>
              <a:rPr lang="ja-JP" altLang="en-US" dirty="0"/>
              <a:t>」？</a:t>
            </a:r>
            <a:endParaRPr lang="en-US" altLang="ja-JP" dirty="0"/>
          </a:p>
          <a:p>
            <a:endParaRPr lang="en-US" altLang="ja-JP" dirty="0"/>
          </a:p>
          <a:p>
            <a:r>
              <a:rPr lang="ja-JP" altLang="en-US" dirty="0"/>
              <a:t>答えは、</a:t>
            </a:r>
            <a:r>
              <a:rPr lang="ja-JP" altLang="en-US" dirty="0" smtClean="0"/>
              <a:t>「○」</a:t>
            </a:r>
            <a:r>
              <a:rPr lang="ja-JP" altLang="en-US" dirty="0"/>
              <a:t>です。</a:t>
            </a:r>
          </a:p>
          <a:p>
            <a:endParaRPr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28</a:t>
            </a:fld>
            <a:endParaRPr lang="ja-JP" altLang="en-US">
              <a:solidFill>
                <a:prstClr val="black"/>
              </a:solidFill>
            </a:endParaRPr>
          </a:p>
        </p:txBody>
      </p:sp>
    </p:spTree>
    <p:extLst>
      <p:ext uri="{BB962C8B-B14F-4D97-AF65-F5344CB8AC3E}">
        <p14:creationId xmlns:p14="http://schemas.microsoft.com/office/powerpoint/2010/main" val="33448680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妊娠しているお母さんがたばこを吸うと、赤ちゃんに栄養や酸素が運ばれにくくなります。そのため、赤ちゃんはお母さんのお腹の中で十分成長できなかったり死んでしまうこともあります。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29</a:t>
            </a:fld>
            <a:endParaRPr lang="ja-JP" altLang="en-US">
              <a:solidFill>
                <a:prstClr val="black"/>
              </a:solidFill>
            </a:endParaRPr>
          </a:p>
        </p:txBody>
      </p:sp>
    </p:spTree>
    <p:extLst>
      <p:ext uri="{BB962C8B-B14F-4D97-AF65-F5344CB8AC3E}">
        <p14:creationId xmlns:p14="http://schemas.microsoft.com/office/powerpoint/2010/main" val="2560856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Ｑ９　大人になってから吸うのと、子どもの頃から吸うのとでは、病気のかかりやすさが違う？</a:t>
            </a:r>
            <a:endParaRPr kumimoji="1" lang="en-US" altLang="ja-JP" dirty="0" smtClean="0"/>
          </a:p>
          <a:p>
            <a:endParaRPr lang="en-US" altLang="ja-JP" dirty="0"/>
          </a:p>
          <a:p>
            <a:r>
              <a:rPr lang="ja-JP" altLang="en-US" dirty="0"/>
              <a:t>「○」、それとも「</a:t>
            </a:r>
            <a:r>
              <a:rPr lang="en-US" altLang="ja-JP" dirty="0"/>
              <a:t>×</a:t>
            </a:r>
            <a:r>
              <a:rPr lang="ja-JP" altLang="en-US" dirty="0"/>
              <a:t>」？</a:t>
            </a:r>
            <a:endParaRPr lang="en-US" altLang="ja-JP" dirty="0"/>
          </a:p>
          <a:p>
            <a:endParaRPr lang="en-US" altLang="ja-JP" dirty="0"/>
          </a:p>
          <a:p>
            <a:r>
              <a:rPr lang="ja-JP" altLang="en-US" dirty="0"/>
              <a:t>答えは、</a:t>
            </a:r>
            <a:r>
              <a:rPr lang="ja-JP" altLang="en-US" dirty="0" smtClean="0"/>
              <a:t>「○」です</a:t>
            </a:r>
            <a:r>
              <a:rPr lang="ja-JP" altLang="en-US" dirty="0"/>
              <a:t>。</a:t>
            </a:r>
          </a:p>
          <a:p>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30</a:t>
            </a:fld>
            <a:endParaRPr lang="ja-JP" altLang="en-US">
              <a:solidFill>
                <a:prstClr val="black"/>
              </a:solidFill>
            </a:endParaRPr>
          </a:p>
        </p:txBody>
      </p:sp>
    </p:spTree>
    <p:extLst>
      <p:ext uri="{BB962C8B-B14F-4D97-AF65-F5344CB8AC3E}">
        <p14:creationId xmlns:p14="http://schemas.microsoft.com/office/powerpoint/2010/main" val="10390082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2F9D11AA-9730-47BD-A17B-DA4BCA45B118}" type="slidenum">
              <a:rPr lang="en-US" altLang="ja-JP">
                <a:solidFill>
                  <a:prstClr val="black"/>
                </a:solidFill>
              </a:rPr>
              <a:pPr eaLnBrk="1" hangingPunct="1"/>
              <a:t>31</a:t>
            </a:fld>
            <a:endParaRPr lang="en-US" altLang="ja-JP">
              <a:solidFill>
                <a:prstClr val="black"/>
              </a:solidFill>
            </a:endParaRPr>
          </a:p>
        </p:txBody>
      </p:sp>
      <p:sp>
        <p:nvSpPr>
          <p:cNvPr id="82947"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この表はたばこを吸い始めた年齢と６０歳で肺がんで亡くなった人の数を示したものです。</a:t>
            </a:r>
            <a:endParaRPr lang="en-US" altLang="ja-JP" dirty="0" smtClean="0"/>
          </a:p>
          <a:p>
            <a:r>
              <a:rPr lang="ja-JP" altLang="en-US" dirty="0" smtClean="0"/>
              <a:t>吸いはじめる年齢が早ければ早いほど、がんで死亡する危険が高くなります。</a:t>
            </a:r>
            <a:endParaRPr lang="en-US" altLang="ja-JP" dirty="0" smtClean="0"/>
          </a:p>
          <a:p>
            <a:endParaRPr lang="en-US" altLang="ja-JP" dirty="0" smtClean="0"/>
          </a:p>
          <a:p>
            <a:r>
              <a:rPr lang="ja-JP" altLang="en-US" dirty="0" smtClean="0"/>
              <a:t>「たばこを吸わない人」と比較する</a:t>
            </a:r>
            <a:r>
              <a:rPr lang="ja-JP" altLang="en-US" dirty="0"/>
              <a:t>と肺がんの</a:t>
            </a:r>
            <a:r>
              <a:rPr lang="ja-JP" altLang="en-US" dirty="0" smtClean="0"/>
              <a:t>危険率は、「大人になってからたばこを吸い始めた人」で</a:t>
            </a:r>
            <a:r>
              <a:rPr lang="en-US" altLang="ja-JP" dirty="0" smtClean="0"/>
              <a:t>4</a:t>
            </a:r>
            <a:r>
              <a:rPr lang="ja-JP" altLang="en-US" dirty="0" smtClean="0"/>
              <a:t>倍、「</a:t>
            </a:r>
            <a:r>
              <a:rPr lang="en-US" altLang="ja-JP" dirty="0" smtClean="0"/>
              <a:t>14</a:t>
            </a:r>
            <a:r>
              <a:rPr lang="ja-JP" altLang="en-US" dirty="0" smtClean="0"/>
              <a:t>歳以下の子どものころからたばこを吸っている人」で</a:t>
            </a:r>
            <a:r>
              <a:rPr lang="en-US" altLang="ja-JP" smtClean="0"/>
              <a:t>14</a:t>
            </a:r>
            <a:r>
              <a:rPr lang="ja-JP" altLang="en-US" dirty="0"/>
              <a:t>倍</a:t>
            </a:r>
            <a:r>
              <a:rPr lang="ja-JP" altLang="en-US" dirty="0" smtClean="0"/>
              <a:t>、高くなります。</a:t>
            </a:r>
            <a:endParaRPr lang="en-US" altLang="ja-JP" dirty="0" smtClean="0"/>
          </a:p>
        </p:txBody>
      </p:sp>
    </p:spTree>
    <p:extLst>
      <p:ext uri="{BB962C8B-B14F-4D97-AF65-F5344CB8AC3E}">
        <p14:creationId xmlns:p14="http://schemas.microsoft.com/office/powerpoint/2010/main" val="1621705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lang="ja-JP" altLang="en-US" dirty="0" smtClean="0"/>
              <a:t>Ｑ１０　多くの人はたばこを吸う人をカッコイイと思っている？</a:t>
            </a:r>
            <a:endParaRPr lang="en-US" altLang="ja-JP" dirty="0" smtClean="0"/>
          </a:p>
          <a:p>
            <a:endParaRPr lang="en-US" altLang="ja-JP" dirty="0"/>
          </a:p>
          <a:p>
            <a:r>
              <a:rPr lang="ja-JP" altLang="en-US" dirty="0"/>
              <a:t>「○」、それとも「</a:t>
            </a:r>
            <a:r>
              <a:rPr lang="en-US" altLang="ja-JP" dirty="0"/>
              <a:t>×</a:t>
            </a:r>
            <a:r>
              <a:rPr lang="ja-JP" altLang="en-US" dirty="0"/>
              <a:t>」？</a:t>
            </a:r>
            <a:endParaRPr lang="en-US" altLang="ja-JP" dirty="0"/>
          </a:p>
          <a:p>
            <a:endParaRPr lang="en-US" altLang="ja-JP" dirty="0"/>
          </a:p>
          <a:p>
            <a:r>
              <a:rPr lang="ja-JP" altLang="en-US" dirty="0"/>
              <a:t>答えは、</a:t>
            </a:r>
            <a:r>
              <a:rPr lang="ja-JP" altLang="en-US" dirty="0" smtClean="0"/>
              <a:t>「</a:t>
            </a:r>
            <a:r>
              <a:rPr lang="en-US" altLang="ja-JP" dirty="0" smtClean="0"/>
              <a:t>×</a:t>
            </a:r>
            <a:r>
              <a:rPr lang="ja-JP" altLang="en-US" dirty="0" smtClean="0"/>
              <a:t>」</a:t>
            </a:r>
            <a:r>
              <a:rPr lang="ja-JP" altLang="en-US" dirty="0"/>
              <a:t>です。</a:t>
            </a:r>
          </a:p>
          <a:p>
            <a:endParaRPr lang="en-US" altLang="ja-JP" dirty="0" smtClean="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32</a:t>
            </a:fld>
            <a:endParaRPr lang="ja-JP" altLang="en-US">
              <a:solidFill>
                <a:prstClr val="black"/>
              </a:solidFill>
            </a:endParaRPr>
          </a:p>
        </p:txBody>
      </p:sp>
    </p:spTree>
    <p:extLst>
      <p:ext uri="{BB962C8B-B14F-4D97-AF65-F5344CB8AC3E}">
        <p14:creationId xmlns:p14="http://schemas.microsoft.com/office/powerpoint/2010/main" val="3006602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異性がたばこを吸うのを見て、どう思いますか？との質問に「カッコいい」と答えた人はごくわずかでした。</a:t>
            </a:r>
            <a:endParaRPr kumimoji="1" lang="en-US" altLang="ja-JP" dirty="0" smtClean="0"/>
          </a:p>
          <a:p>
            <a:r>
              <a:rPr lang="ja-JP" altLang="en-US" dirty="0"/>
              <a:t>世界</a:t>
            </a:r>
            <a:r>
              <a:rPr lang="ja-JP" altLang="en-US" dirty="0" smtClean="0"/>
              <a:t>は禁煙の方向に向かっています。</a:t>
            </a:r>
            <a:endParaRPr lang="en-US" altLang="ja-JP" dirty="0" smtClean="0"/>
          </a:p>
          <a:p>
            <a:r>
              <a:rPr kumimoji="1" lang="ja-JP" altLang="en-US" dirty="0" smtClean="0"/>
              <a:t>たばこを吸うとカッコイイと思われたのは昔の話。</a:t>
            </a:r>
            <a:endParaRPr kumimoji="1" lang="en-US" altLang="ja-JP" dirty="0" smtClean="0"/>
          </a:p>
          <a:p>
            <a:r>
              <a:rPr lang="ja-JP" altLang="en-US" dirty="0"/>
              <a:t>今</a:t>
            </a:r>
            <a:r>
              <a:rPr lang="ja-JP" altLang="en-US" dirty="0" smtClean="0"/>
              <a:t>は、吸わない方がカッコイイ。</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33</a:t>
            </a:fld>
            <a:endParaRPr lang="ja-JP" altLang="en-US">
              <a:solidFill>
                <a:prstClr val="black"/>
              </a:solidFill>
            </a:endParaRPr>
          </a:p>
        </p:txBody>
      </p:sp>
    </p:spTree>
    <p:extLst>
      <p:ext uri="{BB962C8B-B14F-4D97-AF65-F5344CB8AC3E}">
        <p14:creationId xmlns:p14="http://schemas.microsoft.com/office/powerpoint/2010/main" val="6459164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Ｑ１１　たばこは一度吸ってもすぐにやめることができる？</a:t>
            </a:r>
            <a:endParaRPr kumimoji="1" lang="en-US" altLang="ja-JP" dirty="0" smtClean="0"/>
          </a:p>
          <a:p>
            <a:endParaRPr lang="en-US" altLang="ja-JP" dirty="0"/>
          </a:p>
          <a:p>
            <a:r>
              <a:rPr lang="ja-JP" altLang="en-US" dirty="0"/>
              <a:t>「○」、それとも「</a:t>
            </a:r>
            <a:r>
              <a:rPr lang="en-US" altLang="ja-JP" dirty="0"/>
              <a:t>×</a:t>
            </a:r>
            <a:r>
              <a:rPr lang="ja-JP" altLang="en-US" dirty="0"/>
              <a:t>」？</a:t>
            </a:r>
            <a:endParaRPr lang="en-US" altLang="ja-JP" dirty="0"/>
          </a:p>
          <a:p>
            <a:endParaRPr lang="en-US" altLang="ja-JP" dirty="0"/>
          </a:p>
          <a:p>
            <a:r>
              <a:rPr lang="ja-JP" altLang="en-US" dirty="0"/>
              <a:t>答えは、</a:t>
            </a:r>
            <a:r>
              <a:rPr lang="ja-JP" altLang="en-US" dirty="0" smtClean="0"/>
              <a:t>「</a:t>
            </a:r>
            <a:r>
              <a:rPr lang="en-US" altLang="ja-JP" dirty="0" smtClean="0"/>
              <a:t>×</a:t>
            </a:r>
            <a:r>
              <a:rPr lang="ja-JP" altLang="en-US" dirty="0" smtClean="0"/>
              <a:t>」</a:t>
            </a:r>
            <a:r>
              <a:rPr lang="ja-JP" altLang="en-US" dirty="0"/>
              <a:t>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34</a:t>
            </a:fld>
            <a:endParaRPr lang="ja-JP" altLang="en-US">
              <a:solidFill>
                <a:prstClr val="black"/>
              </a:solidFill>
            </a:endParaRPr>
          </a:p>
        </p:txBody>
      </p:sp>
    </p:spTree>
    <p:extLst>
      <p:ext uri="{BB962C8B-B14F-4D97-AF65-F5344CB8AC3E}">
        <p14:creationId xmlns:p14="http://schemas.microsoft.com/office/powerpoint/2010/main" val="3237146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2762" y="686421"/>
            <a:ext cx="6672476" cy="3427722"/>
          </a:xfrm>
        </p:spPr>
      </p:sp>
      <p:sp>
        <p:nvSpPr>
          <p:cNvPr id="3" name="ノート プレースホルダー 2"/>
          <p:cNvSpPr>
            <a:spLocks noGrp="1"/>
          </p:cNvSpPr>
          <p:nvPr>
            <p:ph type="body" idx="1"/>
          </p:nvPr>
        </p:nvSpPr>
        <p:spPr/>
        <p:txBody>
          <a:bodyPr/>
          <a:lstStyle/>
          <a:p>
            <a:r>
              <a:rPr lang="ja-JP" altLang="en-US" dirty="0" smtClean="0"/>
              <a:t>一度たばこを吸うと、体の中のニコチンの影響でなかなかやめられなくなります。</a:t>
            </a:r>
            <a:endParaRPr lang="en-US" altLang="ja-JP" dirty="0" smtClean="0"/>
          </a:p>
          <a:p>
            <a:r>
              <a:rPr lang="ja-JP" altLang="en-US" dirty="0" smtClean="0"/>
              <a:t>動物は、火や煙を嫌いますが、このおサルさんは実験でニコチン依存症になり、２年後に肺がんで亡くなりました。</a:t>
            </a:r>
            <a:endParaRPr lang="en-US" altLang="ja-JP" dirty="0" smtClean="0"/>
          </a:p>
          <a:p>
            <a:r>
              <a:rPr lang="ja-JP" altLang="en-US" dirty="0" smtClean="0"/>
              <a:t>たばこは、吸わないこと、吸い始めないことがとても大切です。</a:t>
            </a:r>
            <a:endParaRPr lang="en-US" altLang="ja-JP" dirty="0" smtClean="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35</a:t>
            </a:fld>
            <a:endParaRPr lang="ja-JP" altLang="en-US">
              <a:solidFill>
                <a:prstClr val="black"/>
              </a:solidFill>
            </a:endParaRPr>
          </a:p>
        </p:txBody>
      </p:sp>
    </p:spTree>
    <p:extLst>
      <p:ext uri="{BB962C8B-B14F-4D97-AF65-F5344CB8AC3E}">
        <p14:creationId xmlns:p14="http://schemas.microsoft.com/office/powerpoint/2010/main" val="8972515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lang="ja-JP" altLang="en-US" dirty="0" smtClean="0"/>
              <a:t>ここまでの話を聞いて、皆さんはそれでもたばこを吸いたいと思いますか？</a:t>
            </a:r>
            <a:endParaRPr lang="en-US" altLang="ja-JP" dirty="0" smtClean="0"/>
          </a:p>
          <a:p>
            <a:r>
              <a:rPr kumimoji="1" lang="ja-JP" altLang="en-US" dirty="0"/>
              <a:t>多</a:t>
            </a:r>
            <a:r>
              <a:rPr kumimoji="1" lang="ja-JP" altLang="en-US" dirty="0" smtClean="0"/>
              <a:t>くの人が、好奇心や他の人からの勧めでたばこを吸い始め、やめられなくなっています。</a:t>
            </a:r>
            <a:endParaRPr kumimoji="1" lang="en-US" altLang="ja-JP" dirty="0" smtClean="0"/>
          </a:p>
          <a:p>
            <a:r>
              <a:rPr lang="ja-JP" altLang="en-US" dirty="0" smtClean="0"/>
              <a:t>そんな人生を</a:t>
            </a:r>
            <a:r>
              <a:rPr lang="ja-JP" altLang="en-US" dirty="0"/>
              <a:t>選</a:t>
            </a:r>
            <a:r>
              <a:rPr lang="ja-JP" altLang="en-US" dirty="0" smtClean="0"/>
              <a:t>ぶか、決めるのはあなた自身。</a:t>
            </a:r>
            <a:endParaRPr lang="en-US" altLang="ja-JP" dirty="0" smtClean="0"/>
          </a:p>
          <a:p>
            <a:r>
              <a:rPr lang="ja-JP" altLang="en-US" dirty="0" smtClean="0"/>
              <a:t>だから</a:t>
            </a:r>
            <a:r>
              <a:rPr kumimoji="1" lang="ja-JP" altLang="en-US" dirty="0" smtClean="0"/>
              <a:t>「たばこはダメ」という強い意志が必要です。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37</a:t>
            </a:fld>
            <a:endParaRPr lang="ja-JP" altLang="en-US">
              <a:solidFill>
                <a:prstClr val="black"/>
              </a:solidFill>
            </a:endParaRPr>
          </a:p>
        </p:txBody>
      </p:sp>
    </p:spTree>
    <p:extLst>
      <p:ext uri="{BB962C8B-B14F-4D97-AF65-F5344CB8AC3E}">
        <p14:creationId xmlns:p14="http://schemas.microsoft.com/office/powerpoint/2010/main" val="1211645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lang="ja-JP" altLang="ja-JP" dirty="0"/>
              <a:t>Ｑ１　たばこを吸うと命</a:t>
            </a:r>
            <a:r>
              <a:rPr lang="ja-JP" altLang="ja-JP" dirty="0" smtClean="0"/>
              <a:t>に</a:t>
            </a:r>
            <a:r>
              <a:rPr lang="ja-JP" altLang="en-US" dirty="0" smtClean="0"/>
              <a:t>かかわる病気になりやすくなる？</a:t>
            </a:r>
            <a:endParaRPr lang="en-US" altLang="ja-JP" dirty="0" smtClean="0"/>
          </a:p>
          <a:p>
            <a:endParaRPr lang="en-US" altLang="ja-JP" dirty="0"/>
          </a:p>
          <a:p>
            <a:r>
              <a:rPr lang="ja-JP" altLang="en-US" dirty="0" smtClean="0"/>
              <a:t>「○」、それとも「</a:t>
            </a:r>
            <a:r>
              <a:rPr lang="en-US" altLang="ja-JP" dirty="0" smtClean="0"/>
              <a:t>×</a:t>
            </a:r>
            <a:r>
              <a:rPr lang="ja-JP" altLang="en-US" dirty="0" smtClean="0"/>
              <a:t>」？</a:t>
            </a:r>
            <a:endParaRPr lang="en-US" altLang="ja-JP" dirty="0" smtClean="0"/>
          </a:p>
          <a:p>
            <a:endParaRPr lang="en-US" altLang="ja-JP" dirty="0"/>
          </a:p>
          <a:p>
            <a:r>
              <a:rPr lang="ja-JP" altLang="en-US" dirty="0" smtClean="0"/>
              <a:t>答えは「○」です。</a:t>
            </a:r>
            <a:endParaRPr lang="ja-JP" altLang="ja-JP"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10</a:t>
            </a:fld>
            <a:endParaRPr lang="ja-JP" altLang="en-US">
              <a:solidFill>
                <a:prstClr val="black"/>
              </a:solidFill>
            </a:endParaRPr>
          </a:p>
        </p:txBody>
      </p:sp>
    </p:spTree>
    <p:extLst>
      <p:ext uri="{BB962C8B-B14F-4D97-AF65-F5344CB8AC3E}">
        <p14:creationId xmlns:p14="http://schemas.microsoft.com/office/powerpoint/2010/main" val="1514636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もしも友達からたばこを勧められたら、皆さんはきっぱり断れますか？</a:t>
            </a:r>
            <a:endParaRPr kumimoji="1" lang="en-US" altLang="ja-JP" dirty="0" smtClean="0"/>
          </a:p>
          <a:p>
            <a:r>
              <a:rPr lang="ja-JP" altLang="en-US" dirty="0"/>
              <a:t>上手</a:t>
            </a:r>
            <a:r>
              <a:rPr lang="ja-JP" altLang="en-US" dirty="0" smtClean="0"/>
              <a:t>な断り方の例を参考に勇気をもって「吸いたくない」と言いましょう。</a:t>
            </a:r>
            <a:endParaRPr lang="en-US" altLang="ja-JP" dirty="0" smtClean="0"/>
          </a:p>
          <a:p>
            <a:r>
              <a:rPr lang="ja-JP" altLang="en-US" dirty="0" smtClean="0"/>
              <a:t>そして、友達にも「吸わないで」と言う勇気を持ちましょう。</a:t>
            </a:r>
            <a:endParaRPr lang="en-US" altLang="ja-JP" dirty="0" smtClean="0"/>
          </a:p>
          <a:p>
            <a:endParaRPr kumimoji="1" lang="en-US" altLang="ja-JP" dirty="0"/>
          </a:p>
          <a:p>
            <a:r>
              <a:rPr lang="ja-JP" altLang="en-US" dirty="0" smtClean="0"/>
              <a:t>皆さんの未来や大切な人を守るために「たばこはぜったいダメ」です。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38</a:t>
            </a:fld>
            <a:endParaRPr lang="ja-JP" altLang="en-US">
              <a:solidFill>
                <a:prstClr val="black"/>
              </a:solidFill>
            </a:endParaRPr>
          </a:p>
        </p:txBody>
      </p:sp>
    </p:spTree>
    <p:extLst>
      <p:ext uri="{BB962C8B-B14F-4D97-AF65-F5344CB8AC3E}">
        <p14:creationId xmlns:p14="http://schemas.microsoft.com/office/powerpoint/2010/main" val="2487616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lang="ja-JP" altLang="en-US" dirty="0"/>
              <a:t>皆</a:t>
            </a:r>
            <a:r>
              <a:rPr lang="ja-JP" altLang="en-US" dirty="0" smtClean="0"/>
              <a:t>さんは、「がん」という病気を知っていますか？</a:t>
            </a:r>
            <a:endParaRPr lang="en-US" altLang="ja-JP" dirty="0" smtClean="0"/>
          </a:p>
          <a:p>
            <a:r>
              <a:rPr lang="ja-JP" altLang="en-US" dirty="0" smtClean="0"/>
              <a:t>「がん」は、日本人の死亡原因第一位で、たいへん恐ろしい病気です</a:t>
            </a:r>
            <a:r>
              <a:rPr lang="ja-JP" altLang="en-US" dirty="0"/>
              <a:t>。</a:t>
            </a:r>
            <a:endParaRPr lang="en-US" altLang="ja-JP" dirty="0" smtClean="0"/>
          </a:p>
          <a:p>
            <a:r>
              <a:rPr lang="ja-JP" altLang="en-US" dirty="0" smtClean="0"/>
              <a:t>たばこを吸う人は吸わない人に比べ、咽頭がんで約３０倍、肺がんで約４倍など、多くのがんになりやすいことが分かっています。</a:t>
            </a:r>
            <a:endParaRPr lang="en-US" altLang="ja-JP" dirty="0" smtClean="0"/>
          </a:p>
          <a:p>
            <a:r>
              <a:rPr kumimoji="1" lang="ja-JP" altLang="en-US" dirty="0" smtClean="0"/>
              <a:t>また、がん患者の約４分の１がたばこを吸うことが原因と言われています。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11</a:t>
            </a:fld>
            <a:endParaRPr lang="ja-JP" altLang="en-US">
              <a:solidFill>
                <a:prstClr val="black"/>
              </a:solidFill>
            </a:endParaRPr>
          </a:p>
        </p:txBody>
      </p:sp>
    </p:spTree>
    <p:extLst>
      <p:ext uri="{BB962C8B-B14F-4D97-AF65-F5344CB8AC3E}">
        <p14:creationId xmlns:p14="http://schemas.microsoft.com/office/powerpoint/2010/main" val="2500450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lang="ja-JP" altLang="en-US" dirty="0" smtClean="0"/>
              <a:t>その他にも、たばこを吸っていると血管がボロボロになって、心臓病や脳出血など、命にかかわる病気にかかりやすくなります。</a:t>
            </a:r>
            <a:endParaRPr lang="en-US" altLang="ja-JP" dirty="0" smtClean="0"/>
          </a:p>
          <a:p>
            <a:endParaRPr kumimoji="1" lang="en-US" altLang="ja-JP" dirty="0" smtClean="0"/>
          </a:p>
          <a:p>
            <a:r>
              <a:rPr kumimoji="1" lang="ja-JP" altLang="en-US" dirty="0" smtClean="0"/>
              <a:t>たばこは、吸う人の健康を害します。</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12</a:t>
            </a:fld>
            <a:endParaRPr lang="ja-JP" altLang="en-US">
              <a:solidFill>
                <a:prstClr val="black"/>
              </a:solidFill>
            </a:endParaRPr>
          </a:p>
        </p:txBody>
      </p:sp>
    </p:spTree>
    <p:extLst>
      <p:ext uri="{BB962C8B-B14F-4D97-AF65-F5344CB8AC3E}">
        <p14:creationId xmlns:p14="http://schemas.microsoft.com/office/powerpoint/2010/main" val="1172654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Ｑ２　この二人は親子である？</a:t>
            </a:r>
            <a:endParaRPr kumimoji="1" lang="en-US" altLang="ja-JP" dirty="0" smtClean="0"/>
          </a:p>
          <a:p>
            <a:endParaRPr lang="en-US" altLang="ja-JP" dirty="0"/>
          </a:p>
          <a:p>
            <a:r>
              <a:rPr kumimoji="1" lang="ja-JP" altLang="en-US" dirty="0" smtClean="0"/>
              <a:t>「○」それとも「</a:t>
            </a:r>
            <a:r>
              <a:rPr kumimoji="1" lang="en-US" altLang="ja-JP" dirty="0" smtClean="0"/>
              <a:t>×</a:t>
            </a:r>
            <a:r>
              <a:rPr kumimoji="1" lang="ja-JP" altLang="en-US" dirty="0" smtClean="0"/>
              <a:t>」？</a:t>
            </a:r>
            <a:endParaRPr kumimoji="1" lang="en-US" altLang="ja-JP" dirty="0" smtClean="0"/>
          </a:p>
          <a:p>
            <a:endParaRPr lang="en-US" altLang="ja-JP" dirty="0"/>
          </a:p>
          <a:p>
            <a:r>
              <a:rPr kumimoji="1" lang="ja-JP" altLang="en-US" dirty="0" smtClean="0"/>
              <a:t>答えは「</a:t>
            </a:r>
            <a:r>
              <a:rPr kumimoji="1" lang="en-US" altLang="ja-JP" dirty="0" smtClean="0"/>
              <a:t>×</a:t>
            </a:r>
            <a:r>
              <a:rPr kumimoji="1" lang="ja-JP" altLang="en-US" dirty="0" smtClean="0"/>
              <a:t>」です。 </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13</a:t>
            </a:fld>
            <a:endParaRPr lang="ja-JP" altLang="en-US">
              <a:solidFill>
                <a:prstClr val="black"/>
              </a:solidFill>
            </a:endParaRPr>
          </a:p>
        </p:txBody>
      </p:sp>
    </p:spTree>
    <p:extLst>
      <p:ext uri="{BB962C8B-B14F-4D97-AF65-F5344CB8AC3E}">
        <p14:creationId xmlns:p14="http://schemas.microsoft.com/office/powerpoint/2010/main" val="3303926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lang="ja-JP" altLang="en-US" dirty="0"/>
              <a:t>二人</a:t>
            </a:r>
            <a:r>
              <a:rPr lang="ja-JP" altLang="en-US" dirty="0" smtClean="0"/>
              <a:t>は双子で、この写真は２２歳の双子が４０歳になった時の予想写真です。</a:t>
            </a:r>
            <a:endParaRPr lang="en-US" altLang="ja-JP" dirty="0" smtClean="0"/>
          </a:p>
          <a:p>
            <a:r>
              <a:rPr lang="ja-JP" altLang="en-US" dirty="0" smtClean="0"/>
              <a:t>どちらがたばこを吸う人か分かりますか？</a:t>
            </a:r>
            <a:endParaRPr lang="en-US" altLang="ja-JP" dirty="0" smtClean="0"/>
          </a:p>
          <a:p>
            <a:r>
              <a:rPr kumimoji="1" lang="ja-JP" altLang="en-US" dirty="0" smtClean="0"/>
              <a:t>たばこを吸うと、白髪が増えたり、目じりにしわができたり、口のにおいが臭くなったり、歯の色が黄色くなったりして、１０歳以上老化が進みます。</a:t>
            </a:r>
            <a:endParaRPr lang="en-US" altLang="ja-JP" dirty="0" smtClean="0"/>
          </a:p>
          <a:p>
            <a:r>
              <a:rPr lang="ja-JP" altLang="en-US" dirty="0" smtClean="0"/>
              <a:t>たばこを吸うと周りの人より早く歳をとって美しくなくなります。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14</a:t>
            </a:fld>
            <a:endParaRPr lang="ja-JP" altLang="en-US">
              <a:solidFill>
                <a:prstClr val="black"/>
              </a:solidFill>
            </a:endParaRPr>
          </a:p>
        </p:txBody>
      </p:sp>
    </p:spTree>
    <p:extLst>
      <p:ext uri="{BB962C8B-B14F-4D97-AF65-F5344CB8AC3E}">
        <p14:creationId xmlns:p14="http://schemas.microsoft.com/office/powerpoint/2010/main" val="1256442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Ｑ３　ずっとたばこを吸っていても、しばらくしたら肺はきれいになる？</a:t>
            </a:r>
            <a:endParaRPr kumimoji="1" lang="en-US" altLang="ja-JP" dirty="0" smtClean="0"/>
          </a:p>
          <a:p>
            <a:endParaRPr lang="en-US" altLang="ja-JP" dirty="0"/>
          </a:p>
          <a:p>
            <a:r>
              <a:rPr kumimoji="1" lang="ja-JP" altLang="en-US" dirty="0" smtClean="0"/>
              <a:t>「○」、それとも「</a:t>
            </a:r>
            <a:r>
              <a:rPr kumimoji="1" lang="en-US" altLang="ja-JP" dirty="0" smtClean="0"/>
              <a:t>×</a:t>
            </a:r>
            <a:r>
              <a:rPr kumimoji="1" lang="ja-JP" altLang="en-US" dirty="0" smtClean="0"/>
              <a:t>」？</a:t>
            </a:r>
            <a:endParaRPr kumimoji="1" lang="en-US" altLang="ja-JP" dirty="0" smtClean="0"/>
          </a:p>
          <a:p>
            <a:endParaRPr lang="en-US" altLang="ja-JP" dirty="0"/>
          </a:p>
          <a:p>
            <a:r>
              <a:rPr kumimoji="1" lang="ja-JP" altLang="en-US" dirty="0" smtClean="0"/>
              <a:t>答えは「</a:t>
            </a:r>
            <a:r>
              <a:rPr kumimoji="1" lang="en-US" altLang="ja-JP" dirty="0" smtClean="0"/>
              <a:t>×</a:t>
            </a:r>
            <a:r>
              <a:rPr kumimoji="1" lang="ja-JP" altLang="en-US" dirty="0" smtClean="0"/>
              <a:t>」です。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15</a:t>
            </a:fld>
            <a:endParaRPr lang="ja-JP" altLang="en-US">
              <a:solidFill>
                <a:prstClr val="black"/>
              </a:solidFill>
            </a:endParaRPr>
          </a:p>
        </p:txBody>
      </p:sp>
    </p:spTree>
    <p:extLst>
      <p:ext uri="{BB962C8B-B14F-4D97-AF65-F5344CB8AC3E}">
        <p14:creationId xmlns:p14="http://schemas.microsoft.com/office/powerpoint/2010/main" val="1595406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たばこを吸うと肺は黒く汚れ、その汚れはなかなか取れません。</a:t>
            </a:r>
            <a:endParaRPr kumimoji="1" lang="en-US" altLang="ja-JP" dirty="0" smtClean="0"/>
          </a:p>
          <a:p>
            <a:r>
              <a:rPr lang="ja-JP" altLang="en-US" dirty="0" smtClean="0"/>
              <a:t>また、歯も黄ばんで、歯</a:t>
            </a:r>
            <a:r>
              <a:rPr lang="ja-JP" altLang="en-US" dirty="0" err="1" smtClean="0"/>
              <a:t>ぐ</a:t>
            </a:r>
            <a:r>
              <a:rPr lang="ja-JP" altLang="en-US" dirty="0" smtClean="0"/>
              <a:t>きは黒ずみます。</a:t>
            </a:r>
            <a:endParaRPr kumimoji="1" lang="ja-JP" altLang="en-US" dirty="0"/>
          </a:p>
        </p:txBody>
      </p:sp>
      <p:sp>
        <p:nvSpPr>
          <p:cNvPr id="4" name="スライド番号プレースホルダー 3"/>
          <p:cNvSpPr>
            <a:spLocks noGrp="1"/>
          </p:cNvSpPr>
          <p:nvPr>
            <p:ph type="sldNum" sz="quarter" idx="10"/>
          </p:nvPr>
        </p:nvSpPr>
        <p:spPr/>
        <p:txBody>
          <a:bodyPr/>
          <a:lstStyle/>
          <a:p>
            <a:fld id="{969C4C20-2837-4118-B6FE-F90888C57E73}" type="slidenum">
              <a:rPr lang="ja-JP" altLang="en-US" smtClean="0">
                <a:solidFill>
                  <a:prstClr val="black"/>
                </a:solidFill>
              </a:rPr>
              <a:pPr/>
              <a:t>16</a:t>
            </a:fld>
            <a:endParaRPr lang="ja-JP" altLang="en-US">
              <a:solidFill>
                <a:prstClr val="black"/>
              </a:solidFill>
            </a:endParaRPr>
          </a:p>
        </p:txBody>
      </p:sp>
    </p:spTree>
    <p:extLst>
      <p:ext uri="{BB962C8B-B14F-4D97-AF65-F5344CB8AC3E}">
        <p14:creationId xmlns:p14="http://schemas.microsoft.com/office/powerpoint/2010/main" val="2217395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18753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06441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6"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2"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958798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600"/>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600"/>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a:xfrm>
            <a:off x="457200" y="6251575"/>
            <a:ext cx="2133600" cy="476250"/>
          </a:xfrm>
        </p:spPr>
        <p:txBody>
          <a:bodyPr/>
          <a:lstStyle>
            <a:lvl1pPr>
              <a:defRPr/>
            </a:lvl1pPr>
          </a:lstStyle>
          <a:p>
            <a:pPr>
              <a:defRPr/>
            </a:pPr>
            <a:fld id="{91CF9CFA-B649-45D2-A988-173313A2B5F1}" type="datetime1">
              <a:rPr lang="ja-JP" altLang="en-US">
                <a:solidFill>
                  <a:prstClr val="black">
                    <a:tint val="75000"/>
                  </a:prstClr>
                </a:solidFill>
              </a:rPr>
              <a:pPr>
                <a:defRPr/>
              </a:pPr>
              <a:t>2017/4/17</a:t>
            </a:fld>
            <a:endParaRPr lang="en-US" altLang="ja-JP">
              <a:solidFill>
                <a:prstClr val="black">
                  <a:tint val="75000"/>
                </a:prstClr>
              </a:solidFill>
            </a:endParaRPr>
          </a:p>
        </p:txBody>
      </p:sp>
      <p:sp>
        <p:nvSpPr>
          <p:cNvPr id="8" name="スライド番号プレースホルダ 7"/>
          <p:cNvSpPr>
            <a:spLocks noGrp="1"/>
          </p:cNvSpPr>
          <p:nvPr>
            <p:ph type="sldNum" sz="quarter" idx="11"/>
          </p:nvPr>
        </p:nvSpPr>
        <p:spPr>
          <a:xfrm>
            <a:off x="6553200" y="6248400"/>
            <a:ext cx="2133600" cy="476250"/>
          </a:xfrm>
        </p:spPr>
        <p:txBody>
          <a:bodyPr/>
          <a:lstStyle>
            <a:lvl1pPr>
              <a:defRPr/>
            </a:lvl1pPr>
          </a:lstStyle>
          <a:p>
            <a:fld id="{DA7AD1C3-779D-4FB0-AFF7-5708CCACF258}" type="slidenum">
              <a:rPr lang="en-US" altLang="ja-JP">
                <a:solidFill>
                  <a:prstClr val="black">
                    <a:tint val="75000"/>
                  </a:prstClr>
                </a:solidFill>
              </a:rPr>
              <a:pPr/>
              <a:t>‹#›</a:t>
            </a:fld>
            <a:endParaRPr lang="en-US" altLang="ja-JP">
              <a:solidFill>
                <a:prstClr val="black">
                  <a:tint val="75000"/>
                </a:prstClr>
              </a:solidFill>
            </a:endParaRPr>
          </a:p>
        </p:txBody>
      </p:sp>
      <p:sp>
        <p:nvSpPr>
          <p:cNvPr id="9" name="フッター プレースホルダ 8"/>
          <p:cNvSpPr>
            <a:spLocks noGrp="1"/>
          </p:cNvSpPr>
          <p:nvPr>
            <p:ph type="ftr" sz="quarter" idx="12"/>
          </p:nvPr>
        </p:nvSpPr>
        <p:spPr>
          <a:xfrm>
            <a:off x="3124200" y="6248400"/>
            <a:ext cx="2895600" cy="476250"/>
          </a:xfrm>
        </p:spPr>
        <p:txBody>
          <a:bodyPr/>
          <a:lstStyle>
            <a:lvl1pPr>
              <a:defRPr/>
            </a:lvl1pPr>
          </a:lstStyle>
          <a:p>
            <a:pPr>
              <a:defRPr/>
            </a:pPr>
            <a:endParaRPr lang="en-US" altLang="ja-JP">
              <a:solidFill>
                <a:prstClr val="black">
                  <a:tint val="75000"/>
                </a:prstClr>
              </a:solidFill>
            </a:endParaRPr>
          </a:p>
        </p:txBody>
      </p:sp>
    </p:spTree>
    <p:extLst>
      <p:ext uri="{BB962C8B-B14F-4D97-AF65-F5344CB8AC3E}">
        <p14:creationId xmlns:p14="http://schemas.microsoft.com/office/powerpoint/2010/main" val="41494093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グラフ プレースホルダ 2"/>
          <p:cNvSpPr>
            <a:spLocks noGrp="1"/>
          </p:cNvSpPr>
          <p:nvPr>
            <p:ph type="chart" idx="1"/>
          </p:nvPr>
        </p:nvSpPr>
        <p:spPr>
          <a:xfrm>
            <a:off x="457200" y="1600206"/>
            <a:ext cx="8229600" cy="4530725"/>
          </a:xfrm>
        </p:spPr>
        <p:txBody>
          <a:bodyPr/>
          <a:lstStyle/>
          <a:p>
            <a:pPr lvl="0"/>
            <a:endParaRPr lang="ja-JP" altLang="en-US" noProof="0" smtClean="0"/>
          </a:p>
        </p:txBody>
      </p:sp>
      <p:sp>
        <p:nvSpPr>
          <p:cNvPr id="4" name="Rectangle 1032"/>
          <p:cNvSpPr>
            <a:spLocks noGrp="1" noChangeArrowheads="1"/>
          </p:cNvSpPr>
          <p:nvPr>
            <p:ph type="dt" sz="half" idx="10"/>
          </p:nvPr>
        </p:nvSpPr>
        <p:spPr>
          <a:ln/>
        </p:spPr>
        <p:txBody>
          <a:bodyPr/>
          <a:lstStyle>
            <a:lvl1pPr>
              <a:defRPr/>
            </a:lvl1pPr>
          </a:lstStyle>
          <a:p>
            <a:pPr>
              <a:defRPr/>
            </a:pPr>
            <a:endParaRPr lang="en-US" altLang="ja-JP">
              <a:solidFill>
                <a:prstClr val="black">
                  <a:tint val="75000"/>
                </a:prstClr>
              </a:solidFill>
            </a:endParaRPr>
          </a:p>
        </p:txBody>
      </p:sp>
      <p:sp>
        <p:nvSpPr>
          <p:cNvPr id="5" name="Rectangle 1033"/>
          <p:cNvSpPr>
            <a:spLocks noGrp="1" noChangeArrowheads="1"/>
          </p:cNvSpPr>
          <p:nvPr>
            <p:ph type="ftr" sz="quarter" idx="11"/>
          </p:nvPr>
        </p:nvSpPr>
        <p:spPr>
          <a:ln/>
        </p:spPr>
        <p:txBody>
          <a:bodyPr/>
          <a:lstStyle>
            <a:lvl1pPr>
              <a:defRPr/>
            </a:lvl1pPr>
          </a:lstStyle>
          <a:p>
            <a:pPr>
              <a:defRPr/>
            </a:pPr>
            <a:endParaRPr lang="en-US" altLang="ja-JP">
              <a:solidFill>
                <a:prstClr val="black">
                  <a:tint val="75000"/>
                </a:prstClr>
              </a:solidFill>
            </a:endParaRPr>
          </a:p>
        </p:txBody>
      </p:sp>
      <p:sp>
        <p:nvSpPr>
          <p:cNvPr id="6" name="Rectangle 1034"/>
          <p:cNvSpPr>
            <a:spLocks noGrp="1" noChangeArrowheads="1"/>
          </p:cNvSpPr>
          <p:nvPr>
            <p:ph type="sldNum" sz="quarter" idx="12"/>
          </p:nvPr>
        </p:nvSpPr>
        <p:spPr>
          <a:ln/>
        </p:spPr>
        <p:txBody>
          <a:bodyPr/>
          <a:lstStyle>
            <a:lvl1pPr>
              <a:defRPr/>
            </a:lvl1pPr>
          </a:lstStyle>
          <a:p>
            <a:pPr>
              <a:defRPr/>
            </a:pPr>
            <a:fld id="{2476438C-6679-4E7F-B9DE-07078F3C2337}" type="slidenum">
              <a:rPr lang="en-US" altLang="ja-JP">
                <a:solidFill>
                  <a:prstClr val="black">
                    <a:tint val="75000"/>
                  </a:prstClr>
                </a:solidFill>
              </a:rPr>
              <a:pPr>
                <a:defRPr/>
              </a:pPr>
              <a:t>‹#›</a:t>
            </a:fld>
            <a:endParaRPr lang="en-US" altLang="ja-JP">
              <a:solidFill>
                <a:prstClr val="black">
                  <a:tint val="75000"/>
                </a:prstClr>
              </a:solidFill>
            </a:endParaRPr>
          </a:p>
        </p:txBody>
      </p:sp>
    </p:spTree>
    <p:extLst>
      <p:ext uri="{BB962C8B-B14F-4D97-AF65-F5344CB8AC3E}">
        <p14:creationId xmlns:p14="http://schemas.microsoft.com/office/powerpoint/2010/main" val="23213316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3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16775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219264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1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285620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09600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30"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30"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934853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07733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578434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689517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2"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6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921870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683201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23548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4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4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026107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1" name="フリーフォーム 20"/>
          <p:cNvSpPr>
            <a:spLocks/>
          </p:cNvSpPr>
          <p:nvPr/>
        </p:nvSpPr>
        <p:spPr bwMode="auto">
          <a:xfrm>
            <a:off x="0" y="4039623"/>
            <a:ext cx="9134856" cy="491331"/>
          </a:xfrm>
          <a:custGeom>
            <a:avLst/>
            <a:gdLst/>
            <a:ahLst/>
            <a:cxnLst>
              <a:cxn ang="0">
                <a:pos x="0" y="340"/>
              </a:cxn>
              <a:cxn ang="0">
                <a:pos x="332" y="365"/>
              </a:cxn>
              <a:cxn ang="0">
                <a:pos x="713" y="382"/>
              </a:cxn>
              <a:cxn ang="0">
                <a:pos x="1186" y="390"/>
              </a:cxn>
              <a:cxn ang="0">
                <a:pos x="1742" y="398"/>
              </a:cxn>
              <a:cxn ang="0">
                <a:pos x="2365" y="390"/>
              </a:cxn>
              <a:cxn ang="0">
                <a:pos x="2689" y="382"/>
              </a:cxn>
              <a:cxn ang="0">
                <a:pos x="3020" y="373"/>
              </a:cxn>
              <a:cxn ang="0">
                <a:pos x="3344" y="348"/>
              </a:cxn>
              <a:cxn ang="0">
                <a:pos x="3676" y="324"/>
              </a:cxn>
              <a:cxn ang="0">
                <a:pos x="4058" y="257"/>
              </a:cxn>
              <a:cxn ang="0">
                <a:pos x="4481" y="199"/>
              </a:cxn>
              <a:cxn ang="0">
                <a:pos x="4996" y="133"/>
              </a:cxn>
              <a:cxn ang="0">
                <a:pos x="5535" y="66"/>
              </a:cxn>
              <a:cxn ang="0">
                <a:pos x="6075" y="25"/>
              </a:cxn>
              <a:cxn ang="0">
                <a:pos x="6332" y="8"/>
              </a:cxn>
              <a:cxn ang="0">
                <a:pos x="6564" y="0"/>
              </a:cxn>
              <a:cxn ang="0">
                <a:pos x="6763" y="0"/>
              </a:cxn>
              <a:cxn ang="0">
                <a:pos x="6946" y="17"/>
              </a:cxn>
              <a:cxn ang="0">
                <a:pos x="7137" y="41"/>
              </a:cxn>
              <a:cxn ang="0">
                <a:pos x="7295" y="58"/>
              </a:cxn>
              <a:cxn ang="0">
                <a:pos x="7411" y="66"/>
              </a:cxn>
            </a:cxnLst>
            <a:rect l="0" t="0" r="0" b="0"/>
            <a:pathLst>
              <a:path w="7411" h="398">
                <a:moveTo>
                  <a:pt x="0" y="340"/>
                </a:moveTo>
                <a:lnTo>
                  <a:pt x="332" y="365"/>
                </a:lnTo>
                <a:lnTo>
                  <a:pt x="713" y="382"/>
                </a:lnTo>
                <a:lnTo>
                  <a:pt x="1186" y="390"/>
                </a:lnTo>
                <a:lnTo>
                  <a:pt x="1742" y="398"/>
                </a:lnTo>
                <a:lnTo>
                  <a:pt x="2365" y="390"/>
                </a:lnTo>
                <a:lnTo>
                  <a:pt x="2689" y="382"/>
                </a:lnTo>
                <a:lnTo>
                  <a:pt x="3020" y="373"/>
                </a:lnTo>
                <a:lnTo>
                  <a:pt x="3344" y="348"/>
                </a:lnTo>
                <a:lnTo>
                  <a:pt x="3676" y="324"/>
                </a:lnTo>
                <a:lnTo>
                  <a:pt x="4058" y="257"/>
                </a:lnTo>
                <a:lnTo>
                  <a:pt x="4481" y="199"/>
                </a:lnTo>
                <a:lnTo>
                  <a:pt x="4996" y="133"/>
                </a:lnTo>
                <a:lnTo>
                  <a:pt x="5535" y="66"/>
                </a:lnTo>
                <a:lnTo>
                  <a:pt x="6075" y="25"/>
                </a:lnTo>
                <a:lnTo>
                  <a:pt x="6332" y="8"/>
                </a:lnTo>
                <a:lnTo>
                  <a:pt x="6564" y="0"/>
                </a:lnTo>
                <a:lnTo>
                  <a:pt x="6763" y="0"/>
                </a:lnTo>
                <a:lnTo>
                  <a:pt x="6946" y="17"/>
                </a:lnTo>
                <a:lnTo>
                  <a:pt x="7137" y="41"/>
                </a:lnTo>
                <a:lnTo>
                  <a:pt x="7295" y="58"/>
                </a:lnTo>
                <a:lnTo>
                  <a:pt x="7411" y="66"/>
                </a:lnTo>
              </a:path>
            </a:pathLst>
          </a:custGeom>
          <a:noFill/>
          <a:ln w="9525" cap="flat" cmpd="sng" algn="ctr">
            <a:solidFill>
              <a:schemeClr val="accent1">
                <a:lumMod val="20000"/>
                <a:lumOff val="8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9" name="タイトル 28"/>
          <p:cNvSpPr>
            <a:spLocks noGrp="1"/>
          </p:cNvSpPr>
          <p:nvPr>
            <p:ph type="ctrTitle"/>
          </p:nvPr>
        </p:nvSpPr>
        <p:spPr>
          <a:xfrm>
            <a:off x="857224" y="1214425"/>
            <a:ext cx="7358114" cy="1470025"/>
          </a:xfrm>
        </p:spPr>
        <p:txBody>
          <a:bodyPr>
            <a:normAutofit/>
          </a:bodyPr>
          <a:lstStyle>
            <a:lvl1pPr>
              <a:defRPr sz="4300">
                <a:solidFill>
                  <a:schemeClr val="tx2"/>
                </a:solidFill>
                <a:effectLst>
                  <a:glow rad="101600">
                    <a:schemeClr val="bg2">
                      <a:tint val="20000"/>
                      <a:alpha val="60000"/>
                    </a:schemeClr>
                  </a:glow>
                  <a:outerShdw blurRad="50800" dist="50800" dir="2700000" algn="tl" rotWithShape="0">
                    <a:srgbClr val="000000">
                      <a:alpha val="43137"/>
                    </a:srgbClr>
                  </a:outerShdw>
                </a:effectLst>
              </a:defRPr>
            </a:lvl1pPr>
          </a:lstStyle>
          <a:p>
            <a:r>
              <a:rPr kumimoji="0" lang="ja-JP" altLang="en-US" smtClean="0"/>
              <a:t>マスター タイトルの書式設定</a:t>
            </a:r>
            <a:endParaRPr kumimoji="0" lang="en-US"/>
          </a:p>
        </p:txBody>
      </p:sp>
      <p:sp>
        <p:nvSpPr>
          <p:cNvPr id="13" name="サブタイトル 12"/>
          <p:cNvSpPr>
            <a:spLocks noGrp="1"/>
          </p:cNvSpPr>
          <p:nvPr>
            <p:ph type="subTitle" idx="1"/>
          </p:nvPr>
        </p:nvSpPr>
        <p:spPr>
          <a:xfrm>
            <a:off x="857224" y="2708272"/>
            <a:ext cx="7358114" cy="928694"/>
          </a:xfrm>
        </p:spPr>
        <p:txBody>
          <a:bodyPr/>
          <a:lstStyle>
            <a:lvl1pPr marL="0" indent="0" algn="ctr">
              <a:buNone/>
              <a:defRPr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ja-JP" altLang="en-US" smtClean="0"/>
              <a:t>マスター サブタイトルの書式設定</a:t>
            </a:r>
            <a:endParaRPr kumimoji="0" lang="en-US"/>
          </a:p>
        </p:txBody>
      </p:sp>
      <p:sp>
        <p:nvSpPr>
          <p:cNvPr id="25" name="日付プレースホルダー 24"/>
          <p:cNvSpPr>
            <a:spLocks noGrp="1"/>
          </p:cNvSpPr>
          <p:nvPr>
            <p:ph type="dt" sz="half" idx="10"/>
          </p:nvPr>
        </p:nvSpPr>
        <p:spPr>
          <a:xfrm>
            <a:off x="0" y="0"/>
            <a:ext cx="2134800" cy="360000"/>
          </a:xfrm>
        </p:spPr>
        <p:txBody>
          <a:body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a:xfrm>
            <a:off x="2199600" y="0"/>
            <a:ext cx="4500000" cy="360000"/>
          </a:xfrm>
        </p:spPr>
        <p:txBody>
          <a:bodyPr/>
          <a:lstStyle/>
          <a:p>
            <a:endParaRPr lang="ja-JP" altLang="en-US">
              <a:solidFill>
                <a:prstClr val="black">
                  <a:tint val="75000"/>
                </a:prstClr>
              </a:solidFill>
            </a:endParaRPr>
          </a:p>
        </p:txBody>
      </p:sp>
      <p:sp>
        <p:nvSpPr>
          <p:cNvPr id="28" name="スライド番号プレースホルダー 27"/>
          <p:cNvSpPr>
            <a:spLocks noGrp="1"/>
          </p:cNvSpPr>
          <p:nvPr>
            <p:ph type="sldNum" sz="quarter" idx="12"/>
          </p:nvPr>
        </p:nvSpPr>
        <p:spPr>
          <a:xfrm>
            <a:off x="7714800" y="0"/>
            <a:ext cx="1429200" cy="360000"/>
          </a:xfrm>
        </p:spPr>
        <p:txBody>
          <a:bodyPr/>
          <a:lstStyle>
            <a:lvl1pPr algn="ctr">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sp>
        <p:nvSpPr>
          <p:cNvPr id="36" name="フリーフォーム 35"/>
          <p:cNvSpPr>
            <a:spLocks/>
          </p:cNvSpPr>
          <p:nvPr/>
        </p:nvSpPr>
        <p:spPr bwMode="auto">
          <a:xfrm>
            <a:off x="0" y="3071811"/>
            <a:ext cx="9144000" cy="1115989"/>
          </a:xfrm>
          <a:custGeom>
            <a:avLst/>
            <a:gdLst/>
            <a:ahLst/>
            <a:cxnLst>
              <a:cxn ang="0">
                <a:pos x="0" y="887"/>
              </a:cxn>
              <a:cxn ang="0">
                <a:pos x="240" y="896"/>
              </a:cxn>
              <a:cxn ang="0">
                <a:pos x="888" y="904"/>
              </a:cxn>
              <a:cxn ang="0">
                <a:pos x="1327" y="896"/>
              </a:cxn>
              <a:cxn ang="0">
                <a:pos x="1817" y="887"/>
              </a:cxn>
              <a:cxn ang="0">
                <a:pos x="2381" y="879"/>
              </a:cxn>
              <a:cxn ang="0">
                <a:pos x="2971" y="846"/>
              </a:cxn>
              <a:cxn ang="0">
                <a:pos x="3585" y="804"/>
              </a:cxn>
              <a:cxn ang="0">
                <a:pos x="4199" y="755"/>
              </a:cxn>
              <a:cxn ang="0">
                <a:pos x="4821" y="680"/>
              </a:cxn>
              <a:cxn ang="0">
                <a:pos x="5128" y="638"/>
              </a:cxn>
              <a:cxn ang="0">
                <a:pos x="5427" y="589"/>
              </a:cxn>
              <a:cxn ang="0">
                <a:pos x="5718" y="539"/>
              </a:cxn>
              <a:cxn ang="0">
                <a:pos x="6000" y="481"/>
              </a:cxn>
              <a:cxn ang="0">
                <a:pos x="6274" y="414"/>
              </a:cxn>
              <a:cxn ang="0">
                <a:pos x="6531" y="340"/>
              </a:cxn>
              <a:cxn ang="0">
                <a:pos x="6780" y="257"/>
              </a:cxn>
              <a:cxn ang="0">
                <a:pos x="7004" y="190"/>
              </a:cxn>
              <a:cxn ang="0">
                <a:pos x="7220" y="91"/>
              </a:cxn>
              <a:cxn ang="0">
                <a:pos x="7411" y="0"/>
              </a:cxn>
            </a:cxnLst>
            <a:rect l="0" t="0" r="0" b="0"/>
            <a:pathLst>
              <a:path w="7411" h="904">
                <a:moveTo>
                  <a:pt x="0" y="887"/>
                </a:moveTo>
                <a:lnTo>
                  <a:pt x="240" y="896"/>
                </a:lnTo>
                <a:lnTo>
                  <a:pt x="888" y="904"/>
                </a:lnTo>
                <a:lnTo>
                  <a:pt x="1327" y="896"/>
                </a:lnTo>
                <a:lnTo>
                  <a:pt x="1817" y="887"/>
                </a:lnTo>
                <a:lnTo>
                  <a:pt x="2381" y="879"/>
                </a:lnTo>
                <a:lnTo>
                  <a:pt x="2971" y="846"/>
                </a:lnTo>
                <a:lnTo>
                  <a:pt x="3585" y="804"/>
                </a:lnTo>
                <a:lnTo>
                  <a:pt x="4199" y="755"/>
                </a:lnTo>
                <a:lnTo>
                  <a:pt x="4821" y="680"/>
                </a:lnTo>
                <a:lnTo>
                  <a:pt x="5128" y="638"/>
                </a:lnTo>
                <a:lnTo>
                  <a:pt x="5427" y="589"/>
                </a:lnTo>
                <a:lnTo>
                  <a:pt x="5718" y="539"/>
                </a:lnTo>
                <a:lnTo>
                  <a:pt x="6000" y="481"/>
                </a:lnTo>
                <a:lnTo>
                  <a:pt x="6274" y="414"/>
                </a:lnTo>
                <a:lnTo>
                  <a:pt x="6531" y="340"/>
                </a:lnTo>
                <a:lnTo>
                  <a:pt x="6780" y="257"/>
                </a:lnTo>
                <a:lnTo>
                  <a:pt x="7004" y="190"/>
                </a:lnTo>
                <a:lnTo>
                  <a:pt x="7220" y="91"/>
                </a:lnTo>
                <a:lnTo>
                  <a:pt x="7411" y="0"/>
                </a:lnTo>
              </a:path>
            </a:pathLst>
          </a:custGeom>
          <a:noFill/>
          <a:ln w="1270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38" name="フリーフォーム 37"/>
          <p:cNvSpPr>
            <a:spLocks/>
          </p:cNvSpPr>
          <p:nvPr/>
        </p:nvSpPr>
        <p:spPr bwMode="auto">
          <a:xfrm>
            <a:off x="0" y="3952661"/>
            <a:ext cx="9144000" cy="369116"/>
          </a:xfrm>
          <a:custGeom>
            <a:avLst/>
            <a:gdLst/>
            <a:ahLst/>
            <a:cxnLst>
              <a:cxn ang="0">
                <a:pos x="0" y="17"/>
              </a:cxn>
              <a:cxn ang="0">
                <a:pos x="581" y="33"/>
              </a:cxn>
              <a:cxn ang="0">
                <a:pos x="1933" y="75"/>
              </a:cxn>
              <a:cxn ang="0">
                <a:pos x="2747" y="116"/>
              </a:cxn>
              <a:cxn ang="0">
                <a:pos x="3552" y="141"/>
              </a:cxn>
              <a:cxn ang="0">
                <a:pos x="4265" y="182"/>
              </a:cxn>
              <a:cxn ang="0">
                <a:pos x="4581" y="216"/>
              </a:cxn>
              <a:cxn ang="0">
                <a:pos x="4838" y="241"/>
              </a:cxn>
              <a:cxn ang="0">
                <a:pos x="5145" y="274"/>
              </a:cxn>
              <a:cxn ang="0">
                <a:pos x="5477" y="290"/>
              </a:cxn>
              <a:cxn ang="0">
                <a:pos x="5875" y="299"/>
              </a:cxn>
              <a:cxn ang="0">
                <a:pos x="6083" y="299"/>
              </a:cxn>
              <a:cxn ang="0">
                <a:pos x="6290" y="290"/>
              </a:cxn>
              <a:cxn ang="0">
                <a:pos x="6514" y="265"/>
              </a:cxn>
              <a:cxn ang="0">
                <a:pos x="6722" y="232"/>
              </a:cxn>
              <a:cxn ang="0">
                <a:pos x="6921" y="199"/>
              </a:cxn>
              <a:cxn ang="0">
                <a:pos x="7104" y="141"/>
              </a:cxn>
              <a:cxn ang="0">
                <a:pos x="7187" y="116"/>
              </a:cxn>
              <a:cxn ang="0">
                <a:pos x="7270" y="83"/>
              </a:cxn>
              <a:cxn ang="0">
                <a:pos x="7344" y="41"/>
              </a:cxn>
              <a:cxn ang="0">
                <a:pos x="7411" y="0"/>
              </a:cxn>
            </a:cxnLst>
            <a:rect l="0" t="0" r="0" b="0"/>
            <a:pathLst>
              <a:path w="7411" h="299">
                <a:moveTo>
                  <a:pt x="0" y="17"/>
                </a:moveTo>
                <a:lnTo>
                  <a:pt x="581" y="33"/>
                </a:lnTo>
                <a:lnTo>
                  <a:pt x="1933" y="75"/>
                </a:lnTo>
                <a:lnTo>
                  <a:pt x="2747" y="116"/>
                </a:lnTo>
                <a:lnTo>
                  <a:pt x="3552" y="141"/>
                </a:lnTo>
                <a:lnTo>
                  <a:pt x="4265" y="182"/>
                </a:lnTo>
                <a:lnTo>
                  <a:pt x="4581" y="216"/>
                </a:lnTo>
                <a:lnTo>
                  <a:pt x="4838" y="241"/>
                </a:lnTo>
                <a:lnTo>
                  <a:pt x="5145" y="274"/>
                </a:lnTo>
                <a:lnTo>
                  <a:pt x="5477" y="290"/>
                </a:lnTo>
                <a:lnTo>
                  <a:pt x="5875" y="299"/>
                </a:lnTo>
                <a:lnTo>
                  <a:pt x="6083" y="299"/>
                </a:lnTo>
                <a:lnTo>
                  <a:pt x="6290" y="290"/>
                </a:lnTo>
                <a:lnTo>
                  <a:pt x="6514" y="265"/>
                </a:lnTo>
                <a:lnTo>
                  <a:pt x="6722" y="232"/>
                </a:lnTo>
                <a:lnTo>
                  <a:pt x="6921" y="199"/>
                </a:lnTo>
                <a:lnTo>
                  <a:pt x="7104" y="141"/>
                </a:lnTo>
                <a:lnTo>
                  <a:pt x="7187" y="116"/>
                </a:lnTo>
                <a:lnTo>
                  <a:pt x="7270" y="83"/>
                </a:lnTo>
                <a:lnTo>
                  <a:pt x="7344" y="41"/>
                </a:lnTo>
                <a:lnTo>
                  <a:pt x="7411" y="0"/>
                </a:lnTo>
              </a:path>
            </a:pathLst>
          </a:custGeom>
          <a:noFill/>
          <a:ln w="9525" cap="flat" cmpd="sng" algn="ctr">
            <a:solidFill>
              <a:schemeClr val="accent1">
                <a:lumMod val="40000"/>
                <a:lumOff val="6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39" name="フリーフォーム 38"/>
          <p:cNvSpPr>
            <a:spLocks/>
          </p:cNvSpPr>
          <p:nvPr/>
        </p:nvSpPr>
        <p:spPr bwMode="auto">
          <a:xfrm>
            <a:off x="0" y="3809785"/>
            <a:ext cx="9144000" cy="491331"/>
          </a:xfrm>
          <a:custGeom>
            <a:avLst/>
            <a:gdLst/>
            <a:ahLst/>
            <a:cxnLst>
              <a:cxn ang="0">
                <a:pos x="0" y="340"/>
              </a:cxn>
              <a:cxn ang="0">
                <a:pos x="332" y="365"/>
              </a:cxn>
              <a:cxn ang="0">
                <a:pos x="713" y="382"/>
              </a:cxn>
              <a:cxn ang="0">
                <a:pos x="1186" y="390"/>
              </a:cxn>
              <a:cxn ang="0">
                <a:pos x="1742" y="398"/>
              </a:cxn>
              <a:cxn ang="0">
                <a:pos x="2365" y="390"/>
              </a:cxn>
              <a:cxn ang="0">
                <a:pos x="2689" y="382"/>
              </a:cxn>
              <a:cxn ang="0">
                <a:pos x="3020" y="373"/>
              </a:cxn>
              <a:cxn ang="0">
                <a:pos x="3344" y="348"/>
              </a:cxn>
              <a:cxn ang="0">
                <a:pos x="3676" y="324"/>
              </a:cxn>
              <a:cxn ang="0">
                <a:pos x="4058" y="257"/>
              </a:cxn>
              <a:cxn ang="0">
                <a:pos x="4481" y="199"/>
              </a:cxn>
              <a:cxn ang="0">
                <a:pos x="4996" y="133"/>
              </a:cxn>
              <a:cxn ang="0">
                <a:pos x="5535" y="66"/>
              </a:cxn>
              <a:cxn ang="0">
                <a:pos x="6075" y="25"/>
              </a:cxn>
              <a:cxn ang="0">
                <a:pos x="6332" y="8"/>
              </a:cxn>
              <a:cxn ang="0">
                <a:pos x="6564" y="0"/>
              </a:cxn>
              <a:cxn ang="0">
                <a:pos x="6763" y="0"/>
              </a:cxn>
              <a:cxn ang="0">
                <a:pos x="6946" y="17"/>
              </a:cxn>
              <a:cxn ang="0">
                <a:pos x="7137" y="41"/>
              </a:cxn>
              <a:cxn ang="0">
                <a:pos x="7295" y="58"/>
              </a:cxn>
              <a:cxn ang="0">
                <a:pos x="7411" y="66"/>
              </a:cxn>
            </a:cxnLst>
            <a:rect l="0" t="0" r="0" b="0"/>
            <a:pathLst>
              <a:path w="7411" h="398">
                <a:moveTo>
                  <a:pt x="0" y="340"/>
                </a:moveTo>
                <a:lnTo>
                  <a:pt x="332" y="365"/>
                </a:lnTo>
                <a:lnTo>
                  <a:pt x="713" y="382"/>
                </a:lnTo>
                <a:lnTo>
                  <a:pt x="1186" y="390"/>
                </a:lnTo>
                <a:lnTo>
                  <a:pt x="1742" y="398"/>
                </a:lnTo>
                <a:lnTo>
                  <a:pt x="2365" y="390"/>
                </a:lnTo>
                <a:lnTo>
                  <a:pt x="2689" y="382"/>
                </a:lnTo>
                <a:lnTo>
                  <a:pt x="3020" y="373"/>
                </a:lnTo>
                <a:lnTo>
                  <a:pt x="3344" y="348"/>
                </a:lnTo>
                <a:lnTo>
                  <a:pt x="3676" y="324"/>
                </a:lnTo>
                <a:lnTo>
                  <a:pt x="4058" y="257"/>
                </a:lnTo>
                <a:lnTo>
                  <a:pt x="4481" y="199"/>
                </a:lnTo>
                <a:lnTo>
                  <a:pt x="4996" y="133"/>
                </a:lnTo>
                <a:lnTo>
                  <a:pt x="5535" y="66"/>
                </a:lnTo>
                <a:lnTo>
                  <a:pt x="6075" y="25"/>
                </a:lnTo>
                <a:lnTo>
                  <a:pt x="6332" y="8"/>
                </a:lnTo>
                <a:lnTo>
                  <a:pt x="6564" y="0"/>
                </a:lnTo>
                <a:lnTo>
                  <a:pt x="6763" y="0"/>
                </a:lnTo>
                <a:lnTo>
                  <a:pt x="6946" y="17"/>
                </a:lnTo>
                <a:lnTo>
                  <a:pt x="7137" y="41"/>
                </a:lnTo>
                <a:lnTo>
                  <a:pt x="7295" y="58"/>
                </a:lnTo>
                <a:lnTo>
                  <a:pt x="7411" y="66"/>
                </a:lnTo>
              </a:path>
            </a:pathLst>
          </a:cu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40" name="フリーフォーム 39"/>
          <p:cNvSpPr>
            <a:spLocks/>
          </p:cNvSpPr>
          <p:nvPr/>
        </p:nvSpPr>
        <p:spPr bwMode="auto">
          <a:xfrm>
            <a:off x="0" y="4090563"/>
            <a:ext cx="9144000" cy="481455"/>
          </a:xfrm>
          <a:custGeom>
            <a:avLst/>
            <a:gdLst/>
            <a:ahLst/>
            <a:cxnLst>
              <a:cxn ang="0">
                <a:pos x="0" y="92"/>
              </a:cxn>
              <a:cxn ang="0">
                <a:pos x="265" y="141"/>
              </a:cxn>
              <a:cxn ang="0">
                <a:pos x="589" y="191"/>
              </a:cxn>
              <a:cxn ang="0">
                <a:pos x="1029" y="249"/>
              </a:cxn>
              <a:cxn ang="0">
                <a:pos x="1585" y="307"/>
              </a:cxn>
              <a:cxn ang="0">
                <a:pos x="1883" y="332"/>
              </a:cxn>
              <a:cxn ang="0">
                <a:pos x="2224" y="349"/>
              </a:cxn>
              <a:cxn ang="0">
                <a:pos x="2589" y="374"/>
              </a:cxn>
              <a:cxn ang="0">
                <a:pos x="2979" y="382"/>
              </a:cxn>
              <a:cxn ang="0">
                <a:pos x="3386" y="390"/>
              </a:cxn>
              <a:cxn ang="0">
                <a:pos x="3809" y="390"/>
              </a:cxn>
              <a:cxn ang="0">
                <a:pos x="4199" y="382"/>
              </a:cxn>
              <a:cxn ang="0">
                <a:pos x="5120" y="349"/>
              </a:cxn>
              <a:cxn ang="0">
                <a:pos x="5651" y="332"/>
              </a:cxn>
              <a:cxn ang="0">
                <a:pos x="6174" y="299"/>
              </a:cxn>
              <a:cxn ang="0">
                <a:pos x="6639" y="258"/>
              </a:cxn>
              <a:cxn ang="0">
                <a:pos x="6830" y="233"/>
              </a:cxn>
              <a:cxn ang="0">
                <a:pos x="6987" y="216"/>
              </a:cxn>
              <a:cxn ang="0">
                <a:pos x="7046" y="191"/>
              </a:cxn>
              <a:cxn ang="0">
                <a:pos x="7178" y="141"/>
              </a:cxn>
              <a:cxn ang="0">
                <a:pos x="7253" y="108"/>
              </a:cxn>
              <a:cxn ang="0">
                <a:pos x="7319" y="67"/>
              </a:cxn>
              <a:cxn ang="0">
                <a:pos x="7378" y="34"/>
              </a:cxn>
              <a:cxn ang="0">
                <a:pos x="7411" y="0"/>
              </a:cxn>
            </a:cxnLst>
            <a:rect l="0" t="0" r="0" b="0"/>
            <a:pathLst>
              <a:path w="7411" h="390">
                <a:moveTo>
                  <a:pt x="0" y="92"/>
                </a:moveTo>
                <a:lnTo>
                  <a:pt x="265" y="141"/>
                </a:lnTo>
                <a:lnTo>
                  <a:pt x="589" y="191"/>
                </a:lnTo>
                <a:lnTo>
                  <a:pt x="1029" y="249"/>
                </a:lnTo>
                <a:lnTo>
                  <a:pt x="1585" y="307"/>
                </a:lnTo>
                <a:lnTo>
                  <a:pt x="1883" y="332"/>
                </a:lnTo>
                <a:lnTo>
                  <a:pt x="2224" y="349"/>
                </a:lnTo>
                <a:lnTo>
                  <a:pt x="2589" y="374"/>
                </a:lnTo>
                <a:lnTo>
                  <a:pt x="2979" y="382"/>
                </a:lnTo>
                <a:lnTo>
                  <a:pt x="3386" y="390"/>
                </a:lnTo>
                <a:lnTo>
                  <a:pt x="3809" y="390"/>
                </a:lnTo>
                <a:lnTo>
                  <a:pt x="4199" y="382"/>
                </a:lnTo>
                <a:lnTo>
                  <a:pt x="5120" y="349"/>
                </a:lnTo>
                <a:lnTo>
                  <a:pt x="5651" y="332"/>
                </a:lnTo>
                <a:lnTo>
                  <a:pt x="6174" y="299"/>
                </a:lnTo>
                <a:lnTo>
                  <a:pt x="6639" y="258"/>
                </a:lnTo>
                <a:lnTo>
                  <a:pt x="6830" y="233"/>
                </a:lnTo>
                <a:lnTo>
                  <a:pt x="6987" y="216"/>
                </a:lnTo>
                <a:lnTo>
                  <a:pt x="7046" y="191"/>
                </a:lnTo>
                <a:lnTo>
                  <a:pt x="7178" y="141"/>
                </a:lnTo>
                <a:lnTo>
                  <a:pt x="7253" y="108"/>
                </a:lnTo>
                <a:lnTo>
                  <a:pt x="7319" y="67"/>
                </a:lnTo>
                <a:lnTo>
                  <a:pt x="7378" y="34"/>
                </a:lnTo>
                <a:lnTo>
                  <a:pt x="7411" y="0"/>
                </a:lnTo>
              </a:path>
            </a:pathLst>
          </a:cu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41" name="フリーフォーム 40"/>
          <p:cNvSpPr>
            <a:spLocks/>
          </p:cNvSpPr>
          <p:nvPr/>
        </p:nvSpPr>
        <p:spPr bwMode="auto">
          <a:xfrm>
            <a:off x="0" y="4325364"/>
            <a:ext cx="9144000" cy="553056"/>
          </a:xfrm>
          <a:custGeom>
            <a:avLst/>
            <a:gdLst/>
            <a:ahLst/>
            <a:cxnLst>
              <a:cxn ang="0">
                <a:pos x="0" y="448"/>
              </a:cxn>
              <a:cxn ang="0">
                <a:pos x="896" y="349"/>
              </a:cxn>
              <a:cxn ang="0">
                <a:pos x="1850" y="258"/>
              </a:cxn>
              <a:cxn ang="0">
                <a:pos x="3012" y="150"/>
              </a:cxn>
              <a:cxn ang="0">
                <a:pos x="3635" y="108"/>
              </a:cxn>
              <a:cxn ang="0">
                <a:pos x="4257" y="67"/>
              </a:cxn>
              <a:cxn ang="0">
                <a:pos x="4879" y="34"/>
              </a:cxn>
              <a:cxn ang="0">
                <a:pos x="5477" y="9"/>
              </a:cxn>
              <a:cxn ang="0">
                <a:pos x="6050" y="0"/>
              </a:cxn>
              <a:cxn ang="0">
                <a:pos x="6572" y="9"/>
              </a:cxn>
              <a:cxn ang="0">
                <a:pos x="6813" y="17"/>
              </a:cxn>
              <a:cxn ang="0">
                <a:pos x="7029" y="34"/>
              </a:cxn>
              <a:cxn ang="0">
                <a:pos x="7228" y="50"/>
              </a:cxn>
              <a:cxn ang="0">
                <a:pos x="7411" y="83"/>
              </a:cxn>
            </a:cxnLst>
            <a:rect l="0" t="0" r="0" b="0"/>
            <a:pathLst>
              <a:path w="7411" h="448">
                <a:moveTo>
                  <a:pt x="0" y="448"/>
                </a:moveTo>
                <a:lnTo>
                  <a:pt x="896" y="349"/>
                </a:lnTo>
                <a:lnTo>
                  <a:pt x="1850" y="258"/>
                </a:lnTo>
                <a:lnTo>
                  <a:pt x="3012" y="150"/>
                </a:lnTo>
                <a:lnTo>
                  <a:pt x="3635" y="108"/>
                </a:lnTo>
                <a:lnTo>
                  <a:pt x="4257" y="67"/>
                </a:lnTo>
                <a:lnTo>
                  <a:pt x="4879" y="34"/>
                </a:lnTo>
                <a:lnTo>
                  <a:pt x="5477" y="9"/>
                </a:lnTo>
                <a:lnTo>
                  <a:pt x="6050" y="0"/>
                </a:lnTo>
                <a:lnTo>
                  <a:pt x="6572" y="9"/>
                </a:lnTo>
                <a:lnTo>
                  <a:pt x="6813" y="17"/>
                </a:lnTo>
                <a:lnTo>
                  <a:pt x="7029" y="34"/>
                </a:lnTo>
                <a:lnTo>
                  <a:pt x="7228" y="50"/>
                </a:lnTo>
                <a:lnTo>
                  <a:pt x="7411" y="83"/>
                </a:lnTo>
              </a:path>
            </a:pathLst>
          </a:custGeom>
          <a:noFill/>
          <a:ln w="12700"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2" name="フリーフォーム 21"/>
          <p:cNvSpPr>
            <a:spLocks/>
          </p:cNvSpPr>
          <p:nvPr/>
        </p:nvSpPr>
        <p:spPr bwMode="auto">
          <a:xfrm>
            <a:off x="143256" y="4071953"/>
            <a:ext cx="9000744" cy="491331"/>
          </a:xfrm>
          <a:custGeom>
            <a:avLst/>
            <a:gdLst/>
            <a:ahLst/>
            <a:cxnLst>
              <a:cxn ang="0">
                <a:pos x="0" y="340"/>
              </a:cxn>
              <a:cxn ang="0">
                <a:pos x="332" y="365"/>
              </a:cxn>
              <a:cxn ang="0">
                <a:pos x="713" y="382"/>
              </a:cxn>
              <a:cxn ang="0">
                <a:pos x="1186" y="390"/>
              </a:cxn>
              <a:cxn ang="0">
                <a:pos x="1742" y="398"/>
              </a:cxn>
              <a:cxn ang="0">
                <a:pos x="2365" y="390"/>
              </a:cxn>
              <a:cxn ang="0">
                <a:pos x="2689" y="382"/>
              </a:cxn>
              <a:cxn ang="0">
                <a:pos x="3020" y="373"/>
              </a:cxn>
              <a:cxn ang="0">
                <a:pos x="3344" y="348"/>
              </a:cxn>
              <a:cxn ang="0">
                <a:pos x="3676" y="324"/>
              </a:cxn>
              <a:cxn ang="0">
                <a:pos x="4058" y="257"/>
              </a:cxn>
              <a:cxn ang="0">
                <a:pos x="4481" y="199"/>
              </a:cxn>
              <a:cxn ang="0">
                <a:pos x="4996" y="133"/>
              </a:cxn>
              <a:cxn ang="0">
                <a:pos x="5535" y="66"/>
              </a:cxn>
              <a:cxn ang="0">
                <a:pos x="6075" y="25"/>
              </a:cxn>
              <a:cxn ang="0">
                <a:pos x="6332" y="8"/>
              </a:cxn>
              <a:cxn ang="0">
                <a:pos x="6564" y="0"/>
              </a:cxn>
              <a:cxn ang="0">
                <a:pos x="6763" y="0"/>
              </a:cxn>
              <a:cxn ang="0">
                <a:pos x="6946" y="17"/>
              </a:cxn>
              <a:cxn ang="0">
                <a:pos x="7137" y="41"/>
              </a:cxn>
              <a:cxn ang="0">
                <a:pos x="7295" y="58"/>
              </a:cxn>
              <a:cxn ang="0">
                <a:pos x="7411" y="66"/>
              </a:cxn>
            </a:cxnLst>
            <a:rect l="0" t="0" r="0" b="0"/>
            <a:pathLst>
              <a:path w="7411" h="398">
                <a:moveTo>
                  <a:pt x="0" y="340"/>
                </a:moveTo>
                <a:lnTo>
                  <a:pt x="332" y="365"/>
                </a:lnTo>
                <a:lnTo>
                  <a:pt x="713" y="382"/>
                </a:lnTo>
                <a:lnTo>
                  <a:pt x="1186" y="390"/>
                </a:lnTo>
                <a:lnTo>
                  <a:pt x="1742" y="398"/>
                </a:lnTo>
                <a:lnTo>
                  <a:pt x="2365" y="390"/>
                </a:lnTo>
                <a:lnTo>
                  <a:pt x="2689" y="382"/>
                </a:lnTo>
                <a:lnTo>
                  <a:pt x="3020" y="373"/>
                </a:lnTo>
                <a:lnTo>
                  <a:pt x="3344" y="348"/>
                </a:lnTo>
                <a:lnTo>
                  <a:pt x="3676" y="324"/>
                </a:lnTo>
                <a:lnTo>
                  <a:pt x="4058" y="257"/>
                </a:lnTo>
                <a:lnTo>
                  <a:pt x="4481" y="199"/>
                </a:lnTo>
                <a:lnTo>
                  <a:pt x="4996" y="133"/>
                </a:lnTo>
                <a:lnTo>
                  <a:pt x="5535" y="66"/>
                </a:lnTo>
                <a:lnTo>
                  <a:pt x="6075" y="25"/>
                </a:lnTo>
                <a:lnTo>
                  <a:pt x="6332" y="8"/>
                </a:lnTo>
                <a:lnTo>
                  <a:pt x="6564" y="0"/>
                </a:lnTo>
                <a:lnTo>
                  <a:pt x="6763" y="0"/>
                </a:lnTo>
                <a:lnTo>
                  <a:pt x="6946" y="17"/>
                </a:lnTo>
                <a:lnTo>
                  <a:pt x="7137" y="41"/>
                </a:lnTo>
                <a:lnTo>
                  <a:pt x="7295" y="58"/>
                </a:lnTo>
                <a:lnTo>
                  <a:pt x="7411" y="66"/>
                </a:lnTo>
              </a:path>
            </a:pathLst>
          </a:cu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4" name="フリーフォーム 23"/>
          <p:cNvSpPr>
            <a:spLocks/>
          </p:cNvSpPr>
          <p:nvPr/>
        </p:nvSpPr>
        <p:spPr bwMode="auto">
          <a:xfrm>
            <a:off x="152400" y="4019126"/>
            <a:ext cx="8991600" cy="481455"/>
          </a:xfrm>
          <a:custGeom>
            <a:avLst/>
            <a:gdLst/>
            <a:ahLst/>
            <a:cxnLst>
              <a:cxn ang="0">
                <a:pos x="0" y="92"/>
              </a:cxn>
              <a:cxn ang="0">
                <a:pos x="265" y="141"/>
              </a:cxn>
              <a:cxn ang="0">
                <a:pos x="589" y="191"/>
              </a:cxn>
              <a:cxn ang="0">
                <a:pos x="1029" y="249"/>
              </a:cxn>
              <a:cxn ang="0">
                <a:pos x="1585" y="307"/>
              </a:cxn>
              <a:cxn ang="0">
                <a:pos x="1883" y="332"/>
              </a:cxn>
              <a:cxn ang="0">
                <a:pos x="2224" y="349"/>
              </a:cxn>
              <a:cxn ang="0">
                <a:pos x="2589" y="374"/>
              </a:cxn>
              <a:cxn ang="0">
                <a:pos x="2979" y="382"/>
              </a:cxn>
              <a:cxn ang="0">
                <a:pos x="3386" y="390"/>
              </a:cxn>
              <a:cxn ang="0">
                <a:pos x="3809" y="390"/>
              </a:cxn>
              <a:cxn ang="0">
                <a:pos x="4199" y="382"/>
              </a:cxn>
              <a:cxn ang="0">
                <a:pos x="5120" y="349"/>
              </a:cxn>
              <a:cxn ang="0">
                <a:pos x="5651" y="332"/>
              </a:cxn>
              <a:cxn ang="0">
                <a:pos x="6174" y="299"/>
              </a:cxn>
              <a:cxn ang="0">
                <a:pos x="6639" y="258"/>
              </a:cxn>
              <a:cxn ang="0">
                <a:pos x="6830" y="233"/>
              </a:cxn>
              <a:cxn ang="0">
                <a:pos x="6987" y="216"/>
              </a:cxn>
              <a:cxn ang="0">
                <a:pos x="7046" y="191"/>
              </a:cxn>
              <a:cxn ang="0">
                <a:pos x="7178" y="141"/>
              </a:cxn>
              <a:cxn ang="0">
                <a:pos x="7253" y="108"/>
              </a:cxn>
              <a:cxn ang="0">
                <a:pos x="7319" y="67"/>
              </a:cxn>
              <a:cxn ang="0">
                <a:pos x="7378" y="34"/>
              </a:cxn>
              <a:cxn ang="0">
                <a:pos x="7411" y="0"/>
              </a:cxn>
            </a:cxnLst>
            <a:rect l="0" t="0" r="0" b="0"/>
            <a:pathLst>
              <a:path w="7411" h="390">
                <a:moveTo>
                  <a:pt x="0" y="92"/>
                </a:moveTo>
                <a:lnTo>
                  <a:pt x="265" y="141"/>
                </a:lnTo>
                <a:lnTo>
                  <a:pt x="589" y="191"/>
                </a:lnTo>
                <a:lnTo>
                  <a:pt x="1029" y="249"/>
                </a:lnTo>
                <a:lnTo>
                  <a:pt x="1585" y="307"/>
                </a:lnTo>
                <a:lnTo>
                  <a:pt x="1883" y="332"/>
                </a:lnTo>
                <a:lnTo>
                  <a:pt x="2224" y="349"/>
                </a:lnTo>
                <a:lnTo>
                  <a:pt x="2589" y="374"/>
                </a:lnTo>
                <a:lnTo>
                  <a:pt x="2979" y="382"/>
                </a:lnTo>
                <a:lnTo>
                  <a:pt x="3386" y="390"/>
                </a:lnTo>
                <a:lnTo>
                  <a:pt x="3809" y="390"/>
                </a:lnTo>
                <a:lnTo>
                  <a:pt x="4199" y="382"/>
                </a:lnTo>
                <a:lnTo>
                  <a:pt x="5120" y="349"/>
                </a:lnTo>
                <a:lnTo>
                  <a:pt x="5651" y="332"/>
                </a:lnTo>
                <a:lnTo>
                  <a:pt x="6174" y="299"/>
                </a:lnTo>
                <a:lnTo>
                  <a:pt x="6639" y="258"/>
                </a:lnTo>
                <a:lnTo>
                  <a:pt x="6830" y="233"/>
                </a:lnTo>
                <a:lnTo>
                  <a:pt x="6987" y="216"/>
                </a:lnTo>
                <a:lnTo>
                  <a:pt x="7046" y="191"/>
                </a:lnTo>
                <a:lnTo>
                  <a:pt x="7178" y="141"/>
                </a:lnTo>
                <a:lnTo>
                  <a:pt x="7253" y="108"/>
                </a:lnTo>
                <a:lnTo>
                  <a:pt x="7319" y="67"/>
                </a:lnTo>
                <a:lnTo>
                  <a:pt x="7378" y="34"/>
                </a:lnTo>
                <a:lnTo>
                  <a:pt x="7411" y="0"/>
                </a:lnTo>
              </a:path>
            </a:pathLst>
          </a:custGeom>
          <a:noFill/>
          <a:ln w="9525" cap="flat" cmpd="sng" algn="ctr">
            <a:solidFill>
              <a:schemeClr val="accent1">
                <a:lumMod val="20000"/>
                <a:lumOff val="8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6" name="フリーフォーム 25"/>
          <p:cNvSpPr>
            <a:spLocks/>
          </p:cNvSpPr>
          <p:nvPr/>
        </p:nvSpPr>
        <p:spPr bwMode="auto">
          <a:xfrm>
            <a:off x="143256" y="3714755"/>
            <a:ext cx="9000744" cy="491331"/>
          </a:xfrm>
          <a:custGeom>
            <a:avLst/>
            <a:gdLst/>
            <a:ahLst/>
            <a:cxnLst>
              <a:cxn ang="0">
                <a:pos x="0" y="340"/>
              </a:cxn>
              <a:cxn ang="0">
                <a:pos x="332" y="365"/>
              </a:cxn>
              <a:cxn ang="0">
                <a:pos x="713" y="382"/>
              </a:cxn>
              <a:cxn ang="0">
                <a:pos x="1186" y="390"/>
              </a:cxn>
              <a:cxn ang="0">
                <a:pos x="1742" y="398"/>
              </a:cxn>
              <a:cxn ang="0">
                <a:pos x="2365" y="390"/>
              </a:cxn>
              <a:cxn ang="0">
                <a:pos x="2689" y="382"/>
              </a:cxn>
              <a:cxn ang="0">
                <a:pos x="3020" y="373"/>
              </a:cxn>
              <a:cxn ang="0">
                <a:pos x="3344" y="348"/>
              </a:cxn>
              <a:cxn ang="0">
                <a:pos x="3676" y="324"/>
              </a:cxn>
              <a:cxn ang="0">
                <a:pos x="4058" y="257"/>
              </a:cxn>
              <a:cxn ang="0">
                <a:pos x="4481" y="199"/>
              </a:cxn>
              <a:cxn ang="0">
                <a:pos x="4996" y="133"/>
              </a:cxn>
              <a:cxn ang="0">
                <a:pos x="5535" y="66"/>
              </a:cxn>
              <a:cxn ang="0">
                <a:pos x="6075" y="25"/>
              </a:cxn>
              <a:cxn ang="0">
                <a:pos x="6332" y="8"/>
              </a:cxn>
              <a:cxn ang="0">
                <a:pos x="6564" y="0"/>
              </a:cxn>
              <a:cxn ang="0">
                <a:pos x="6763" y="0"/>
              </a:cxn>
              <a:cxn ang="0">
                <a:pos x="6946" y="17"/>
              </a:cxn>
              <a:cxn ang="0">
                <a:pos x="7137" y="41"/>
              </a:cxn>
              <a:cxn ang="0">
                <a:pos x="7295" y="58"/>
              </a:cxn>
              <a:cxn ang="0">
                <a:pos x="7411" y="66"/>
              </a:cxn>
            </a:cxnLst>
            <a:rect l="0" t="0" r="0" b="0"/>
            <a:pathLst>
              <a:path w="7411" h="398">
                <a:moveTo>
                  <a:pt x="0" y="340"/>
                </a:moveTo>
                <a:lnTo>
                  <a:pt x="332" y="365"/>
                </a:lnTo>
                <a:lnTo>
                  <a:pt x="713" y="382"/>
                </a:lnTo>
                <a:lnTo>
                  <a:pt x="1186" y="390"/>
                </a:lnTo>
                <a:lnTo>
                  <a:pt x="1742" y="398"/>
                </a:lnTo>
                <a:lnTo>
                  <a:pt x="2365" y="390"/>
                </a:lnTo>
                <a:lnTo>
                  <a:pt x="2689" y="382"/>
                </a:lnTo>
                <a:lnTo>
                  <a:pt x="3020" y="373"/>
                </a:lnTo>
                <a:lnTo>
                  <a:pt x="3344" y="348"/>
                </a:lnTo>
                <a:lnTo>
                  <a:pt x="3676" y="324"/>
                </a:lnTo>
                <a:lnTo>
                  <a:pt x="4058" y="257"/>
                </a:lnTo>
                <a:lnTo>
                  <a:pt x="4481" y="199"/>
                </a:lnTo>
                <a:lnTo>
                  <a:pt x="4996" y="133"/>
                </a:lnTo>
                <a:lnTo>
                  <a:pt x="5535" y="66"/>
                </a:lnTo>
                <a:lnTo>
                  <a:pt x="6075" y="25"/>
                </a:lnTo>
                <a:lnTo>
                  <a:pt x="6332" y="8"/>
                </a:lnTo>
                <a:lnTo>
                  <a:pt x="6564" y="0"/>
                </a:lnTo>
                <a:lnTo>
                  <a:pt x="6763" y="0"/>
                </a:lnTo>
                <a:lnTo>
                  <a:pt x="6946" y="17"/>
                </a:lnTo>
                <a:lnTo>
                  <a:pt x="7137" y="41"/>
                </a:lnTo>
                <a:lnTo>
                  <a:pt x="7295" y="58"/>
                </a:lnTo>
                <a:lnTo>
                  <a:pt x="7411" y="66"/>
                </a:lnTo>
              </a:path>
            </a:pathLst>
          </a:custGeom>
          <a:noFill/>
          <a:ln w="9525" cap="flat" cmpd="sng" algn="ctr">
            <a:solidFill>
              <a:schemeClr val="accent1">
                <a:lumMod val="20000"/>
                <a:lumOff val="8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7" name="フリーフォーム 26"/>
          <p:cNvSpPr>
            <a:spLocks/>
          </p:cNvSpPr>
          <p:nvPr/>
        </p:nvSpPr>
        <p:spPr bwMode="auto">
          <a:xfrm>
            <a:off x="152400" y="3881227"/>
            <a:ext cx="8991600" cy="481455"/>
          </a:xfrm>
          <a:custGeom>
            <a:avLst/>
            <a:gdLst/>
            <a:ahLst/>
            <a:cxnLst>
              <a:cxn ang="0">
                <a:pos x="0" y="92"/>
              </a:cxn>
              <a:cxn ang="0">
                <a:pos x="265" y="141"/>
              </a:cxn>
              <a:cxn ang="0">
                <a:pos x="589" y="191"/>
              </a:cxn>
              <a:cxn ang="0">
                <a:pos x="1029" y="249"/>
              </a:cxn>
              <a:cxn ang="0">
                <a:pos x="1585" y="307"/>
              </a:cxn>
              <a:cxn ang="0">
                <a:pos x="1883" y="332"/>
              </a:cxn>
              <a:cxn ang="0">
                <a:pos x="2224" y="349"/>
              </a:cxn>
              <a:cxn ang="0">
                <a:pos x="2589" y="374"/>
              </a:cxn>
              <a:cxn ang="0">
                <a:pos x="2979" y="382"/>
              </a:cxn>
              <a:cxn ang="0">
                <a:pos x="3386" y="390"/>
              </a:cxn>
              <a:cxn ang="0">
                <a:pos x="3809" y="390"/>
              </a:cxn>
              <a:cxn ang="0">
                <a:pos x="4199" y="382"/>
              </a:cxn>
              <a:cxn ang="0">
                <a:pos x="5120" y="349"/>
              </a:cxn>
              <a:cxn ang="0">
                <a:pos x="5651" y="332"/>
              </a:cxn>
              <a:cxn ang="0">
                <a:pos x="6174" y="299"/>
              </a:cxn>
              <a:cxn ang="0">
                <a:pos x="6639" y="258"/>
              </a:cxn>
              <a:cxn ang="0">
                <a:pos x="6830" y="233"/>
              </a:cxn>
              <a:cxn ang="0">
                <a:pos x="6987" y="216"/>
              </a:cxn>
              <a:cxn ang="0">
                <a:pos x="7046" y="191"/>
              </a:cxn>
              <a:cxn ang="0">
                <a:pos x="7178" y="141"/>
              </a:cxn>
              <a:cxn ang="0">
                <a:pos x="7253" y="108"/>
              </a:cxn>
              <a:cxn ang="0">
                <a:pos x="7319" y="67"/>
              </a:cxn>
              <a:cxn ang="0">
                <a:pos x="7378" y="34"/>
              </a:cxn>
              <a:cxn ang="0">
                <a:pos x="7411" y="0"/>
              </a:cxn>
            </a:cxnLst>
            <a:rect l="0" t="0" r="0" b="0"/>
            <a:pathLst>
              <a:path w="7411" h="390">
                <a:moveTo>
                  <a:pt x="0" y="92"/>
                </a:moveTo>
                <a:lnTo>
                  <a:pt x="265" y="141"/>
                </a:lnTo>
                <a:lnTo>
                  <a:pt x="589" y="191"/>
                </a:lnTo>
                <a:lnTo>
                  <a:pt x="1029" y="249"/>
                </a:lnTo>
                <a:lnTo>
                  <a:pt x="1585" y="307"/>
                </a:lnTo>
                <a:lnTo>
                  <a:pt x="1883" y="332"/>
                </a:lnTo>
                <a:lnTo>
                  <a:pt x="2224" y="349"/>
                </a:lnTo>
                <a:lnTo>
                  <a:pt x="2589" y="374"/>
                </a:lnTo>
                <a:lnTo>
                  <a:pt x="2979" y="382"/>
                </a:lnTo>
                <a:lnTo>
                  <a:pt x="3386" y="390"/>
                </a:lnTo>
                <a:lnTo>
                  <a:pt x="3809" y="390"/>
                </a:lnTo>
                <a:lnTo>
                  <a:pt x="4199" y="382"/>
                </a:lnTo>
                <a:lnTo>
                  <a:pt x="5120" y="349"/>
                </a:lnTo>
                <a:lnTo>
                  <a:pt x="5651" y="332"/>
                </a:lnTo>
                <a:lnTo>
                  <a:pt x="6174" y="299"/>
                </a:lnTo>
                <a:lnTo>
                  <a:pt x="6639" y="258"/>
                </a:lnTo>
                <a:lnTo>
                  <a:pt x="6830" y="233"/>
                </a:lnTo>
                <a:lnTo>
                  <a:pt x="6987" y="216"/>
                </a:lnTo>
                <a:lnTo>
                  <a:pt x="7046" y="191"/>
                </a:lnTo>
                <a:lnTo>
                  <a:pt x="7178" y="141"/>
                </a:lnTo>
                <a:lnTo>
                  <a:pt x="7253" y="108"/>
                </a:lnTo>
                <a:lnTo>
                  <a:pt x="7319" y="67"/>
                </a:lnTo>
                <a:lnTo>
                  <a:pt x="7378" y="34"/>
                </a:lnTo>
                <a:lnTo>
                  <a:pt x="7411" y="0"/>
                </a:lnTo>
              </a:path>
            </a:pathLst>
          </a:cu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grpSp>
        <p:nvGrpSpPr>
          <p:cNvPr id="2" name="グループ化 1"/>
          <p:cNvGrpSpPr/>
          <p:nvPr/>
        </p:nvGrpSpPr>
        <p:grpSpPr>
          <a:xfrm>
            <a:off x="7530770" y="3871503"/>
            <a:ext cx="1541824" cy="1424221"/>
            <a:chOff x="7286645" y="3871493"/>
            <a:chExt cx="1541824" cy="1424221"/>
          </a:xfrm>
          <a:gradFill>
            <a:gsLst>
              <a:gs pos="0">
                <a:schemeClr val="accent1">
                  <a:alpha val="20000"/>
                </a:schemeClr>
              </a:gs>
              <a:gs pos="100000">
                <a:schemeClr val="accent1"/>
              </a:gs>
            </a:gsLst>
            <a:lin ang="5400000" scaled="1"/>
          </a:gradFill>
        </p:grpSpPr>
        <p:sp>
          <p:nvSpPr>
            <p:cNvPr id="18" name="フリーフォーム 17"/>
            <p:cNvSpPr>
              <a:spLocks/>
            </p:cNvSpPr>
            <p:nvPr/>
          </p:nvSpPr>
          <p:spPr bwMode="auto">
            <a:xfrm>
              <a:off x="7286645" y="3890348"/>
              <a:ext cx="908413" cy="891012"/>
            </a:xfrm>
            <a:custGeom>
              <a:avLst/>
              <a:gdLst>
                <a:gd name="T0" fmla="*/ 530225 w 507"/>
                <a:gd name="T1" fmla="*/ 0 h 501"/>
                <a:gd name="T2" fmla="*/ 692150 w 507"/>
                <a:gd name="T3" fmla="*/ 0 h 501"/>
                <a:gd name="T4" fmla="*/ 758825 w 507"/>
                <a:gd name="T5" fmla="*/ 0 h 501"/>
                <a:gd name="T6" fmla="*/ 804863 w 507"/>
                <a:gd name="T7" fmla="*/ 20638 h 501"/>
                <a:gd name="T8" fmla="*/ 804863 w 507"/>
                <a:gd name="T9" fmla="*/ 33338 h 501"/>
                <a:gd name="T10" fmla="*/ 738188 w 507"/>
                <a:gd name="T11" fmla="*/ 11113 h 501"/>
                <a:gd name="T12" fmla="*/ 701675 w 507"/>
                <a:gd name="T13" fmla="*/ 0 h 501"/>
                <a:gd name="T14" fmla="*/ 655638 w 507"/>
                <a:gd name="T15" fmla="*/ 0 h 501"/>
                <a:gd name="T16" fmla="*/ 552450 w 507"/>
                <a:gd name="T17" fmla="*/ 33338 h 501"/>
                <a:gd name="T18" fmla="*/ 460375 w 507"/>
                <a:gd name="T19" fmla="*/ 79375 h 501"/>
                <a:gd name="T20" fmla="*/ 414338 w 507"/>
                <a:gd name="T21" fmla="*/ 115888 h 501"/>
                <a:gd name="T22" fmla="*/ 493713 w 507"/>
                <a:gd name="T23" fmla="*/ 79375 h 501"/>
                <a:gd name="T24" fmla="*/ 542925 w 507"/>
                <a:gd name="T25" fmla="*/ 66675 h 501"/>
                <a:gd name="T26" fmla="*/ 563563 w 507"/>
                <a:gd name="T27" fmla="*/ 66675 h 501"/>
                <a:gd name="T28" fmla="*/ 460375 w 507"/>
                <a:gd name="T29" fmla="*/ 115888 h 501"/>
                <a:gd name="T30" fmla="*/ 403225 w 507"/>
                <a:gd name="T31" fmla="*/ 160338 h 501"/>
                <a:gd name="T32" fmla="*/ 334963 w 507"/>
                <a:gd name="T33" fmla="*/ 206375 h 501"/>
                <a:gd name="T34" fmla="*/ 277813 w 507"/>
                <a:gd name="T35" fmla="*/ 252413 h 501"/>
                <a:gd name="T36" fmla="*/ 219075 w 507"/>
                <a:gd name="T37" fmla="*/ 309563 h 501"/>
                <a:gd name="T38" fmla="*/ 182563 w 507"/>
                <a:gd name="T39" fmla="*/ 355600 h 501"/>
                <a:gd name="T40" fmla="*/ 161925 w 507"/>
                <a:gd name="T41" fmla="*/ 425450 h 501"/>
                <a:gd name="T42" fmla="*/ 138113 w 507"/>
                <a:gd name="T43" fmla="*/ 550863 h 501"/>
                <a:gd name="T44" fmla="*/ 128588 w 507"/>
                <a:gd name="T45" fmla="*/ 769938 h 501"/>
                <a:gd name="T46" fmla="*/ 115888 w 507"/>
                <a:gd name="T47" fmla="*/ 633413 h 501"/>
                <a:gd name="T48" fmla="*/ 103188 w 507"/>
                <a:gd name="T49" fmla="*/ 530225 h 501"/>
                <a:gd name="T50" fmla="*/ 92075 w 507"/>
                <a:gd name="T51" fmla="*/ 493713 h 501"/>
                <a:gd name="T52" fmla="*/ 69850 w 507"/>
                <a:gd name="T53" fmla="*/ 541338 h 501"/>
                <a:gd name="T54" fmla="*/ 58738 w 507"/>
                <a:gd name="T55" fmla="*/ 608013 h 501"/>
                <a:gd name="T56" fmla="*/ 46038 w 507"/>
                <a:gd name="T57" fmla="*/ 795338 h 501"/>
                <a:gd name="T58" fmla="*/ 33338 w 507"/>
                <a:gd name="T59" fmla="*/ 679450 h 501"/>
                <a:gd name="T60" fmla="*/ 25400 w 507"/>
                <a:gd name="T61" fmla="*/ 620713 h 501"/>
                <a:gd name="T62" fmla="*/ 12700 w 507"/>
                <a:gd name="T63" fmla="*/ 633413 h 501"/>
                <a:gd name="T64" fmla="*/ 0 w 507"/>
                <a:gd name="T65" fmla="*/ 646113 h 501"/>
                <a:gd name="T66" fmla="*/ 0 w 507"/>
                <a:gd name="T67" fmla="*/ 574675 h 501"/>
                <a:gd name="T68" fmla="*/ 12700 w 507"/>
                <a:gd name="T69" fmla="*/ 517525 h 501"/>
                <a:gd name="T70" fmla="*/ 25400 w 507"/>
                <a:gd name="T71" fmla="*/ 458788 h 501"/>
                <a:gd name="T72" fmla="*/ 82550 w 507"/>
                <a:gd name="T73" fmla="*/ 331788 h 501"/>
                <a:gd name="T74" fmla="*/ 149225 w 507"/>
                <a:gd name="T75" fmla="*/ 219075 h 501"/>
                <a:gd name="T76" fmla="*/ 231775 w 507"/>
                <a:gd name="T77" fmla="*/ 123825 h 501"/>
                <a:gd name="T78" fmla="*/ 311150 w 507"/>
                <a:gd name="T79" fmla="*/ 57150 h 501"/>
                <a:gd name="T80" fmla="*/ 403225 w 507"/>
                <a:gd name="T81" fmla="*/ 20638 h 501"/>
                <a:gd name="T82" fmla="*/ 519113 w 507"/>
                <a:gd name="T83" fmla="*/ 0 h 501"/>
                <a:gd name="T84" fmla="*/ 530225 w 507"/>
                <a:gd name="T85" fmla="*/ 0 h 501"/>
                <a:gd name="T86" fmla="*/ 0 1 256"/>
                <a:gd name="T87" fmla="*/ 0 1 256"/>
                <a:gd name="T88" fmla="*/ 0 1 256"/>
                <a:gd name="T89" fmla="*/ 0 1 256"/>
                <a:gd name="T90" fmla="*/ 0 1 256"/>
                <a:gd name="T91" fmla="*/ 0 1 256"/>
                <a:gd name="T92" fmla="*/ 0 1 256"/>
                <a:gd name="T93" fmla="*/ 0 1 256"/>
                <a:gd name="T94" fmla="*/ 0 1 256"/>
                <a:gd name="T95" fmla="*/ 0 1 256"/>
                <a:gd name="T96" fmla="*/ 0 1 256"/>
                <a:gd name="T97" fmla="*/ 0 1 256"/>
                <a:gd name="T98" fmla="*/ 0 1 256"/>
                <a:gd name="T99" fmla="*/ 0 1 256"/>
                <a:gd name="T100" fmla="*/ 0 1 256"/>
                <a:gd name="T101" fmla="*/ 0 1 256"/>
                <a:gd name="T102" fmla="*/ 0 1 256"/>
                <a:gd name="T103" fmla="*/ 0 1 256"/>
                <a:gd name="T104" fmla="*/ 0 1 256"/>
                <a:gd name="T105" fmla="*/ 0 1 256"/>
                <a:gd name="T106" fmla="*/ 0 1 256"/>
                <a:gd name="T107" fmla="*/ 0 1 256"/>
                <a:gd name="T108" fmla="*/ 0 1 256"/>
                <a:gd name="T109" fmla="*/ 0 1 256"/>
                <a:gd name="T110" fmla="*/ 0 1 256"/>
                <a:gd name="T111" fmla="*/ 0 1 256"/>
                <a:gd name="T112" fmla="*/ 0 1 256"/>
                <a:gd name="T113" fmla="*/ 0 1 256"/>
                <a:gd name="T114" fmla="*/ 0 1 256"/>
                <a:gd name="T115" fmla="*/ 0 1 256"/>
                <a:gd name="T116" fmla="*/ 0 1 256"/>
                <a:gd name="T117" fmla="*/ 0 1 256"/>
                <a:gd name="T118" fmla="*/ 0 1 256"/>
                <a:gd name="T119" fmla="*/ 0 1 256"/>
                <a:gd name="T120" fmla="*/ 0 1 256"/>
                <a:gd name="T121" fmla="*/ 0 1 256"/>
                <a:gd name="T122" fmla="*/ 0 1 256"/>
                <a:gd name="T123" fmla="*/ 0 1 256"/>
                <a:gd name="T124" fmla="*/ 0 1 256"/>
                <a:gd name="T125" fmla="*/ 0 1 256"/>
                <a:gd name="T126" fmla="*/ 0 1 256"/>
                <a:gd name="T127" fmla="*/ 0 1 256"/>
                <a:gd name="T128" fmla="*/ 0 1 256"/>
                <a:gd name="T129" fmla="*/ 0 w 507"/>
                <a:gd name="T130" fmla="*/ 0 h 501"/>
                <a:gd name="T131" fmla="*/ 0 w 507"/>
                <a:gd name="T132" fmla="*/ 0 h 5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7" h="501">
                  <a:moveTo>
                    <a:pt x="334" y="0"/>
                  </a:moveTo>
                  <a:lnTo>
                    <a:pt x="436" y="0"/>
                  </a:lnTo>
                  <a:lnTo>
                    <a:pt x="478" y="0"/>
                  </a:lnTo>
                  <a:lnTo>
                    <a:pt x="507" y="13"/>
                  </a:lnTo>
                  <a:lnTo>
                    <a:pt x="507" y="21"/>
                  </a:lnTo>
                  <a:lnTo>
                    <a:pt x="465" y="7"/>
                  </a:lnTo>
                  <a:lnTo>
                    <a:pt x="442" y="0"/>
                  </a:lnTo>
                  <a:lnTo>
                    <a:pt x="413" y="0"/>
                  </a:lnTo>
                  <a:lnTo>
                    <a:pt x="348" y="21"/>
                  </a:lnTo>
                  <a:lnTo>
                    <a:pt x="290" y="50"/>
                  </a:lnTo>
                  <a:lnTo>
                    <a:pt x="261" y="73"/>
                  </a:lnTo>
                  <a:lnTo>
                    <a:pt x="311" y="50"/>
                  </a:lnTo>
                  <a:lnTo>
                    <a:pt x="342" y="42"/>
                  </a:lnTo>
                  <a:lnTo>
                    <a:pt x="355" y="42"/>
                  </a:lnTo>
                  <a:lnTo>
                    <a:pt x="290" y="73"/>
                  </a:lnTo>
                  <a:lnTo>
                    <a:pt x="254" y="101"/>
                  </a:lnTo>
                  <a:lnTo>
                    <a:pt x="211" y="130"/>
                  </a:lnTo>
                  <a:lnTo>
                    <a:pt x="175" y="159"/>
                  </a:lnTo>
                  <a:lnTo>
                    <a:pt x="138" y="195"/>
                  </a:lnTo>
                  <a:lnTo>
                    <a:pt x="115" y="224"/>
                  </a:lnTo>
                  <a:lnTo>
                    <a:pt x="102" y="268"/>
                  </a:lnTo>
                  <a:lnTo>
                    <a:pt x="87" y="347"/>
                  </a:lnTo>
                  <a:lnTo>
                    <a:pt x="81" y="485"/>
                  </a:lnTo>
                  <a:lnTo>
                    <a:pt x="73" y="399"/>
                  </a:lnTo>
                  <a:lnTo>
                    <a:pt x="65" y="334"/>
                  </a:lnTo>
                  <a:lnTo>
                    <a:pt x="58" y="311"/>
                  </a:lnTo>
                  <a:lnTo>
                    <a:pt x="44" y="341"/>
                  </a:lnTo>
                  <a:lnTo>
                    <a:pt x="37" y="383"/>
                  </a:lnTo>
                  <a:lnTo>
                    <a:pt x="29" y="501"/>
                  </a:lnTo>
                  <a:lnTo>
                    <a:pt x="21" y="428"/>
                  </a:lnTo>
                  <a:lnTo>
                    <a:pt x="16" y="391"/>
                  </a:lnTo>
                  <a:lnTo>
                    <a:pt x="8" y="399"/>
                  </a:lnTo>
                  <a:lnTo>
                    <a:pt x="0" y="407"/>
                  </a:lnTo>
                  <a:lnTo>
                    <a:pt x="0" y="362"/>
                  </a:lnTo>
                  <a:lnTo>
                    <a:pt x="8" y="326"/>
                  </a:lnTo>
                  <a:lnTo>
                    <a:pt x="16" y="289"/>
                  </a:lnTo>
                  <a:lnTo>
                    <a:pt x="52" y="209"/>
                  </a:lnTo>
                  <a:lnTo>
                    <a:pt x="94" y="138"/>
                  </a:lnTo>
                  <a:lnTo>
                    <a:pt x="146" y="78"/>
                  </a:lnTo>
                  <a:lnTo>
                    <a:pt x="196" y="36"/>
                  </a:lnTo>
                  <a:lnTo>
                    <a:pt x="254" y="13"/>
                  </a:lnTo>
                  <a:lnTo>
                    <a:pt x="327" y="0"/>
                  </a:lnTo>
                  <a:lnTo>
                    <a:pt x="334" y="0"/>
                  </a:lnTo>
                  <a:close/>
                </a:path>
              </a:pathLst>
            </a:custGeom>
            <a:grp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19" name="フリーフォーム 18"/>
            <p:cNvSpPr>
              <a:spLocks/>
            </p:cNvSpPr>
            <p:nvPr/>
          </p:nvSpPr>
          <p:spPr bwMode="auto">
            <a:xfrm>
              <a:off x="7421610" y="3871493"/>
              <a:ext cx="1406859" cy="1424221"/>
            </a:xfrm>
            <a:custGeom>
              <a:avLst/>
              <a:gdLst>
                <a:gd name="T0" fmla="*/ 1276350 w 804"/>
                <a:gd name="T1" fmla="*/ 795338 h 820"/>
                <a:gd name="T2" fmla="*/ 1209675 w 804"/>
                <a:gd name="T3" fmla="*/ 449263 h 820"/>
                <a:gd name="T4" fmla="*/ 1003300 w 804"/>
                <a:gd name="T5" fmla="*/ 149225 h 820"/>
                <a:gd name="T6" fmla="*/ 828675 w 804"/>
                <a:gd name="T7" fmla="*/ 46038 h 820"/>
                <a:gd name="T8" fmla="*/ 1003300 w 804"/>
                <a:gd name="T9" fmla="*/ 241300 h 820"/>
                <a:gd name="T10" fmla="*/ 758825 w 804"/>
                <a:gd name="T11" fmla="*/ 92075 h 820"/>
                <a:gd name="T12" fmla="*/ 506413 w 804"/>
                <a:gd name="T13" fmla="*/ 46038 h 820"/>
                <a:gd name="T14" fmla="*/ 401638 w 804"/>
                <a:gd name="T15" fmla="*/ 79375 h 820"/>
                <a:gd name="T16" fmla="*/ 149225 w 804"/>
                <a:gd name="T17" fmla="*/ 220663 h 820"/>
                <a:gd name="T18" fmla="*/ 33338 w 804"/>
                <a:gd name="T19" fmla="*/ 427038 h 820"/>
                <a:gd name="T20" fmla="*/ 33338 w 804"/>
                <a:gd name="T21" fmla="*/ 817563 h 820"/>
                <a:gd name="T22" fmla="*/ 241300 w 804"/>
                <a:gd name="T23" fmla="*/ 1119188 h 820"/>
                <a:gd name="T24" fmla="*/ 206375 w 804"/>
                <a:gd name="T25" fmla="*/ 1165225 h 820"/>
                <a:gd name="T26" fmla="*/ 473075 w 804"/>
                <a:gd name="T27" fmla="*/ 1243013 h 820"/>
                <a:gd name="T28" fmla="*/ 642938 w 804"/>
                <a:gd name="T29" fmla="*/ 1255713 h 820"/>
                <a:gd name="T30" fmla="*/ 252413 w 804"/>
                <a:gd name="T31" fmla="*/ 1268413 h 820"/>
                <a:gd name="T32" fmla="*/ 539750 w 804"/>
                <a:gd name="T33" fmla="*/ 1301750 h 820"/>
                <a:gd name="T34" fmla="*/ 841375 w 804"/>
                <a:gd name="T35" fmla="*/ 1255713 h 820"/>
                <a:gd name="T36" fmla="*/ 1047750 w 804"/>
                <a:gd name="T37" fmla="*/ 1139825 h 820"/>
                <a:gd name="T38" fmla="*/ 1160463 w 804"/>
                <a:gd name="T39" fmla="*/ 977900 h 820"/>
                <a:gd name="T40" fmla="*/ 1160463 w 804"/>
                <a:gd name="T41" fmla="*/ 795338 h 820"/>
                <a:gd name="T42" fmla="*/ 1173163 w 804"/>
                <a:gd name="T43" fmla="*/ 725488 h 820"/>
                <a:gd name="T44" fmla="*/ 1219200 w 804"/>
                <a:gd name="T45" fmla="*/ 784225 h 820"/>
                <a:gd name="T46" fmla="*/ 1160463 w 804"/>
                <a:gd name="T47" fmla="*/ 635000 h 820"/>
                <a:gd name="T48" fmla="*/ 1209675 w 804"/>
                <a:gd name="T49" fmla="*/ 646113 h 820"/>
                <a:gd name="T50" fmla="*/ 1255713 w 804"/>
                <a:gd name="T51" fmla="*/ 795338 h 820"/>
                <a:gd name="T52" fmla="*/ 1231900 w 804"/>
                <a:gd name="T53" fmla="*/ 1003300 h 820"/>
                <a:gd name="T54" fmla="*/ 815975 w 804"/>
                <a:gd name="T55" fmla="*/ 887413 h 820"/>
                <a:gd name="T56" fmla="*/ 633413 w 804"/>
                <a:gd name="T57" fmla="*/ 1016000 h 820"/>
                <a:gd name="T58" fmla="*/ 344488 w 804"/>
                <a:gd name="T59" fmla="*/ 920750 h 820"/>
                <a:gd name="T60" fmla="*/ 219075 w 804"/>
                <a:gd name="T61" fmla="*/ 738188 h 820"/>
                <a:gd name="T62" fmla="*/ 206375 w 804"/>
                <a:gd name="T63" fmla="*/ 530225 h 820"/>
                <a:gd name="T64" fmla="*/ 265113 w 804"/>
                <a:gd name="T65" fmla="*/ 381000 h 820"/>
                <a:gd name="T66" fmla="*/ 473075 w 804"/>
                <a:gd name="T67" fmla="*/ 254000 h 820"/>
                <a:gd name="T68" fmla="*/ 311150 w 804"/>
                <a:gd name="T69" fmla="*/ 311150 h 820"/>
                <a:gd name="T70" fmla="*/ 182563 w 804"/>
                <a:gd name="T71" fmla="*/ 439738 h 820"/>
                <a:gd name="T72" fmla="*/ 252413 w 804"/>
                <a:gd name="T73" fmla="*/ 300038 h 820"/>
                <a:gd name="T74" fmla="*/ 434975 w 804"/>
                <a:gd name="T75" fmla="*/ 195263 h 820"/>
                <a:gd name="T76" fmla="*/ 587375 w 804"/>
                <a:gd name="T77" fmla="*/ 149225 h 820"/>
                <a:gd name="T78" fmla="*/ 493713 w 804"/>
                <a:gd name="T79" fmla="*/ 115888 h 820"/>
                <a:gd name="T80" fmla="*/ 655638 w 804"/>
                <a:gd name="T81" fmla="*/ 104775 h 820"/>
                <a:gd name="T82" fmla="*/ 758825 w 804"/>
                <a:gd name="T83" fmla="*/ 231775 h 820"/>
                <a:gd name="T84" fmla="*/ 804863 w 804"/>
                <a:gd name="T85" fmla="*/ 287338 h 820"/>
                <a:gd name="T86" fmla="*/ 758825 w 804"/>
                <a:gd name="T87" fmla="*/ 381000 h 820"/>
                <a:gd name="T88" fmla="*/ 815975 w 804"/>
                <a:gd name="T89" fmla="*/ 403225 h 820"/>
                <a:gd name="T90" fmla="*/ 862013 w 804"/>
                <a:gd name="T91" fmla="*/ 427038 h 820"/>
                <a:gd name="T92" fmla="*/ 898525 w 804"/>
                <a:gd name="T93" fmla="*/ 601663 h 820"/>
                <a:gd name="T94" fmla="*/ 0 1 256"/>
                <a:gd name="T95" fmla="*/ 0 1 256"/>
                <a:gd name="T96" fmla="*/ 0 1 256"/>
                <a:gd name="T97" fmla="*/ 0 1 256"/>
                <a:gd name="T98" fmla="*/ 0 1 256"/>
                <a:gd name="T99" fmla="*/ 0 1 256"/>
                <a:gd name="T100" fmla="*/ 0 1 256"/>
                <a:gd name="T101" fmla="*/ 0 1 256"/>
                <a:gd name="T102" fmla="*/ 0 1 256"/>
                <a:gd name="T103" fmla="*/ 0 1 256"/>
                <a:gd name="T104" fmla="*/ 0 1 256"/>
                <a:gd name="T105" fmla="*/ 0 1 256"/>
                <a:gd name="T106" fmla="*/ 0 1 256"/>
                <a:gd name="T107" fmla="*/ 0 1 256"/>
                <a:gd name="T108" fmla="*/ 0 1 256"/>
                <a:gd name="T109" fmla="*/ 0 1 256"/>
                <a:gd name="T110" fmla="*/ 0 1 256"/>
                <a:gd name="T111" fmla="*/ 0 1 256"/>
                <a:gd name="T112" fmla="*/ 0 1 256"/>
                <a:gd name="T113" fmla="*/ 0 1 256"/>
                <a:gd name="T114" fmla="*/ 0 1 256"/>
                <a:gd name="T115" fmla="*/ 0 1 256"/>
                <a:gd name="T116" fmla="*/ 0 1 256"/>
                <a:gd name="T117" fmla="*/ 0 1 256"/>
                <a:gd name="T118" fmla="*/ 0 1 256"/>
                <a:gd name="T119" fmla="*/ 0 1 256"/>
                <a:gd name="T120" fmla="*/ 0 1 256"/>
                <a:gd name="T121" fmla="*/ 0 1 256"/>
                <a:gd name="T122" fmla="*/ 0 1 256"/>
                <a:gd name="T123" fmla="*/ 0 1 256"/>
                <a:gd name="T124" fmla="*/ 0 1 256"/>
                <a:gd name="T125" fmla="*/ 0 1 256"/>
                <a:gd name="T126" fmla="*/ 0 1 256"/>
                <a:gd name="T127" fmla="*/ 0 1 256"/>
                <a:gd name="T128" fmla="*/ 0 1 256"/>
                <a:gd name="T129" fmla="*/ 0 1 256"/>
                <a:gd name="T130" fmla="*/ 0 1 256"/>
                <a:gd name="T131" fmla="*/ 0 1 256"/>
                <a:gd name="T132" fmla="*/ 0 1 256"/>
                <a:gd name="T133" fmla="*/ 0 1 256"/>
                <a:gd name="T134" fmla="*/ 0 1 256"/>
                <a:gd name="T135" fmla="*/ 0 1 256"/>
                <a:gd name="T136" fmla="*/ 0 1 256"/>
                <a:gd name="T137" fmla="*/ 0 1 256"/>
                <a:gd name="T138" fmla="*/ 0 1 256"/>
                <a:gd name="T139" fmla="*/ 0 1 256"/>
                <a:gd name="T140" fmla="*/ 0 1 256"/>
                <a:gd name="T141" fmla="*/ 0 w 804"/>
                <a:gd name="T142" fmla="*/ 0 h 820"/>
                <a:gd name="T143" fmla="*/ 0 w 804"/>
                <a:gd name="T144" fmla="*/ 0 h 82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04" h="820">
                  <a:moveTo>
                    <a:pt x="776" y="632"/>
                  </a:moveTo>
                  <a:lnTo>
                    <a:pt x="797" y="559"/>
                  </a:lnTo>
                  <a:lnTo>
                    <a:pt x="804" y="501"/>
                  </a:lnTo>
                  <a:lnTo>
                    <a:pt x="804" y="444"/>
                  </a:lnTo>
                  <a:lnTo>
                    <a:pt x="791" y="379"/>
                  </a:lnTo>
                  <a:lnTo>
                    <a:pt x="762" y="283"/>
                  </a:lnTo>
                  <a:lnTo>
                    <a:pt x="710" y="204"/>
                  </a:lnTo>
                  <a:lnTo>
                    <a:pt x="660" y="123"/>
                  </a:lnTo>
                  <a:lnTo>
                    <a:pt x="632" y="94"/>
                  </a:lnTo>
                  <a:lnTo>
                    <a:pt x="595" y="66"/>
                  </a:lnTo>
                  <a:lnTo>
                    <a:pt x="559" y="50"/>
                  </a:lnTo>
                  <a:lnTo>
                    <a:pt x="522" y="29"/>
                  </a:lnTo>
                  <a:lnTo>
                    <a:pt x="442" y="0"/>
                  </a:lnTo>
                  <a:lnTo>
                    <a:pt x="543" y="73"/>
                  </a:lnTo>
                  <a:lnTo>
                    <a:pt x="632" y="152"/>
                  </a:lnTo>
                  <a:lnTo>
                    <a:pt x="551" y="102"/>
                  </a:lnTo>
                  <a:lnTo>
                    <a:pt x="478" y="50"/>
                  </a:lnTo>
                  <a:lnTo>
                    <a:pt x="478" y="58"/>
                  </a:lnTo>
                  <a:lnTo>
                    <a:pt x="478" y="73"/>
                  </a:lnTo>
                  <a:lnTo>
                    <a:pt x="376" y="45"/>
                  </a:lnTo>
                  <a:lnTo>
                    <a:pt x="319" y="29"/>
                  </a:lnTo>
                  <a:lnTo>
                    <a:pt x="246" y="29"/>
                  </a:lnTo>
                  <a:lnTo>
                    <a:pt x="246" y="45"/>
                  </a:lnTo>
                  <a:lnTo>
                    <a:pt x="253" y="50"/>
                  </a:lnTo>
                  <a:lnTo>
                    <a:pt x="188" y="81"/>
                  </a:lnTo>
                  <a:lnTo>
                    <a:pt x="138" y="102"/>
                  </a:lnTo>
                  <a:lnTo>
                    <a:pt x="94" y="139"/>
                  </a:lnTo>
                  <a:lnTo>
                    <a:pt x="58" y="189"/>
                  </a:lnTo>
                  <a:lnTo>
                    <a:pt x="36" y="233"/>
                  </a:lnTo>
                  <a:lnTo>
                    <a:pt x="21" y="269"/>
                  </a:lnTo>
                  <a:lnTo>
                    <a:pt x="0" y="348"/>
                  </a:lnTo>
                  <a:lnTo>
                    <a:pt x="0" y="436"/>
                  </a:lnTo>
                  <a:lnTo>
                    <a:pt x="21" y="515"/>
                  </a:lnTo>
                  <a:lnTo>
                    <a:pt x="50" y="588"/>
                  </a:lnTo>
                  <a:lnTo>
                    <a:pt x="102" y="653"/>
                  </a:lnTo>
                  <a:lnTo>
                    <a:pt x="152" y="705"/>
                  </a:lnTo>
                  <a:lnTo>
                    <a:pt x="217" y="741"/>
                  </a:lnTo>
                  <a:lnTo>
                    <a:pt x="180" y="741"/>
                  </a:lnTo>
                  <a:lnTo>
                    <a:pt x="130" y="734"/>
                  </a:lnTo>
                  <a:lnTo>
                    <a:pt x="175" y="755"/>
                  </a:lnTo>
                  <a:lnTo>
                    <a:pt x="217" y="770"/>
                  </a:lnTo>
                  <a:lnTo>
                    <a:pt x="298" y="783"/>
                  </a:lnTo>
                  <a:lnTo>
                    <a:pt x="370" y="783"/>
                  </a:lnTo>
                  <a:lnTo>
                    <a:pt x="457" y="770"/>
                  </a:lnTo>
                  <a:lnTo>
                    <a:pt x="405" y="791"/>
                  </a:lnTo>
                  <a:lnTo>
                    <a:pt x="355" y="806"/>
                  </a:lnTo>
                  <a:lnTo>
                    <a:pt x="274" y="806"/>
                  </a:lnTo>
                  <a:lnTo>
                    <a:pt x="159" y="799"/>
                  </a:lnTo>
                  <a:lnTo>
                    <a:pt x="196" y="814"/>
                  </a:lnTo>
                  <a:lnTo>
                    <a:pt x="240" y="820"/>
                  </a:lnTo>
                  <a:lnTo>
                    <a:pt x="340" y="820"/>
                  </a:lnTo>
                  <a:lnTo>
                    <a:pt x="405" y="820"/>
                  </a:lnTo>
                  <a:lnTo>
                    <a:pt x="470" y="806"/>
                  </a:lnTo>
                  <a:lnTo>
                    <a:pt x="530" y="791"/>
                  </a:lnTo>
                  <a:lnTo>
                    <a:pt x="572" y="770"/>
                  </a:lnTo>
                  <a:lnTo>
                    <a:pt x="624" y="755"/>
                  </a:lnTo>
                  <a:lnTo>
                    <a:pt x="660" y="718"/>
                  </a:lnTo>
                  <a:lnTo>
                    <a:pt x="697" y="682"/>
                  </a:lnTo>
                  <a:lnTo>
                    <a:pt x="726" y="640"/>
                  </a:lnTo>
                  <a:lnTo>
                    <a:pt x="731" y="616"/>
                  </a:lnTo>
                  <a:lnTo>
                    <a:pt x="739" y="574"/>
                  </a:lnTo>
                  <a:lnTo>
                    <a:pt x="739" y="522"/>
                  </a:lnTo>
                  <a:lnTo>
                    <a:pt x="731" y="501"/>
                  </a:lnTo>
                  <a:lnTo>
                    <a:pt x="726" y="480"/>
                  </a:lnTo>
                  <a:lnTo>
                    <a:pt x="726" y="450"/>
                  </a:lnTo>
                  <a:lnTo>
                    <a:pt x="739" y="457"/>
                  </a:lnTo>
                  <a:lnTo>
                    <a:pt x="747" y="465"/>
                  </a:lnTo>
                  <a:lnTo>
                    <a:pt x="762" y="538"/>
                  </a:lnTo>
                  <a:lnTo>
                    <a:pt x="768" y="494"/>
                  </a:lnTo>
                  <a:lnTo>
                    <a:pt x="762" y="450"/>
                  </a:lnTo>
                  <a:lnTo>
                    <a:pt x="747" y="421"/>
                  </a:lnTo>
                  <a:lnTo>
                    <a:pt x="731" y="400"/>
                  </a:lnTo>
                  <a:lnTo>
                    <a:pt x="731" y="392"/>
                  </a:lnTo>
                  <a:lnTo>
                    <a:pt x="739" y="400"/>
                  </a:lnTo>
                  <a:lnTo>
                    <a:pt x="762" y="407"/>
                  </a:lnTo>
                  <a:lnTo>
                    <a:pt x="768" y="421"/>
                  </a:lnTo>
                  <a:lnTo>
                    <a:pt x="783" y="457"/>
                  </a:lnTo>
                  <a:lnTo>
                    <a:pt x="791" y="501"/>
                  </a:lnTo>
                  <a:lnTo>
                    <a:pt x="783" y="545"/>
                  </a:lnTo>
                  <a:lnTo>
                    <a:pt x="783" y="632"/>
                  </a:lnTo>
                  <a:lnTo>
                    <a:pt x="776" y="632"/>
                  </a:lnTo>
                  <a:lnTo>
                    <a:pt x="559" y="421"/>
                  </a:lnTo>
                  <a:lnTo>
                    <a:pt x="543" y="501"/>
                  </a:lnTo>
                  <a:lnTo>
                    <a:pt x="514" y="559"/>
                  </a:lnTo>
                  <a:lnTo>
                    <a:pt x="501" y="580"/>
                  </a:lnTo>
                  <a:lnTo>
                    <a:pt x="470" y="603"/>
                  </a:lnTo>
                  <a:lnTo>
                    <a:pt x="399" y="640"/>
                  </a:lnTo>
                  <a:lnTo>
                    <a:pt x="334" y="632"/>
                  </a:lnTo>
                  <a:lnTo>
                    <a:pt x="269" y="611"/>
                  </a:lnTo>
                  <a:lnTo>
                    <a:pt x="217" y="580"/>
                  </a:lnTo>
                  <a:lnTo>
                    <a:pt x="180" y="545"/>
                  </a:lnTo>
                  <a:lnTo>
                    <a:pt x="159" y="501"/>
                  </a:lnTo>
                  <a:lnTo>
                    <a:pt x="138" y="465"/>
                  </a:lnTo>
                  <a:lnTo>
                    <a:pt x="130" y="428"/>
                  </a:lnTo>
                  <a:lnTo>
                    <a:pt x="130" y="392"/>
                  </a:lnTo>
                  <a:lnTo>
                    <a:pt x="130" y="334"/>
                  </a:lnTo>
                  <a:lnTo>
                    <a:pt x="138" y="298"/>
                  </a:lnTo>
                  <a:lnTo>
                    <a:pt x="152" y="261"/>
                  </a:lnTo>
                  <a:lnTo>
                    <a:pt x="167" y="240"/>
                  </a:lnTo>
                  <a:lnTo>
                    <a:pt x="217" y="204"/>
                  </a:lnTo>
                  <a:lnTo>
                    <a:pt x="282" y="160"/>
                  </a:lnTo>
                  <a:lnTo>
                    <a:pt x="298" y="160"/>
                  </a:lnTo>
                  <a:lnTo>
                    <a:pt x="298" y="152"/>
                  </a:lnTo>
                  <a:lnTo>
                    <a:pt x="240" y="167"/>
                  </a:lnTo>
                  <a:lnTo>
                    <a:pt x="196" y="196"/>
                  </a:lnTo>
                  <a:lnTo>
                    <a:pt x="152" y="233"/>
                  </a:lnTo>
                  <a:lnTo>
                    <a:pt x="115" y="269"/>
                  </a:lnTo>
                  <a:lnTo>
                    <a:pt x="115" y="277"/>
                  </a:lnTo>
                  <a:lnTo>
                    <a:pt x="109" y="277"/>
                  </a:lnTo>
                  <a:lnTo>
                    <a:pt x="130" y="233"/>
                  </a:lnTo>
                  <a:lnTo>
                    <a:pt x="159" y="189"/>
                  </a:lnTo>
                  <a:lnTo>
                    <a:pt x="196" y="160"/>
                  </a:lnTo>
                  <a:lnTo>
                    <a:pt x="240" y="139"/>
                  </a:lnTo>
                  <a:lnTo>
                    <a:pt x="274" y="123"/>
                  </a:lnTo>
                  <a:lnTo>
                    <a:pt x="319" y="110"/>
                  </a:lnTo>
                  <a:lnTo>
                    <a:pt x="376" y="102"/>
                  </a:lnTo>
                  <a:lnTo>
                    <a:pt x="370" y="94"/>
                  </a:lnTo>
                  <a:lnTo>
                    <a:pt x="347" y="87"/>
                  </a:lnTo>
                  <a:lnTo>
                    <a:pt x="326" y="81"/>
                  </a:lnTo>
                  <a:lnTo>
                    <a:pt x="311" y="73"/>
                  </a:lnTo>
                  <a:lnTo>
                    <a:pt x="340" y="66"/>
                  </a:lnTo>
                  <a:lnTo>
                    <a:pt x="370" y="58"/>
                  </a:lnTo>
                  <a:lnTo>
                    <a:pt x="413" y="66"/>
                  </a:lnTo>
                  <a:lnTo>
                    <a:pt x="493" y="94"/>
                  </a:lnTo>
                  <a:lnTo>
                    <a:pt x="486" y="123"/>
                  </a:lnTo>
                  <a:lnTo>
                    <a:pt x="478" y="146"/>
                  </a:lnTo>
                  <a:lnTo>
                    <a:pt x="478" y="181"/>
                  </a:lnTo>
                  <a:lnTo>
                    <a:pt x="501" y="175"/>
                  </a:lnTo>
                  <a:lnTo>
                    <a:pt x="507" y="181"/>
                  </a:lnTo>
                  <a:lnTo>
                    <a:pt x="478" y="212"/>
                  </a:lnTo>
                  <a:lnTo>
                    <a:pt x="449" y="233"/>
                  </a:lnTo>
                  <a:lnTo>
                    <a:pt x="478" y="240"/>
                  </a:lnTo>
                  <a:lnTo>
                    <a:pt x="501" y="240"/>
                  </a:lnTo>
                  <a:lnTo>
                    <a:pt x="514" y="248"/>
                  </a:lnTo>
                  <a:lnTo>
                    <a:pt x="514" y="254"/>
                  </a:lnTo>
                  <a:lnTo>
                    <a:pt x="522" y="261"/>
                  </a:lnTo>
                  <a:lnTo>
                    <a:pt x="530" y="261"/>
                  </a:lnTo>
                  <a:lnTo>
                    <a:pt x="543" y="269"/>
                  </a:lnTo>
                  <a:lnTo>
                    <a:pt x="551" y="290"/>
                  </a:lnTo>
                  <a:lnTo>
                    <a:pt x="566" y="327"/>
                  </a:lnTo>
                  <a:lnTo>
                    <a:pt x="566" y="379"/>
                  </a:lnTo>
                  <a:lnTo>
                    <a:pt x="559" y="421"/>
                  </a:lnTo>
                  <a:lnTo>
                    <a:pt x="776" y="632"/>
                  </a:lnTo>
                  <a:close/>
                </a:path>
              </a:pathLst>
            </a:custGeom>
            <a:grp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20" name="フリーフォーム 19"/>
            <p:cNvSpPr>
              <a:spLocks/>
            </p:cNvSpPr>
            <p:nvPr/>
          </p:nvSpPr>
          <p:spPr bwMode="auto">
            <a:xfrm>
              <a:off x="7358082" y="4714884"/>
              <a:ext cx="251974" cy="453319"/>
            </a:xfrm>
            <a:custGeom>
              <a:avLst/>
              <a:gdLst>
                <a:gd name="T0" fmla="*/ 0 w 144"/>
                <a:gd name="T1" fmla="*/ 0 h 261"/>
                <a:gd name="T2" fmla="*/ 66675 w 144"/>
                <a:gd name="T3" fmla="*/ 149225 h 261"/>
                <a:gd name="T4" fmla="*/ 138113 w 144"/>
                <a:gd name="T5" fmla="*/ 274638 h 261"/>
                <a:gd name="T6" fmla="*/ 207963 w 144"/>
                <a:gd name="T7" fmla="*/ 357188 h 261"/>
                <a:gd name="T8" fmla="*/ 228600 w 144"/>
                <a:gd name="T9" fmla="*/ 414338 h 261"/>
                <a:gd name="T10" fmla="*/ 125413 w 144"/>
                <a:gd name="T11" fmla="*/ 331788 h 261"/>
                <a:gd name="T12" fmla="*/ 92075 w 144"/>
                <a:gd name="T13" fmla="*/ 274638 h 261"/>
                <a:gd name="T14" fmla="*/ 46038 w 144"/>
                <a:gd name="T15" fmla="*/ 195263 h 261"/>
                <a:gd name="T16" fmla="*/ 12700 w 144"/>
                <a:gd name="T17" fmla="*/ 103188 h 261"/>
                <a:gd name="T18" fmla="*/ 12700 w 144"/>
                <a:gd name="T19" fmla="*/ 0 h 261"/>
                <a:gd name="T20" fmla="*/ 0 w 144"/>
                <a:gd name="T21" fmla="*/ 0 h 261"/>
                <a:gd name="T22" fmla="*/ 0 1 256"/>
                <a:gd name="T23" fmla="*/ 0 1 256"/>
                <a:gd name="T24" fmla="*/ 0 1 256"/>
                <a:gd name="T25" fmla="*/ 0 1 256"/>
                <a:gd name="T26" fmla="*/ 0 1 256"/>
                <a:gd name="T27" fmla="*/ 0 1 256"/>
                <a:gd name="T28" fmla="*/ 0 1 256"/>
                <a:gd name="T29" fmla="*/ 0 1 256"/>
                <a:gd name="T30" fmla="*/ 0 1 256"/>
                <a:gd name="T31" fmla="*/ 0 1 256"/>
                <a:gd name="T32" fmla="*/ 0 1 256"/>
                <a:gd name="T33" fmla="*/ 0 w 144"/>
                <a:gd name="T34" fmla="*/ 0 h 261"/>
                <a:gd name="T35" fmla="*/ 0 w 144"/>
                <a:gd name="T36" fmla="*/ 0 h 2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4" h="261">
                  <a:moveTo>
                    <a:pt x="0" y="0"/>
                  </a:moveTo>
                  <a:lnTo>
                    <a:pt x="42" y="94"/>
                  </a:lnTo>
                  <a:lnTo>
                    <a:pt x="87" y="173"/>
                  </a:lnTo>
                  <a:lnTo>
                    <a:pt x="131" y="225"/>
                  </a:lnTo>
                  <a:lnTo>
                    <a:pt x="144" y="261"/>
                  </a:lnTo>
                  <a:lnTo>
                    <a:pt x="79" y="209"/>
                  </a:lnTo>
                  <a:lnTo>
                    <a:pt x="58" y="173"/>
                  </a:lnTo>
                  <a:lnTo>
                    <a:pt x="29" y="123"/>
                  </a:lnTo>
                  <a:lnTo>
                    <a:pt x="8" y="65"/>
                  </a:lnTo>
                  <a:lnTo>
                    <a:pt x="8" y="0"/>
                  </a:lnTo>
                  <a:lnTo>
                    <a:pt x="0" y="0"/>
                  </a:lnTo>
                  <a:close/>
                </a:path>
              </a:pathLst>
            </a:custGeom>
            <a:grp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grpSp>
    </p:spTree>
    <p:extLst>
      <p:ext uri="{BB962C8B-B14F-4D97-AF65-F5344CB8AC3E}">
        <p14:creationId xmlns:p14="http://schemas.microsoft.com/office/powerpoint/2010/main" val="11394582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28596" y="428604"/>
            <a:ext cx="8229600" cy="1143000"/>
          </a:xfrm>
        </p:spPr>
        <p:txBody>
          <a:bodyPr/>
          <a:lstStyle/>
          <a:p>
            <a:r>
              <a:rPr kumimoji="0" lang="ja-JP" altLang="en-US" smtClean="0"/>
              <a:t>マスター タイトルの書式設定</a:t>
            </a:r>
            <a:endParaRPr kumimoji="0" lang="en-US"/>
          </a:p>
        </p:txBody>
      </p:sp>
      <p:sp>
        <p:nvSpPr>
          <p:cNvPr id="3" name="コンテンツ プレースホルダー 2"/>
          <p:cNvSpPr>
            <a:spLocks noGrp="1"/>
          </p:cNvSpPr>
          <p:nvPr>
            <p:ph idx="1"/>
          </p:nvPr>
        </p:nvSpPr>
        <p:spPr>
          <a:xfrm>
            <a:off x="428596" y="1614477"/>
            <a:ext cx="8229600" cy="4687200"/>
          </a:xfrm>
        </p:spPr>
        <p:txBody>
          <a:bodyPr/>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ー 3"/>
          <p:cNvSpPr>
            <a:spLocks noGrp="1"/>
          </p:cNvSpPr>
          <p:nvPr>
            <p:ph type="dt" sz="half" idx="10"/>
          </p:nvPr>
        </p:nvSpPr>
        <p:spPr>
          <a:xfrm>
            <a:off x="0" y="0"/>
            <a:ext cx="2133600" cy="360000"/>
          </a:xfrm>
        </p:spPr>
        <p:txBody>
          <a:body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a:xfrm>
            <a:off x="2199599" y="0"/>
            <a:ext cx="4500000" cy="360000"/>
          </a:xfrm>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a:xfrm>
            <a:off x="7714800" y="0"/>
            <a:ext cx="1429200" cy="360000"/>
          </a:xfrm>
        </p:spPr>
        <p:txBody>
          <a:bodyPr/>
          <a:lstStyle>
            <a:lvl1pPr algn="ctr">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455222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482544" y="2698750"/>
            <a:ext cx="7772400" cy="1362075"/>
          </a:xfrm>
        </p:spPr>
        <p:txBody>
          <a:bodyPr anchor="t"/>
          <a:lstStyle>
            <a:lvl1pPr algn="l">
              <a:defRPr sz="4000" b="1" cap="all"/>
            </a:lvl1pPr>
          </a:lstStyle>
          <a:p>
            <a:r>
              <a:rPr kumimoji="0" lang="ja-JP" altLang="en-US" smtClean="0"/>
              <a:t>マスター タイトルの書式設定</a:t>
            </a:r>
            <a:endParaRPr kumimoji="0" lang="en-US"/>
          </a:p>
        </p:txBody>
      </p:sp>
      <p:sp>
        <p:nvSpPr>
          <p:cNvPr id="3" name="テキスト プレースホルダー 2"/>
          <p:cNvSpPr>
            <a:spLocks noGrp="1"/>
          </p:cNvSpPr>
          <p:nvPr>
            <p:ph type="body" idx="1"/>
          </p:nvPr>
        </p:nvSpPr>
        <p:spPr>
          <a:xfrm>
            <a:off x="482544" y="1176325"/>
            <a:ext cx="7772400" cy="1500187"/>
          </a:xfrm>
        </p:spPr>
        <p:txBody>
          <a:bodyPr anchor="b"/>
          <a:lstStyle>
            <a:lvl1pPr marL="0" indent="0">
              <a:buNone/>
              <a:defRPr sz="2000" baseline="0">
                <a:solidFill>
                  <a:schemeClr val="tx2"/>
                </a:solidFill>
              </a:defRPr>
            </a:lvl1pPr>
            <a:lvl2pPr marL="457200" indent="0">
              <a:buNone/>
              <a:defRPr sz="1800">
                <a:solidFill>
                  <a:schemeClr val="tx2"/>
                </a:solidFill>
              </a:defRPr>
            </a:lvl2pPr>
            <a:lvl3pPr marL="914400" indent="0">
              <a:buNone/>
              <a:defRPr sz="1600">
                <a:solidFill>
                  <a:schemeClr val="tx2"/>
                </a:solidFill>
              </a:defRPr>
            </a:lvl3pPr>
            <a:lvl4pPr marL="1371600" indent="0">
              <a:buNone/>
              <a:defRPr sz="1400">
                <a:solidFill>
                  <a:schemeClr val="tx2"/>
                </a:solidFill>
              </a:defRPr>
            </a:lvl4pPr>
            <a:lvl5pPr marL="1828800" indent="0">
              <a:buNone/>
              <a:defRPr sz="1400">
                <a:solidFill>
                  <a:schemeClr val="tx2"/>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ー 3"/>
          <p:cNvSpPr>
            <a:spLocks noGrp="1"/>
          </p:cNvSpPr>
          <p:nvPr>
            <p:ph type="dt" sz="half" idx="10"/>
          </p:nvPr>
        </p:nvSpPr>
        <p:spPr>
          <a:xfrm>
            <a:off x="0" y="0"/>
            <a:ext cx="2133600" cy="360000"/>
          </a:xfrm>
        </p:spPr>
        <p:txBody>
          <a:body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a:xfrm>
            <a:off x="2199600" y="0"/>
            <a:ext cx="4500000" cy="360000"/>
          </a:xfrm>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a:xfrm>
            <a:off x="7714800" y="0"/>
            <a:ext cx="1429200" cy="360000"/>
          </a:xfrm>
        </p:spPr>
        <p:txBody>
          <a:bodyPr/>
          <a:lstStyle>
            <a:lvl1pPr algn="ctr">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grpSp>
        <p:nvGrpSpPr>
          <p:cNvPr id="7" name="グループ化 6"/>
          <p:cNvGrpSpPr>
            <a:grpSpLocks/>
          </p:cNvGrpSpPr>
          <p:nvPr/>
        </p:nvGrpSpPr>
        <p:grpSpPr bwMode="auto">
          <a:xfrm>
            <a:off x="-16016" y="0"/>
            <a:ext cx="9144000" cy="6858024"/>
            <a:chOff x="-129" y="-42"/>
            <a:chExt cx="6177" cy="4355"/>
          </a:xfrm>
        </p:grpSpPr>
        <p:sp>
          <p:nvSpPr>
            <p:cNvPr id="24" name="フリーフォーム 23"/>
            <p:cNvSpPr>
              <a:spLocks/>
            </p:cNvSpPr>
            <p:nvPr/>
          </p:nvSpPr>
          <p:spPr bwMode="auto">
            <a:xfrm>
              <a:off x="-122" y="-42"/>
              <a:ext cx="5811" cy="4091"/>
            </a:xfrm>
            <a:custGeom>
              <a:avLst/>
              <a:gdLst/>
              <a:ahLst/>
              <a:cxnLst>
                <a:cxn ang="0">
                  <a:pos x="0" y="4069"/>
                </a:cxn>
                <a:cxn ang="0">
                  <a:pos x="161" y="4084"/>
                </a:cxn>
                <a:cxn ang="0">
                  <a:pos x="344" y="4084"/>
                </a:cxn>
                <a:cxn ang="0">
                  <a:pos x="593" y="4091"/>
                </a:cxn>
                <a:cxn ang="0">
                  <a:pos x="893" y="4084"/>
                </a:cxn>
                <a:cxn ang="0">
                  <a:pos x="1230" y="4069"/>
                </a:cxn>
                <a:cxn ang="0">
                  <a:pos x="1588" y="4033"/>
                </a:cxn>
                <a:cxn ang="0">
                  <a:pos x="1991" y="3996"/>
                </a:cxn>
                <a:cxn ang="0">
                  <a:pos x="2196" y="3959"/>
                </a:cxn>
                <a:cxn ang="0">
                  <a:pos x="2408" y="3923"/>
                </a:cxn>
                <a:cxn ang="0">
                  <a:pos x="2613" y="3879"/>
                </a:cxn>
                <a:cxn ang="0">
                  <a:pos x="2832" y="3828"/>
                </a:cxn>
                <a:cxn ang="0">
                  <a:pos x="3052" y="3776"/>
                </a:cxn>
                <a:cxn ang="0">
                  <a:pos x="3257" y="3718"/>
                </a:cxn>
                <a:cxn ang="0">
                  <a:pos x="3469" y="3645"/>
                </a:cxn>
                <a:cxn ang="0">
                  <a:pos x="3681" y="3572"/>
                </a:cxn>
                <a:cxn ang="0">
                  <a:pos x="3886" y="3484"/>
                </a:cxn>
                <a:cxn ang="0">
                  <a:pos x="4084" y="3381"/>
                </a:cxn>
                <a:cxn ang="0">
                  <a:pos x="4274" y="3279"/>
                </a:cxn>
                <a:cxn ang="0">
                  <a:pos x="4465" y="3169"/>
                </a:cxn>
                <a:cxn ang="0">
                  <a:pos x="4648" y="3037"/>
                </a:cxn>
                <a:cxn ang="0">
                  <a:pos x="4816" y="2898"/>
                </a:cxn>
                <a:cxn ang="0">
                  <a:pos x="4970" y="2759"/>
                </a:cxn>
                <a:cxn ang="0">
                  <a:pos x="5123" y="2591"/>
                </a:cxn>
                <a:cxn ang="0">
                  <a:pos x="5189" y="2510"/>
                </a:cxn>
                <a:cxn ang="0">
                  <a:pos x="5262" y="2415"/>
                </a:cxn>
                <a:cxn ang="0">
                  <a:pos x="5350" y="2269"/>
                </a:cxn>
                <a:cxn ang="0">
                  <a:pos x="5453" y="2093"/>
                </a:cxn>
                <a:cxn ang="0">
                  <a:pos x="5555" y="1873"/>
                </a:cxn>
                <a:cxn ang="0">
                  <a:pos x="5606" y="1756"/>
                </a:cxn>
                <a:cxn ang="0">
                  <a:pos x="5658" y="1625"/>
                </a:cxn>
                <a:cxn ang="0">
                  <a:pos x="5709" y="1485"/>
                </a:cxn>
                <a:cxn ang="0">
                  <a:pos x="5745" y="1332"/>
                </a:cxn>
                <a:cxn ang="0">
                  <a:pos x="5775" y="1207"/>
                </a:cxn>
                <a:cxn ang="0">
                  <a:pos x="5789" y="1068"/>
                </a:cxn>
                <a:cxn ang="0">
                  <a:pos x="5804" y="893"/>
                </a:cxn>
                <a:cxn ang="0">
                  <a:pos x="5811" y="790"/>
                </a:cxn>
                <a:cxn ang="0">
                  <a:pos x="5804" y="695"/>
                </a:cxn>
                <a:cxn ang="0">
                  <a:pos x="5797" y="578"/>
                </a:cxn>
                <a:cxn ang="0">
                  <a:pos x="5782" y="461"/>
                </a:cxn>
                <a:cxn ang="0">
                  <a:pos x="5760" y="344"/>
                </a:cxn>
                <a:cxn ang="0">
                  <a:pos x="5738" y="227"/>
                </a:cxn>
                <a:cxn ang="0">
                  <a:pos x="5694" y="109"/>
                </a:cxn>
                <a:cxn ang="0">
                  <a:pos x="5643" y="0"/>
                </a:cxn>
              </a:cxnLst>
              <a:rect l="0" t="0" r="0" b="0"/>
              <a:pathLst>
                <a:path w="5811" h="4091">
                  <a:moveTo>
                    <a:pt x="0" y="4069"/>
                  </a:moveTo>
                  <a:lnTo>
                    <a:pt x="161" y="4084"/>
                  </a:lnTo>
                  <a:lnTo>
                    <a:pt x="344" y="4084"/>
                  </a:lnTo>
                  <a:lnTo>
                    <a:pt x="593" y="4091"/>
                  </a:lnTo>
                  <a:lnTo>
                    <a:pt x="893" y="4084"/>
                  </a:lnTo>
                  <a:lnTo>
                    <a:pt x="1230" y="4069"/>
                  </a:lnTo>
                  <a:lnTo>
                    <a:pt x="1588" y="4033"/>
                  </a:lnTo>
                  <a:lnTo>
                    <a:pt x="1991" y="3996"/>
                  </a:lnTo>
                  <a:lnTo>
                    <a:pt x="2196" y="3959"/>
                  </a:lnTo>
                  <a:lnTo>
                    <a:pt x="2408" y="3923"/>
                  </a:lnTo>
                  <a:lnTo>
                    <a:pt x="2613" y="3879"/>
                  </a:lnTo>
                  <a:lnTo>
                    <a:pt x="2832" y="3828"/>
                  </a:lnTo>
                  <a:lnTo>
                    <a:pt x="3052" y="3776"/>
                  </a:lnTo>
                  <a:lnTo>
                    <a:pt x="3257" y="3718"/>
                  </a:lnTo>
                  <a:lnTo>
                    <a:pt x="3469" y="3645"/>
                  </a:lnTo>
                  <a:lnTo>
                    <a:pt x="3681" y="3572"/>
                  </a:lnTo>
                  <a:lnTo>
                    <a:pt x="3886" y="3484"/>
                  </a:lnTo>
                  <a:lnTo>
                    <a:pt x="4084" y="3381"/>
                  </a:lnTo>
                  <a:lnTo>
                    <a:pt x="4274" y="3279"/>
                  </a:lnTo>
                  <a:lnTo>
                    <a:pt x="4465" y="3169"/>
                  </a:lnTo>
                  <a:lnTo>
                    <a:pt x="4648" y="3037"/>
                  </a:lnTo>
                  <a:lnTo>
                    <a:pt x="4816" y="2898"/>
                  </a:lnTo>
                  <a:lnTo>
                    <a:pt x="4970" y="2759"/>
                  </a:lnTo>
                  <a:lnTo>
                    <a:pt x="5123" y="2591"/>
                  </a:lnTo>
                  <a:lnTo>
                    <a:pt x="5189" y="2510"/>
                  </a:lnTo>
                  <a:lnTo>
                    <a:pt x="5262" y="2415"/>
                  </a:lnTo>
                  <a:lnTo>
                    <a:pt x="5350" y="2269"/>
                  </a:lnTo>
                  <a:lnTo>
                    <a:pt x="5453" y="2093"/>
                  </a:lnTo>
                  <a:lnTo>
                    <a:pt x="5555" y="1873"/>
                  </a:lnTo>
                  <a:lnTo>
                    <a:pt x="5606" y="1756"/>
                  </a:lnTo>
                  <a:lnTo>
                    <a:pt x="5658" y="1625"/>
                  </a:lnTo>
                  <a:lnTo>
                    <a:pt x="5709" y="1485"/>
                  </a:lnTo>
                  <a:lnTo>
                    <a:pt x="5745" y="1332"/>
                  </a:lnTo>
                  <a:lnTo>
                    <a:pt x="5775" y="1207"/>
                  </a:lnTo>
                  <a:lnTo>
                    <a:pt x="5789" y="1068"/>
                  </a:lnTo>
                  <a:lnTo>
                    <a:pt x="5804" y="893"/>
                  </a:lnTo>
                  <a:lnTo>
                    <a:pt x="5811" y="790"/>
                  </a:lnTo>
                  <a:lnTo>
                    <a:pt x="5804" y="695"/>
                  </a:lnTo>
                  <a:lnTo>
                    <a:pt x="5797" y="578"/>
                  </a:lnTo>
                  <a:lnTo>
                    <a:pt x="5782" y="461"/>
                  </a:lnTo>
                  <a:lnTo>
                    <a:pt x="5760" y="344"/>
                  </a:lnTo>
                  <a:lnTo>
                    <a:pt x="5738" y="227"/>
                  </a:lnTo>
                  <a:lnTo>
                    <a:pt x="5694" y="109"/>
                  </a:lnTo>
                  <a:lnTo>
                    <a:pt x="5643" y="0"/>
                  </a:lnTo>
                </a:path>
              </a:pathLst>
            </a:custGeom>
            <a:noFill/>
            <a:ln w="317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5" name="フリーフォーム 24"/>
            <p:cNvSpPr>
              <a:spLocks/>
            </p:cNvSpPr>
            <p:nvPr/>
          </p:nvSpPr>
          <p:spPr bwMode="auto">
            <a:xfrm>
              <a:off x="-129" y="-42"/>
              <a:ext cx="6177" cy="4245"/>
            </a:xfrm>
            <a:custGeom>
              <a:avLst/>
              <a:gdLst/>
              <a:ahLst/>
              <a:cxnLst>
                <a:cxn ang="0">
                  <a:pos x="0" y="4238"/>
                </a:cxn>
                <a:cxn ang="0">
                  <a:pos x="161" y="4245"/>
                </a:cxn>
                <a:cxn ang="0">
                  <a:pos x="607" y="4245"/>
                </a:cxn>
                <a:cxn ang="0">
                  <a:pos x="915" y="4238"/>
                </a:cxn>
                <a:cxn ang="0">
                  <a:pos x="1266" y="4223"/>
                </a:cxn>
                <a:cxn ang="0">
                  <a:pos x="1632" y="4208"/>
                </a:cxn>
                <a:cxn ang="0">
                  <a:pos x="2034" y="4172"/>
                </a:cxn>
                <a:cxn ang="0">
                  <a:pos x="2459" y="4135"/>
                </a:cxn>
                <a:cxn ang="0">
                  <a:pos x="2891" y="4069"/>
                </a:cxn>
                <a:cxn ang="0">
                  <a:pos x="3096" y="4033"/>
                </a:cxn>
                <a:cxn ang="0">
                  <a:pos x="3308" y="4003"/>
                </a:cxn>
                <a:cxn ang="0">
                  <a:pos x="3513" y="3952"/>
                </a:cxn>
                <a:cxn ang="0">
                  <a:pos x="3718" y="3901"/>
                </a:cxn>
                <a:cxn ang="0">
                  <a:pos x="3915" y="3850"/>
                </a:cxn>
                <a:cxn ang="0">
                  <a:pos x="4098" y="3791"/>
                </a:cxn>
                <a:cxn ang="0">
                  <a:pos x="4289" y="3725"/>
                </a:cxn>
                <a:cxn ang="0">
                  <a:pos x="4464" y="3652"/>
                </a:cxn>
                <a:cxn ang="0">
                  <a:pos x="4625" y="3586"/>
                </a:cxn>
                <a:cxn ang="0">
                  <a:pos x="4779" y="3498"/>
                </a:cxn>
                <a:cxn ang="0">
                  <a:pos x="4925" y="3410"/>
                </a:cxn>
                <a:cxn ang="0">
                  <a:pos x="5050" y="3308"/>
                </a:cxn>
                <a:cxn ang="0">
                  <a:pos x="5094" y="3271"/>
                </a:cxn>
                <a:cxn ang="0">
                  <a:pos x="5204" y="3154"/>
                </a:cxn>
                <a:cxn ang="0">
                  <a:pos x="5372" y="2971"/>
                </a:cxn>
                <a:cxn ang="0">
                  <a:pos x="5467" y="2862"/>
                </a:cxn>
                <a:cxn ang="0">
                  <a:pos x="5562" y="2722"/>
                </a:cxn>
                <a:cxn ang="0">
                  <a:pos x="5665" y="2583"/>
                </a:cxn>
                <a:cxn ang="0">
                  <a:pos x="5760" y="2422"/>
                </a:cxn>
                <a:cxn ang="0">
                  <a:pos x="5855" y="2247"/>
                </a:cxn>
                <a:cxn ang="0">
                  <a:pos x="5943" y="2071"/>
                </a:cxn>
                <a:cxn ang="0">
                  <a:pos x="6023" y="1881"/>
                </a:cxn>
                <a:cxn ang="0">
                  <a:pos x="6089" y="1683"/>
                </a:cxn>
                <a:cxn ang="0">
                  <a:pos x="6118" y="1573"/>
                </a:cxn>
                <a:cxn ang="0">
                  <a:pos x="6140" y="1471"/>
                </a:cxn>
                <a:cxn ang="0">
                  <a:pos x="6162" y="1361"/>
                </a:cxn>
                <a:cxn ang="0">
                  <a:pos x="6170" y="1244"/>
                </a:cxn>
                <a:cxn ang="0">
                  <a:pos x="6177" y="1105"/>
                </a:cxn>
                <a:cxn ang="0">
                  <a:pos x="6177" y="944"/>
                </a:cxn>
                <a:cxn ang="0">
                  <a:pos x="6170" y="754"/>
                </a:cxn>
                <a:cxn ang="0">
                  <a:pos x="6155" y="658"/>
                </a:cxn>
                <a:cxn ang="0">
                  <a:pos x="6133" y="549"/>
                </a:cxn>
                <a:cxn ang="0">
                  <a:pos x="6104" y="446"/>
                </a:cxn>
                <a:cxn ang="0">
                  <a:pos x="6075" y="344"/>
                </a:cxn>
                <a:cxn ang="0">
                  <a:pos x="6031" y="241"/>
                </a:cxn>
                <a:cxn ang="0">
                  <a:pos x="5987" y="153"/>
                </a:cxn>
                <a:cxn ang="0">
                  <a:pos x="5928" y="73"/>
                </a:cxn>
                <a:cxn ang="0">
                  <a:pos x="5862" y="0"/>
                </a:cxn>
              </a:cxnLst>
              <a:rect l="0" t="0" r="0" b="0"/>
              <a:pathLst>
                <a:path w="6177" h="4245">
                  <a:moveTo>
                    <a:pt x="0" y="4238"/>
                  </a:moveTo>
                  <a:lnTo>
                    <a:pt x="161" y="4245"/>
                  </a:lnTo>
                  <a:lnTo>
                    <a:pt x="607" y="4245"/>
                  </a:lnTo>
                  <a:lnTo>
                    <a:pt x="915" y="4238"/>
                  </a:lnTo>
                  <a:lnTo>
                    <a:pt x="1266" y="4223"/>
                  </a:lnTo>
                  <a:lnTo>
                    <a:pt x="1632" y="4208"/>
                  </a:lnTo>
                  <a:lnTo>
                    <a:pt x="2034" y="4172"/>
                  </a:lnTo>
                  <a:lnTo>
                    <a:pt x="2459" y="4135"/>
                  </a:lnTo>
                  <a:lnTo>
                    <a:pt x="2891" y="4069"/>
                  </a:lnTo>
                  <a:lnTo>
                    <a:pt x="3096" y="4033"/>
                  </a:lnTo>
                  <a:lnTo>
                    <a:pt x="3308" y="4003"/>
                  </a:lnTo>
                  <a:lnTo>
                    <a:pt x="3513" y="3952"/>
                  </a:lnTo>
                  <a:lnTo>
                    <a:pt x="3718" y="3901"/>
                  </a:lnTo>
                  <a:lnTo>
                    <a:pt x="3915" y="3850"/>
                  </a:lnTo>
                  <a:lnTo>
                    <a:pt x="4098" y="3791"/>
                  </a:lnTo>
                  <a:lnTo>
                    <a:pt x="4289" y="3725"/>
                  </a:lnTo>
                  <a:lnTo>
                    <a:pt x="4464" y="3652"/>
                  </a:lnTo>
                  <a:lnTo>
                    <a:pt x="4625" y="3586"/>
                  </a:lnTo>
                  <a:lnTo>
                    <a:pt x="4779" y="3498"/>
                  </a:lnTo>
                  <a:lnTo>
                    <a:pt x="4925" y="3410"/>
                  </a:lnTo>
                  <a:lnTo>
                    <a:pt x="5050" y="3308"/>
                  </a:lnTo>
                  <a:lnTo>
                    <a:pt x="5094" y="3271"/>
                  </a:lnTo>
                  <a:lnTo>
                    <a:pt x="5204" y="3154"/>
                  </a:lnTo>
                  <a:lnTo>
                    <a:pt x="5372" y="2971"/>
                  </a:lnTo>
                  <a:lnTo>
                    <a:pt x="5467" y="2862"/>
                  </a:lnTo>
                  <a:lnTo>
                    <a:pt x="5562" y="2722"/>
                  </a:lnTo>
                  <a:lnTo>
                    <a:pt x="5665" y="2583"/>
                  </a:lnTo>
                  <a:lnTo>
                    <a:pt x="5760" y="2422"/>
                  </a:lnTo>
                  <a:lnTo>
                    <a:pt x="5855" y="2247"/>
                  </a:lnTo>
                  <a:lnTo>
                    <a:pt x="5943" y="2071"/>
                  </a:lnTo>
                  <a:lnTo>
                    <a:pt x="6023" y="1881"/>
                  </a:lnTo>
                  <a:lnTo>
                    <a:pt x="6089" y="1683"/>
                  </a:lnTo>
                  <a:lnTo>
                    <a:pt x="6118" y="1573"/>
                  </a:lnTo>
                  <a:lnTo>
                    <a:pt x="6140" y="1471"/>
                  </a:lnTo>
                  <a:lnTo>
                    <a:pt x="6162" y="1361"/>
                  </a:lnTo>
                  <a:lnTo>
                    <a:pt x="6170" y="1244"/>
                  </a:lnTo>
                  <a:lnTo>
                    <a:pt x="6177" y="1105"/>
                  </a:lnTo>
                  <a:lnTo>
                    <a:pt x="6177" y="944"/>
                  </a:lnTo>
                  <a:lnTo>
                    <a:pt x="6170" y="754"/>
                  </a:lnTo>
                  <a:lnTo>
                    <a:pt x="6155" y="658"/>
                  </a:lnTo>
                  <a:lnTo>
                    <a:pt x="6133" y="549"/>
                  </a:lnTo>
                  <a:lnTo>
                    <a:pt x="6104" y="446"/>
                  </a:lnTo>
                  <a:lnTo>
                    <a:pt x="6075" y="344"/>
                  </a:lnTo>
                  <a:lnTo>
                    <a:pt x="6031" y="241"/>
                  </a:lnTo>
                  <a:lnTo>
                    <a:pt x="5987" y="153"/>
                  </a:lnTo>
                  <a:lnTo>
                    <a:pt x="5928" y="73"/>
                  </a:lnTo>
                  <a:lnTo>
                    <a:pt x="5862" y="0"/>
                  </a:lnTo>
                </a:path>
              </a:pathLst>
            </a:custGeom>
            <a:noFill/>
            <a:ln w="317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6" name="フリーフォーム 25"/>
            <p:cNvSpPr>
              <a:spLocks/>
            </p:cNvSpPr>
            <p:nvPr/>
          </p:nvSpPr>
          <p:spPr bwMode="auto">
            <a:xfrm>
              <a:off x="-129" y="1692"/>
              <a:ext cx="6170" cy="2416"/>
            </a:xfrm>
            <a:custGeom>
              <a:avLst/>
              <a:gdLst/>
              <a:ahLst/>
              <a:cxnLst>
                <a:cxn ang="0">
                  <a:pos x="0" y="2203"/>
                </a:cxn>
                <a:cxn ang="0">
                  <a:pos x="161" y="2233"/>
                </a:cxn>
                <a:cxn ang="0">
                  <a:pos x="600" y="2299"/>
                </a:cxn>
                <a:cxn ang="0">
                  <a:pos x="907" y="2335"/>
                </a:cxn>
                <a:cxn ang="0">
                  <a:pos x="1251" y="2365"/>
                </a:cxn>
                <a:cxn ang="0">
                  <a:pos x="1624" y="2394"/>
                </a:cxn>
                <a:cxn ang="0">
                  <a:pos x="2034" y="2408"/>
                </a:cxn>
                <a:cxn ang="0">
                  <a:pos x="2452" y="2416"/>
                </a:cxn>
                <a:cxn ang="0">
                  <a:pos x="2671" y="2416"/>
                </a:cxn>
                <a:cxn ang="0">
                  <a:pos x="2883" y="2401"/>
                </a:cxn>
                <a:cxn ang="0">
                  <a:pos x="3096" y="2394"/>
                </a:cxn>
                <a:cxn ang="0">
                  <a:pos x="3308" y="2379"/>
                </a:cxn>
                <a:cxn ang="0">
                  <a:pos x="3520" y="2357"/>
                </a:cxn>
                <a:cxn ang="0">
                  <a:pos x="3725" y="2328"/>
                </a:cxn>
                <a:cxn ang="0">
                  <a:pos x="3930" y="2291"/>
                </a:cxn>
                <a:cxn ang="0">
                  <a:pos x="4128" y="2247"/>
                </a:cxn>
                <a:cxn ang="0">
                  <a:pos x="4318" y="2196"/>
                </a:cxn>
                <a:cxn ang="0">
                  <a:pos x="4501" y="2138"/>
                </a:cxn>
                <a:cxn ang="0">
                  <a:pos x="4677" y="2072"/>
                </a:cxn>
                <a:cxn ang="0">
                  <a:pos x="4838" y="1991"/>
                </a:cxn>
                <a:cxn ang="0">
                  <a:pos x="4991" y="1911"/>
                </a:cxn>
                <a:cxn ang="0">
                  <a:pos x="5130" y="1816"/>
                </a:cxn>
                <a:cxn ang="0">
                  <a:pos x="5167" y="1786"/>
                </a:cxn>
                <a:cxn ang="0">
                  <a:pos x="5269" y="1684"/>
                </a:cxn>
                <a:cxn ang="0">
                  <a:pos x="5430" y="1530"/>
                </a:cxn>
                <a:cxn ang="0">
                  <a:pos x="5511" y="1435"/>
                </a:cxn>
                <a:cxn ang="0">
                  <a:pos x="5613" y="1318"/>
                </a:cxn>
                <a:cxn ang="0">
                  <a:pos x="5701" y="1193"/>
                </a:cxn>
                <a:cxn ang="0">
                  <a:pos x="5789" y="1054"/>
                </a:cxn>
                <a:cxn ang="0">
                  <a:pos x="5884" y="908"/>
                </a:cxn>
                <a:cxn ang="0">
                  <a:pos x="5957" y="747"/>
                </a:cxn>
                <a:cxn ang="0">
                  <a:pos x="6031" y="571"/>
                </a:cxn>
                <a:cxn ang="0">
                  <a:pos x="6096" y="396"/>
                </a:cxn>
                <a:cxn ang="0">
                  <a:pos x="6140" y="205"/>
                </a:cxn>
                <a:cxn ang="0">
                  <a:pos x="6162" y="103"/>
                </a:cxn>
                <a:cxn ang="0">
                  <a:pos x="6170" y="0"/>
                </a:cxn>
              </a:cxnLst>
              <a:rect l="0" t="0" r="0" b="0"/>
              <a:pathLst>
                <a:path w="6170" h="2416">
                  <a:moveTo>
                    <a:pt x="0" y="2203"/>
                  </a:moveTo>
                  <a:lnTo>
                    <a:pt x="161" y="2233"/>
                  </a:lnTo>
                  <a:lnTo>
                    <a:pt x="600" y="2299"/>
                  </a:lnTo>
                  <a:lnTo>
                    <a:pt x="907" y="2335"/>
                  </a:lnTo>
                  <a:lnTo>
                    <a:pt x="1251" y="2365"/>
                  </a:lnTo>
                  <a:lnTo>
                    <a:pt x="1624" y="2394"/>
                  </a:lnTo>
                  <a:lnTo>
                    <a:pt x="2034" y="2408"/>
                  </a:lnTo>
                  <a:lnTo>
                    <a:pt x="2452" y="2416"/>
                  </a:lnTo>
                  <a:lnTo>
                    <a:pt x="2671" y="2416"/>
                  </a:lnTo>
                  <a:lnTo>
                    <a:pt x="2883" y="2401"/>
                  </a:lnTo>
                  <a:lnTo>
                    <a:pt x="3096" y="2394"/>
                  </a:lnTo>
                  <a:lnTo>
                    <a:pt x="3308" y="2379"/>
                  </a:lnTo>
                  <a:lnTo>
                    <a:pt x="3520" y="2357"/>
                  </a:lnTo>
                  <a:lnTo>
                    <a:pt x="3725" y="2328"/>
                  </a:lnTo>
                  <a:lnTo>
                    <a:pt x="3930" y="2291"/>
                  </a:lnTo>
                  <a:lnTo>
                    <a:pt x="4128" y="2247"/>
                  </a:lnTo>
                  <a:lnTo>
                    <a:pt x="4318" y="2196"/>
                  </a:lnTo>
                  <a:lnTo>
                    <a:pt x="4501" y="2138"/>
                  </a:lnTo>
                  <a:lnTo>
                    <a:pt x="4677" y="2072"/>
                  </a:lnTo>
                  <a:lnTo>
                    <a:pt x="4838" y="1991"/>
                  </a:lnTo>
                  <a:lnTo>
                    <a:pt x="4991" y="1911"/>
                  </a:lnTo>
                  <a:lnTo>
                    <a:pt x="5130" y="1816"/>
                  </a:lnTo>
                  <a:lnTo>
                    <a:pt x="5167" y="1786"/>
                  </a:lnTo>
                  <a:lnTo>
                    <a:pt x="5269" y="1684"/>
                  </a:lnTo>
                  <a:lnTo>
                    <a:pt x="5430" y="1530"/>
                  </a:lnTo>
                  <a:lnTo>
                    <a:pt x="5511" y="1435"/>
                  </a:lnTo>
                  <a:lnTo>
                    <a:pt x="5613" y="1318"/>
                  </a:lnTo>
                  <a:lnTo>
                    <a:pt x="5701" y="1193"/>
                  </a:lnTo>
                  <a:lnTo>
                    <a:pt x="5789" y="1054"/>
                  </a:lnTo>
                  <a:lnTo>
                    <a:pt x="5884" y="908"/>
                  </a:lnTo>
                  <a:lnTo>
                    <a:pt x="5957" y="747"/>
                  </a:lnTo>
                  <a:lnTo>
                    <a:pt x="6031" y="571"/>
                  </a:lnTo>
                  <a:lnTo>
                    <a:pt x="6096" y="396"/>
                  </a:lnTo>
                  <a:lnTo>
                    <a:pt x="6140" y="205"/>
                  </a:lnTo>
                  <a:lnTo>
                    <a:pt x="6162" y="103"/>
                  </a:lnTo>
                  <a:lnTo>
                    <a:pt x="6170" y="0"/>
                  </a:lnTo>
                </a:path>
              </a:pathLst>
            </a:custGeom>
            <a:noFill/>
            <a:ln w="317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7" name="フリーフォーム 26"/>
            <p:cNvSpPr>
              <a:spLocks/>
            </p:cNvSpPr>
            <p:nvPr/>
          </p:nvSpPr>
          <p:spPr bwMode="auto">
            <a:xfrm>
              <a:off x="3237" y="-42"/>
              <a:ext cx="2562" cy="4355"/>
            </a:xfrm>
            <a:custGeom>
              <a:avLst/>
              <a:gdLst/>
              <a:ahLst/>
              <a:cxnLst>
                <a:cxn ang="0">
                  <a:pos x="2108" y="0"/>
                </a:cxn>
                <a:cxn ang="0">
                  <a:pos x="2145" y="73"/>
                </a:cxn>
                <a:cxn ang="0">
                  <a:pos x="2196" y="175"/>
                </a:cxn>
                <a:cxn ang="0">
                  <a:pos x="2247" y="300"/>
                </a:cxn>
                <a:cxn ang="0">
                  <a:pos x="2321" y="453"/>
                </a:cxn>
                <a:cxn ang="0">
                  <a:pos x="2379" y="629"/>
                </a:cxn>
                <a:cxn ang="0">
                  <a:pos x="2438" y="827"/>
                </a:cxn>
                <a:cxn ang="0">
                  <a:pos x="2489" y="1054"/>
                </a:cxn>
                <a:cxn ang="0">
                  <a:pos x="2533" y="1288"/>
                </a:cxn>
                <a:cxn ang="0">
                  <a:pos x="2548" y="1412"/>
                </a:cxn>
                <a:cxn ang="0">
                  <a:pos x="2562" y="1537"/>
                </a:cxn>
                <a:cxn ang="0">
                  <a:pos x="2562" y="1668"/>
                </a:cxn>
                <a:cxn ang="0">
                  <a:pos x="2562" y="1793"/>
                </a:cxn>
                <a:cxn ang="0">
                  <a:pos x="2555" y="1932"/>
                </a:cxn>
                <a:cxn ang="0">
                  <a:pos x="2533" y="2064"/>
                </a:cxn>
                <a:cxn ang="0">
                  <a:pos x="2511" y="2195"/>
                </a:cxn>
                <a:cxn ang="0">
                  <a:pos x="2482" y="2327"/>
                </a:cxn>
                <a:cxn ang="0">
                  <a:pos x="2438" y="2459"/>
                </a:cxn>
                <a:cxn ang="0">
                  <a:pos x="2386" y="2591"/>
                </a:cxn>
                <a:cxn ang="0">
                  <a:pos x="2321" y="2730"/>
                </a:cxn>
                <a:cxn ang="0">
                  <a:pos x="2247" y="2862"/>
                </a:cxn>
                <a:cxn ang="0">
                  <a:pos x="2174" y="2993"/>
                </a:cxn>
                <a:cxn ang="0">
                  <a:pos x="2079" y="3118"/>
                </a:cxn>
                <a:cxn ang="0">
                  <a:pos x="2035" y="3169"/>
                </a:cxn>
                <a:cxn ang="0">
                  <a:pos x="1911" y="3293"/>
                </a:cxn>
                <a:cxn ang="0">
                  <a:pos x="1728" y="3484"/>
                </a:cxn>
                <a:cxn ang="0">
                  <a:pos x="1603" y="3586"/>
                </a:cxn>
                <a:cxn ang="0">
                  <a:pos x="1472" y="3689"/>
                </a:cxn>
                <a:cxn ang="0">
                  <a:pos x="1325" y="3791"/>
                </a:cxn>
                <a:cxn ang="0">
                  <a:pos x="1164" y="3908"/>
                </a:cxn>
                <a:cxn ang="0">
                  <a:pos x="996" y="4011"/>
                </a:cxn>
                <a:cxn ang="0">
                  <a:pos x="813" y="4106"/>
                </a:cxn>
                <a:cxn ang="0">
                  <a:pos x="623" y="4194"/>
                </a:cxn>
                <a:cxn ang="0">
                  <a:pos x="425" y="4267"/>
                </a:cxn>
                <a:cxn ang="0">
                  <a:pos x="322" y="4296"/>
                </a:cxn>
                <a:cxn ang="0">
                  <a:pos x="213" y="4318"/>
                </a:cxn>
                <a:cxn ang="0">
                  <a:pos x="110" y="4347"/>
                </a:cxn>
                <a:cxn ang="0">
                  <a:pos x="0" y="4355"/>
                </a:cxn>
              </a:cxnLst>
              <a:rect l="0" t="0" r="0" b="0"/>
              <a:pathLst>
                <a:path w="2562" h="4355">
                  <a:moveTo>
                    <a:pt x="2108" y="0"/>
                  </a:moveTo>
                  <a:lnTo>
                    <a:pt x="2145" y="73"/>
                  </a:lnTo>
                  <a:lnTo>
                    <a:pt x="2196" y="175"/>
                  </a:lnTo>
                  <a:lnTo>
                    <a:pt x="2247" y="300"/>
                  </a:lnTo>
                  <a:lnTo>
                    <a:pt x="2321" y="453"/>
                  </a:lnTo>
                  <a:lnTo>
                    <a:pt x="2379" y="629"/>
                  </a:lnTo>
                  <a:lnTo>
                    <a:pt x="2438" y="827"/>
                  </a:lnTo>
                  <a:lnTo>
                    <a:pt x="2489" y="1054"/>
                  </a:lnTo>
                  <a:lnTo>
                    <a:pt x="2533" y="1288"/>
                  </a:lnTo>
                  <a:lnTo>
                    <a:pt x="2548" y="1412"/>
                  </a:lnTo>
                  <a:lnTo>
                    <a:pt x="2562" y="1537"/>
                  </a:lnTo>
                  <a:lnTo>
                    <a:pt x="2562" y="1668"/>
                  </a:lnTo>
                  <a:lnTo>
                    <a:pt x="2562" y="1793"/>
                  </a:lnTo>
                  <a:lnTo>
                    <a:pt x="2555" y="1932"/>
                  </a:lnTo>
                  <a:lnTo>
                    <a:pt x="2533" y="2064"/>
                  </a:lnTo>
                  <a:lnTo>
                    <a:pt x="2511" y="2195"/>
                  </a:lnTo>
                  <a:lnTo>
                    <a:pt x="2482" y="2327"/>
                  </a:lnTo>
                  <a:lnTo>
                    <a:pt x="2438" y="2459"/>
                  </a:lnTo>
                  <a:lnTo>
                    <a:pt x="2386" y="2591"/>
                  </a:lnTo>
                  <a:lnTo>
                    <a:pt x="2321" y="2730"/>
                  </a:lnTo>
                  <a:lnTo>
                    <a:pt x="2247" y="2862"/>
                  </a:lnTo>
                  <a:lnTo>
                    <a:pt x="2174" y="2993"/>
                  </a:lnTo>
                  <a:lnTo>
                    <a:pt x="2079" y="3118"/>
                  </a:lnTo>
                  <a:lnTo>
                    <a:pt x="2035" y="3169"/>
                  </a:lnTo>
                  <a:lnTo>
                    <a:pt x="1911" y="3293"/>
                  </a:lnTo>
                  <a:lnTo>
                    <a:pt x="1728" y="3484"/>
                  </a:lnTo>
                  <a:lnTo>
                    <a:pt x="1603" y="3586"/>
                  </a:lnTo>
                  <a:lnTo>
                    <a:pt x="1472" y="3689"/>
                  </a:lnTo>
                  <a:lnTo>
                    <a:pt x="1325" y="3791"/>
                  </a:lnTo>
                  <a:lnTo>
                    <a:pt x="1164" y="3908"/>
                  </a:lnTo>
                  <a:lnTo>
                    <a:pt x="996" y="4011"/>
                  </a:lnTo>
                  <a:lnTo>
                    <a:pt x="813" y="4106"/>
                  </a:lnTo>
                  <a:lnTo>
                    <a:pt x="623" y="4194"/>
                  </a:lnTo>
                  <a:lnTo>
                    <a:pt x="425" y="4267"/>
                  </a:lnTo>
                  <a:lnTo>
                    <a:pt x="322" y="4296"/>
                  </a:lnTo>
                  <a:lnTo>
                    <a:pt x="213" y="4318"/>
                  </a:lnTo>
                  <a:lnTo>
                    <a:pt x="110" y="4347"/>
                  </a:lnTo>
                  <a:lnTo>
                    <a:pt x="0" y="4355"/>
                  </a:lnTo>
                </a:path>
              </a:pathLst>
            </a:custGeom>
            <a:noFill/>
            <a:ln w="317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8" name="フリーフォーム 27"/>
            <p:cNvSpPr>
              <a:spLocks/>
            </p:cNvSpPr>
            <p:nvPr/>
          </p:nvSpPr>
          <p:spPr bwMode="auto">
            <a:xfrm>
              <a:off x="4533" y="1949"/>
              <a:ext cx="1508" cy="2364"/>
            </a:xfrm>
            <a:custGeom>
              <a:avLst/>
              <a:gdLst/>
              <a:ahLst/>
              <a:cxnLst>
                <a:cxn ang="0">
                  <a:pos x="0" y="2364"/>
                </a:cxn>
                <a:cxn ang="0">
                  <a:pos x="58" y="2320"/>
                </a:cxn>
                <a:cxn ang="0">
                  <a:pos x="212" y="2181"/>
                </a:cxn>
                <a:cxn ang="0">
                  <a:pos x="322" y="2086"/>
                </a:cxn>
                <a:cxn ang="0">
                  <a:pos x="439" y="1976"/>
                </a:cxn>
                <a:cxn ang="0">
                  <a:pos x="564" y="1837"/>
                </a:cxn>
                <a:cxn ang="0">
                  <a:pos x="695" y="1683"/>
                </a:cxn>
                <a:cxn ang="0">
                  <a:pos x="827" y="1529"/>
                </a:cxn>
                <a:cxn ang="0">
                  <a:pos x="959" y="1339"/>
                </a:cxn>
                <a:cxn ang="0">
                  <a:pos x="1090" y="1149"/>
                </a:cxn>
                <a:cxn ang="0">
                  <a:pos x="1208" y="936"/>
                </a:cxn>
                <a:cxn ang="0">
                  <a:pos x="1266" y="827"/>
                </a:cxn>
                <a:cxn ang="0">
                  <a:pos x="1310" y="717"/>
                </a:cxn>
                <a:cxn ang="0">
                  <a:pos x="1361" y="600"/>
                </a:cxn>
                <a:cxn ang="0">
                  <a:pos x="1405" y="490"/>
                </a:cxn>
                <a:cxn ang="0">
                  <a:pos x="1434" y="365"/>
                </a:cxn>
                <a:cxn ang="0">
                  <a:pos x="1471" y="248"/>
                </a:cxn>
                <a:cxn ang="0">
                  <a:pos x="1493" y="124"/>
                </a:cxn>
                <a:cxn ang="0">
                  <a:pos x="1508" y="0"/>
                </a:cxn>
              </a:cxnLst>
              <a:rect l="0" t="0" r="0" b="0"/>
              <a:pathLst>
                <a:path w="1508" h="2364">
                  <a:moveTo>
                    <a:pt x="0" y="2364"/>
                  </a:moveTo>
                  <a:lnTo>
                    <a:pt x="58" y="2320"/>
                  </a:lnTo>
                  <a:lnTo>
                    <a:pt x="212" y="2181"/>
                  </a:lnTo>
                  <a:lnTo>
                    <a:pt x="322" y="2086"/>
                  </a:lnTo>
                  <a:lnTo>
                    <a:pt x="439" y="1976"/>
                  </a:lnTo>
                  <a:lnTo>
                    <a:pt x="564" y="1837"/>
                  </a:lnTo>
                  <a:lnTo>
                    <a:pt x="695" y="1683"/>
                  </a:lnTo>
                  <a:lnTo>
                    <a:pt x="827" y="1529"/>
                  </a:lnTo>
                  <a:lnTo>
                    <a:pt x="959" y="1339"/>
                  </a:lnTo>
                  <a:lnTo>
                    <a:pt x="1090" y="1149"/>
                  </a:lnTo>
                  <a:lnTo>
                    <a:pt x="1208" y="936"/>
                  </a:lnTo>
                  <a:lnTo>
                    <a:pt x="1266" y="827"/>
                  </a:lnTo>
                  <a:lnTo>
                    <a:pt x="1310" y="717"/>
                  </a:lnTo>
                  <a:lnTo>
                    <a:pt x="1361" y="600"/>
                  </a:lnTo>
                  <a:lnTo>
                    <a:pt x="1405" y="490"/>
                  </a:lnTo>
                  <a:lnTo>
                    <a:pt x="1434" y="365"/>
                  </a:lnTo>
                  <a:lnTo>
                    <a:pt x="1471" y="248"/>
                  </a:lnTo>
                  <a:lnTo>
                    <a:pt x="1493" y="124"/>
                  </a:lnTo>
                  <a:lnTo>
                    <a:pt x="1508" y="0"/>
                  </a:lnTo>
                </a:path>
              </a:pathLst>
            </a:custGeom>
            <a:noFill/>
            <a:ln w="317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grpSp>
      <p:grpSp>
        <p:nvGrpSpPr>
          <p:cNvPr id="8" name="グループ化 7"/>
          <p:cNvGrpSpPr/>
          <p:nvPr/>
        </p:nvGrpSpPr>
        <p:grpSpPr>
          <a:xfrm>
            <a:off x="7270629" y="3871503"/>
            <a:ext cx="1541824" cy="1424221"/>
            <a:chOff x="7286645" y="3871493"/>
            <a:chExt cx="1541824" cy="1424221"/>
          </a:xfrm>
          <a:gradFill>
            <a:gsLst>
              <a:gs pos="0">
                <a:schemeClr val="accent1">
                  <a:alpha val="20000"/>
                </a:schemeClr>
              </a:gs>
              <a:gs pos="100000">
                <a:schemeClr val="accent1">
                  <a:lumMod val="20000"/>
                  <a:lumOff val="80000"/>
                </a:schemeClr>
              </a:gs>
            </a:gsLst>
            <a:lin ang="5400000" scaled="1"/>
          </a:gradFill>
        </p:grpSpPr>
        <p:sp>
          <p:nvSpPr>
            <p:cNvPr id="30" name="フリーフォーム 29"/>
            <p:cNvSpPr>
              <a:spLocks/>
            </p:cNvSpPr>
            <p:nvPr/>
          </p:nvSpPr>
          <p:spPr bwMode="auto">
            <a:xfrm>
              <a:off x="7286645" y="3890348"/>
              <a:ext cx="908413" cy="891012"/>
            </a:xfrm>
            <a:custGeom>
              <a:avLst/>
              <a:gdLst>
                <a:gd name="T0" fmla="*/ 530225 w 507"/>
                <a:gd name="T1" fmla="*/ 0 h 501"/>
                <a:gd name="T2" fmla="*/ 692150 w 507"/>
                <a:gd name="T3" fmla="*/ 0 h 501"/>
                <a:gd name="T4" fmla="*/ 758825 w 507"/>
                <a:gd name="T5" fmla="*/ 0 h 501"/>
                <a:gd name="T6" fmla="*/ 804863 w 507"/>
                <a:gd name="T7" fmla="*/ 20638 h 501"/>
                <a:gd name="T8" fmla="*/ 804863 w 507"/>
                <a:gd name="T9" fmla="*/ 33338 h 501"/>
                <a:gd name="T10" fmla="*/ 738188 w 507"/>
                <a:gd name="T11" fmla="*/ 11113 h 501"/>
                <a:gd name="T12" fmla="*/ 701675 w 507"/>
                <a:gd name="T13" fmla="*/ 0 h 501"/>
                <a:gd name="T14" fmla="*/ 655638 w 507"/>
                <a:gd name="T15" fmla="*/ 0 h 501"/>
                <a:gd name="T16" fmla="*/ 552450 w 507"/>
                <a:gd name="T17" fmla="*/ 33338 h 501"/>
                <a:gd name="T18" fmla="*/ 460375 w 507"/>
                <a:gd name="T19" fmla="*/ 79375 h 501"/>
                <a:gd name="T20" fmla="*/ 414338 w 507"/>
                <a:gd name="T21" fmla="*/ 115888 h 501"/>
                <a:gd name="T22" fmla="*/ 493713 w 507"/>
                <a:gd name="T23" fmla="*/ 79375 h 501"/>
                <a:gd name="T24" fmla="*/ 542925 w 507"/>
                <a:gd name="T25" fmla="*/ 66675 h 501"/>
                <a:gd name="T26" fmla="*/ 563563 w 507"/>
                <a:gd name="T27" fmla="*/ 66675 h 501"/>
                <a:gd name="T28" fmla="*/ 460375 w 507"/>
                <a:gd name="T29" fmla="*/ 115888 h 501"/>
                <a:gd name="T30" fmla="*/ 403225 w 507"/>
                <a:gd name="T31" fmla="*/ 160338 h 501"/>
                <a:gd name="T32" fmla="*/ 334963 w 507"/>
                <a:gd name="T33" fmla="*/ 206375 h 501"/>
                <a:gd name="T34" fmla="*/ 277813 w 507"/>
                <a:gd name="T35" fmla="*/ 252413 h 501"/>
                <a:gd name="T36" fmla="*/ 219075 w 507"/>
                <a:gd name="T37" fmla="*/ 309563 h 501"/>
                <a:gd name="T38" fmla="*/ 182563 w 507"/>
                <a:gd name="T39" fmla="*/ 355600 h 501"/>
                <a:gd name="T40" fmla="*/ 161925 w 507"/>
                <a:gd name="T41" fmla="*/ 425450 h 501"/>
                <a:gd name="T42" fmla="*/ 138113 w 507"/>
                <a:gd name="T43" fmla="*/ 550863 h 501"/>
                <a:gd name="T44" fmla="*/ 128588 w 507"/>
                <a:gd name="T45" fmla="*/ 769938 h 501"/>
                <a:gd name="T46" fmla="*/ 115888 w 507"/>
                <a:gd name="T47" fmla="*/ 633413 h 501"/>
                <a:gd name="T48" fmla="*/ 103188 w 507"/>
                <a:gd name="T49" fmla="*/ 530225 h 501"/>
                <a:gd name="T50" fmla="*/ 92075 w 507"/>
                <a:gd name="T51" fmla="*/ 493713 h 501"/>
                <a:gd name="T52" fmla="*/ 69850 w 507"/>
                <a:gd name="T53" fmla="*/ 541338 h 501"/>
                <a:gd name="T54" fmla="*/ 58738 w 507"/>
                <a:gd name="T55" fmla="*/ 608013 h 501"/>
                <a:gd name="T56" fmla="*/ 46038 w 507"/>
                <a:gd name="T57" fmla="*/ 795338 h 501"/>
                <a:gd name="T58" fmla="*/ 33338 w 507"/>
                <a:gd name="T59" fmla="*/ 679450 h 501"/>
                <a:gd name="T60" fmla="*/ 25400 w 507"/>
                <a:gd name="T61" fmla="*/ 620713 h 501"/>
                <a:gd name="T62" fmla="*/ 12700 w 507"/>
                <a:gd name="T63" fmla="*/ 633413 h 501"/>
                <a:gd name="T64" fmla="*/ 0 w 507"/>
                <a:gd name="T65" fmla="*/ 646113 h 501"/>
                <a:gd name="T66" fmla="*/ 0 w 507"/>
                <a:gd name="T67" fmla="*/ 574675 h 501"/>
                <a:gd name="T68" fmla="*/ 12700 w 507"/>
                <a:gd name="T69" fmla="*/ 517525 h 501"/>
                <a:gd name="T70" fmla="*/ 25400 w 507"/>
                <a:gd name="T71" fmla="*/ 458788 h 501"/>
                <a:gd name="T72" fmla="*/ 82550 w 507"/>
                <a:gd name="T73" fmla="*/ 331788 h 501"/>
                <a:gd name="T74" fmla="*/ 149225 w 507"/>
                <a:gd name="T75" fmla="*/ 219075 h 501"/>
                <a:gd name="T76" fmla="*/ 231775 w 507"/>
                <a:gd name="T77" fmla="*/ 123825 h 501"/>
                <a:gd name="T78" fmla="*/ 311150 w 507"/>
                <a:gd name="T79" fmla="*/ 57150 h 501"/>
                <a:gd name="T80" fmla="*/ 403225 w 507"/>
                <a:gd name="T81" fmla="*/ 20638 h 501"/>
                <a:gd name="T82" fmla="*/ 519113 w 507"/>
                <a:gd name="T83" fmla="*/ 0 h 501"/>
                <a:gd name="T84" fmla="*/ 530225 w 507"/>
                <a:gd name="T85" fmla="*/ 0 h 501"/>
                <a:gd name="T86" fmla="*/ 0 1 256"/>
                <a:gd name="T87" fmla="*/ 0 1 256"/>
                <a:gd name="T88" fmla="*/ 0 1 256"/>
                <a:gd name="T89" fmla="*/ 0 1 256"/>
                <a:gd name="T90" fmla="*/ 0 1 256"/>
                <a:gd name="T91" fmla="*/ 0 1 256"/>
                <a:gd name="T92" fmla="*/ 0 1 256"/>
                <a:gd name="T93" fmla="*/ 0 1 256"/>
                <a:gd name="T94" fmla="*/ 0 1 256"/>
                <a:gd name="T95" fmla="*/ 0 1 256"/>
                <a:gd name="T96" fmla="*/ 0 1 256"/>
                <a:gd name="T97" fmla="*/ 0 1 256"/>
                <a:gd name="T98" fmla="*/ 0 1 256"/>
                <a:gd name="T99" fmla="*/ 0 1 256"/>
                <a:gd name="T100" fmla="*/ 0 1 256"/>
                <a:gd name="T101" fmla="*/ 0 1 256"/>
                <a:gd name="T102" fmla="*/ 0 1 256"/>
                <a:gd name="T103" fmla="*/ 0 1 256"/>
                <a:gd name="T104" fmla="*/ 0 1 256"/>
                <a:gd name="T105" fmla="*/ 0 1 256"/>
                <a:gd name="T106" fmla="*/ 0 1 256"/>
                <a:gd name="T107" fmla="*/ 0 1 256"/>
                <a:gd name="T108" fmla="*/ 0 1 256"/>
                <a:gd name="T109" fmla="*/ 0 1 256"/>
                <a:gd name="T110" fmla="*/ 0 1 256"/>
                <a:gd name="T111" fmla="*/ 0 1 256"/>
                <a:gd name="T112" fmla="*/ 0 1 256"/>
                <a:gd name="T113" fmla="*/ 0 1 256"/>
                <a:gd name="T114" fmla="*/ 0 1 256"/>
                <a:gd name="T115" fmla="*/ 0 1 256"/>
                <a:gd name="T116" fmla="*/ 0 1 256"/>
                <a:gd name="T117" fmla="*/ 0 1 256"/>
                <a:gd name="T118" fmla="*/ 0 1 256"/>
                <a:gd name="T119" fmla="*/ 0 1 256"/>
                <a:gd name="T120" fmla="*/ 0 1 256"/>
                <a:gd name="T121" fmla="*/ 0 1 256"/>
                <a:gd name="T122" fmla="*/ 0 1 256"/>
                <a:gd name="T123" fmla="*/ 0 1 256"/>
                <a:gd name="T124" fmla="*/ 0 1 256"/>
                <a:gd name="T125" fmla="*/ 0 1 256"/>
                <a:gd name="T126" fmla="*/ 0 1 256"/>
                <a:gd name="T127" fmla="*/ 0 1 256"/>
                <a:gd name="T128" fmla="*/ 0 1 256"/>
                <a:gd name="T129" fmla="*/ 0 w 507"/>
                <a:gd name="T130" fmla="*/ 0 h 501"/>
                <a:gd name="T131" fmla="*/ 0 w 507"/>
                <a:gd name="T132" fmla="*/ 0 h 5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7" h="501">
                  <a:moveTo>
                    <a:pt x="334" y="0"/>
                  </a:moveTo>
                  <a:lnTo>
                    <a:pt x="436" y="0"/>
                  </a:lnTo>
                  <a:lnTo>
                    <a:pt x="478" y="0"/>
                  </a:lnTo>
                  <a:lnTo>
                    <a:pt x="507" y="13"/>
                  </a:lnTo>
                  <a:lnTo>
                    <a:pt x="507" y="21"/>
                  </a:lnTo>
                  <a:lnTo>
                    <a:pt x="465" y="7"/>
                  </a:lnTo>
                  <a:lnTo>
                    <a:pt x="442" y="0"/>
                  </a:lnTo>
                  <a:lnTo>
                    <a:pt x="413" y="0"/>
                  </a:lnTo>
                  <a:lnTo>
                    <a:pt x="348" y="21"/>
                  </a:lnTo>
                  <a:lnTo>
                    <a:pt x="290" y="50"/>
                  </a:lnTo>
                  <a:lnTo>
                    <a:pt x="261" y="73"/>
                  </a:lnTo>
                  <a:lnTo>
                    <a:pt x="311" y="50"/>
                  </a:lnTo>
                  <a:lnTo>
                    <a:pt x="342" y="42"/>
                  </a:lnTo>
                  <a:lnTo>
                    <a:pt x="355" y="42"/>
                  </a:lnTo>
                  <a:lnTo>
                    <a:pt x="290" y="73"/>
                  </a:lnTo>
                  <a:lnTo>
                    <a:pt x="254" y="101"/>
                  </a:lnTo>
                  <a:lnTo>
                    <a:pt x="211" y="130"/>
                  </a:lnTo>
                  <a:lnTo>
                    <a:pt x="175" y="159"/>
                  </a:lnTo>
                  <a:lnTo>
                    <a:pt x="138" y="195"/>
                  </a:lnTo>
                  <a:lnTo>
                    <a:pt x="115" y="224"/>
                  </a:lnTo>
                  <a:lnTo>
                    <a:pt x="102" y="268"/>
                  </a:lnTo>
                  <a:lnTo>
                    <a:pt x="87" y="347"/>
                  </a:lnTo>
                  <a:lnTo>
                    <a:pt x="81" y="485"/>
                  </a:lnTo>
                  <a:lnTo>
                    <a:pt x="73" y="399"/>
                  </a:lnTo>
                  <a:lnTo>
                    <a:pt x="65" y="334"/>
                  </a:lnTo>
                  <a:lnTo>
                    <a:pt x="58" y="311"/>
                  </a:lnTo>
                  <a:lnTo>
                    <a:pt x="44" y="341"/>
                  </a:lnTo>
                  <a:lnTo>
                    <a:pt x="37" y="383"/>
                  </a:lnTo>
                  <a:lnTo>
                    <a:pt x="29" y="501"/>
                  </a:lnTo>
                  <a:lnTo>
                    <a:pt x="21" y="428"/>
                  </a:lnTo>
                  <a:lnTo>
                    <a:pt x="16" y="391"/>
                  </a:lnTo>
                  <a:lnTo>
                    <a:pt x="8" y="399"/>
                  </a:lnTo>
                  <a:lnTo>
                    <a:pt x="0" y="407"/>
                  </a:lnTo>
                  <a:lnTo>
                    <a:pt x="0" y="362"/>
                  </a:lnTo>
                  <a:lnTo>
                    <a:pt x="8" y="326"/>
                  </a:lnTo>
                  <a:lnTo>
                    <a:pt x="16" y="289"/>
                  </a:lnTo>
                  <a:lnTo>
                    <a:pt x="52" y="209"/>
                  </a:lnTo>
                  <a:lnTo>
                    <a:pt x="94" y="138"/>
                  </a:lnTo>
                  <a:lnTo>
                    <a:pt x="146" y="78"/>
                  </a:lnTo>
                  <a:lnTo>
                    <a:pt x="196" y="36"/>
                  </a:lnTo>
                  <a:lnTo>
                    <a:pt x="254" y="13"/>
                  </a:lnTo>
                  <a:lnTo>
                    <a:pt x="327" y="0"/>
                  </a:lnTo>
                  <a:lnTo>
                    <a:pt x="334" y="0"/>
                  </a:lnTo>
                  <a:close/>
                </a:path>
              </a:pathLst>
            </a:custGeom>
            <a:gradFill>
              <a:gsLst>
                <a:gs pos="0">
                  <a:schemeClr val="accent1">
                    <a:alpha val="20000"/>
                  </a:schemeClr>
                </a:gs>
                <a:gs pos="100000">
                  <a:schemeClr val="accent1">
                    <a:lumMod val="20000"/>
                    <a:lumOff val="80000"/>
                  </a:schemeClr>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31" name="フリーフォーム 30"/>
            <p:cNvSpPr>
              <a:spLocks/>
            </p:cNvSpPr>
            <p:nvPr/>
          </p:nvSpPr>
          <p:spPr bwMode="auto">
            <a:xfrm>
              <a:off x="7421610" y="3871493"/>
              <a:ext cx="1406859" cy="1424221"/>
            </a:xfrm>
            <a:custGeom>
              <a:avLst/>
              <a:gdLst>
                <a:gd name="T0" fmla="*/ 1276350 w 804"/>
                <a:gd name="T1" fmla="*/ 795338 h 820"/>
                <a:gd name="T2" fmla="*/ 1209675 w 804"/>
                <a:gd name="T3" fmla="*/ 449263 h 820"/>
                <a:gd name="T4" fmla="*/ 1003300 w 804"/>
                <a:gd name="T5" fmla="*/ 149225 h 820"/>
                <a:gd name="T6" fmla="*/ 828675 w 804"/>
                <a:gd name="T7" fmla="*/ 46038 h 820"/>
                <a:gd name="T8" fmla="*/ 1003300 w 804"/>
                <a:gd name="T9" fmla="*/ 241300 h 820"/>
                <a:gd name="T10" fmla="*/ 758825 w 804"/>
                <a:gd name="T11" fmla="*/ 92075 h 820"/>
                <a:gd name="T12" fmla="*/ 506413 w 804"/>
                <a:gd name="T13" fmla="*/ 46038 h 820"/>
                <a:gd name="T14" fmla="*/ 401638 w 804"/>
                <a:gd name="T15" fmla="*/ 79375 h 820"/>
                <a:gd name="T16" fmla="*/ 149225 w 804"/>
                <a:gd name="T17" fmla="*/ 220663 h 820"/>
                <a:gd name="T18" fmla="*/ 33338 w 804"/>
                <a:gd name="T19" fmla="*/ 427038 h 820"/>
                <a:gd name="T20" fmla="*/ 33338 w 804"/>
                <a:gd name="T21" fmla="*/ 817563 h 820"/>
                <a:gd name="T22" fmla="*/ 241300 w 804"/>
                <a:gd name="T23" fmla="*/ 1119188 h 820"/>
                <a:gd name="T24" fmla="*/ 206375 w 804"/>
                <a:gd name="T25" fmla="*/ 1165225 h 820"/>
                <a:gd name="T26" fmla="*/ 473075 w 804"/>
                <a:gd name="T27" fmla="*/ 1243013 h 820"/>
                <a:gd name="T28" fmla="*/ 642938 w 804"/>
                <a:gd name="T29" fmla="*/ 1255713 h 820"/>
                <a:gd name="T30" fmla="*/ 252413 w 804"/>
                <a:gd name="T31" fmla="*/ 1268413 h 820"/>
                <a:gd name="T32" fmla="*/ 539750 w 804"/>
                <a:gd name="T33" fmla="*/ 1301750 h 820"/>
                <a:gd name="T34" fmla="*/ 841375 w 804"/>
                <a:gd name="T35" fmla="*/ 1255713 h 820"/>
                <a:gd name="T36" fmla="*/ 1047750 w 804"/>
                <a:gd name="T37" fmla="*/ 1139825 h 820"/>
                <a:gd name="T38" fmla="*/ 1160463 w 804"/>
                <a:gd name="T39" fmla="*/ 977900 h 820"/>
                <a:gd name="T40" fmla="*/ 1160463 w 804"/>
                <a:gd name="T41" fmla="*/ 795338 h 820"/>
                <a:gd name="T42" fmla="*/ 1173163 w 804"/>
                <a:gd name="T43" fmla="*/ 725488 h 820"/>
                <a:gd name="T44" fmla="*/ 1219200 w 804"/>
                <a:gd name="T45" fmla="*/ 784225 h 820"/>
                <a:gd name="T46" fmla="*/ 1160463 w 804"/>
                <a:gd name="T47" fmla="*/ 635000 h 820"/>
                <a:gd name="T48" fmla="*/ 1209675 w 804"/>
                <a:gd name="T49" fmla="*/ 646113 h 820"/>
                <a:gd name="T50" fmla="*/ 1255713 w 804"/>
                <a:gd name="T51" fmla="*/ 795338 h 820"/>
                <a:gd name="T52" fmla="*/ 1231900 w 804"/>
                <a:gd name="T53" fmla="*/ 1003300 h 820"/>
                <a:gd name="T54" fmla="*/ 815975 w 804"/>
                <a:gd name="T55" fmla="*/ 887413 h 820"/>
                <a:gd name="T56" fmla="*/ 633413 w 804"/>
                <a:gd name="T57" fmla="*/ 1016000 h 820"/>
                <a:gd name="T58" fmla="*/ 344488 w 804"/>
                <a:gd name="T59" fmla="*/ 920750 h 820"/>
                <a:gd name="T60" fmla="*/ 219075 w 804"/>
                <a:gd name="T61" fmla="*/ 738188 h 820"/>
                <a:gd name="T62" fmla="*/ 206375 w 804"/>
                <a:gd name="T63" fmla="*/ 530225 h 820"/>
                <a:gd name="T64" fmla="*/ 265113 w 804"/>
                <a:gd name="T65" fmla="*/ 381000 h 820"/>
                <a:gd name="T66" fmla="*/ 473075 w 804"/>
                <a:gd name="T67" fmla="*/ 254000 h 820"/>
                <a:gd name="T68" fmla="*/ 311150 w 804"/>
                <a:gd name="T69" fmla="*/ 311150 h 820"/>
                <a:gd name="T70" fmla="*/ 182563 w 804"/>
                <a:gd name="T71" fmla="*/ 439738 h 820"/>
                <a:gd name="T72" fmla="*/ 252413 w 804"/>
                <a:gd name="T73" fmla="*/ 300038 h 820"/>
                <a:gd name="T74" fmla="*/ 434975 w 804"/>
                <a:gd name="T75" fmla="*/ 195263 h 820"/>
                <a:gd name="T76" fmla="*/ 587375 w 804"/>
                <a:gd name="T77" fmla="*/ 149225 h 820"/>
                <a:gd name="T78" fmla="*/ 493713 w 804"/>
                <a:gd name="T79" fmla="*/ 115888 h 820"/>
                <a:gd name="T80" fmla="*/ 655638 w 804"/>
                <a:gd name="T81" fmla="*/ 104775 h 820"/>
                <a:gd name="T82" fmla="*/ 758825 w 804"/>
                <a:gd name="T83" fmla="*/ 231775 h 820"/>
                <a:gd name="T84" fmla="*/ 804863 w 804"/>
                <a:gd name="T85" fmla="*/ 287338 h 820"/>
                <a:gd name="T86" fmla="*/ 758825 w 804"/>
                <a:gd name="T87" fmla="*/ 381000 h 820"/>
                <a:gd name="T88" fmla="*/ 815975 w 804"/>
                <a:gd name="T89" fmla="*/ 403225 h 820"/>
                <a:gd name="T90" fmla="*/ 862013 w 804"/>
                <a:gd name="T91" fmla="*/ 427038 h 820"/>
                <a:gd name="T92" fmla="*/ 898525 w 804"/>
                <a:gd name="T93" fmla="*/ 601663 h 820"/>
                <a:gd name="T94" fmla="*/ 0 1 256"/>
                <a:gd name="T95" fmla="*/ 0 1 256"/>
                <a:gd name="T96" fmla="*/ 0 1 256"/>
                <a:gd name="T97" fmla="*/ 0 1 256"/>
                <a:gd name="T98" fmla="*/ 0 1 256"/>
                <a:gd name="T99" fmla="*/ 0 1 256"/>
                <a:gd name="T100" fmla="*/ 0 1 256"/>
                <a:gd name="T101" fmla="*/ 0 1 256"/>
                <a:gd name="T102" fmla="*/ 0 1 256"/>
                <a:gd name="T103" fmla="*/ 0 1 256"/>
                <a:gd name="T104" fmla="*/ 0 1 256"/>
                <a:gd name="T105" fmla="*/ 0 1 256"/>
                <a:gd name="T106" fmla="*/ 0 1 256"/>
                <a:gd name="T107" fmla="*/ 0 1 256"/>
                <a:gd name="T108" fmla="*/ 0 1 256"/>
                <a:gd name="T109" fmla="*/ 0 1 256"/>
                <a:gd name="T110" fmla="*/ 0 1 256"/>
                <a:gd name="T111" fmla="*/ 0 1 256"/>
                <a:gd name="T112" fmla="*/ 0 1 256"/>
                <a:gd name="T113" fmla="*/ 0 1 256"/>
                <a:gd name="T114" fmla="*/ 0 1 256"/>
                <a:gd name="T115" fmla="*/ 0 1 256"/>
                <a:gd name="T116" fmla="*/ 0 1 256"/>
                <a:gd name="T117" fmla="*/ 0 1 256"/>
                <a:gd name="T118" fmla="*/ 0 1 256"/>
                <a:gd name="T119" fmla="*/ 0 1 256"/>
                <a:gd name="T120" fmla="*/ 0 1 256"/>
                <a:gd name="T121" fmla="*/ 0 1 256"/>
                <a:gd name="T122" fmla="*/ 0 1 256"/>
                <a:gd name="T123" fmla="*/ 0 1 256"/>
                <a:gd name="T124" fmla="*/ 0 1 256"/>
                <a:gd name="T125" fmla="*/ 0 1 256"/>
                <a:gd name="T126" fmla="*/ 0 1 256"/>
                <a:gd name="T127" fmla="*/ 0 1 256"/>
                <a:gd name="T128" fmla="*/ 0 1 256"/>
                <a:gd name="T129" fmla="*/ 0 1 256"/>
                <a:gd name="T130" fmla="*/ 0 1 256"/>
                <a:gd name="T131" fmla="*/ 0 1 256"/>
                <a:gd name="T132" fmla="*/ 0 1 256"/>
                <a:gd name="T133" fmla="*/ 0 1 256"/>
                <a:gd name="T134" fmla="*/ 0 1 256"/>
                <a:gd name="T135" fmla="*/ 0 1 256"/>
                <a:gd name="T136" fmla="*/ 0 1 256"/>
                <a:gd name="T137" fmla="*/ 0 1 256"/>
                <a:gd name="T138" fmla="*/ 0 1 256"/>
                <a:gd name="T139" fmla="*/ 0 1 256"/>
                <a:gd name="T140" fmla="*/ 0 1 256"/>
                <a:gd name="T141" fmla="*/ 0 w 804"/>
                <a:gd name="T142" fmla="*/ 0 h 820"/>
                <a:gd name="T143" fmla="*/ 0 w 804"/>
                <a:gd name="T144" fmla="*/ 0 h 82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04" h="820">
                  <a:moveTo>
                    <a:pt x="776" y="632"/>
                  </a:moveTo>
                  <a:lnTo>
                    <a:pt x="797" y="559"/>
                  </a:lnTo>
                  <a:lnTo>
                    <a:pt x="804" y="501"/>
                  </a:lnTo>
                  <a:lnTo>
                    <a:pt x="804" y="444"/>
                  </a:lnTo>
                  <a:lnTo>
                    <a:pt x="791" y="379"/>
                  </a:lnTo>
                  <a:lnTo>
                    <a:pt x="762" y="283"/>
                  </a:lnTo>
                  <a:lnTo>
                    <a:pt x="710" y="204"/>
                  </a:lnTo>
                  <a:lnTo>
                    <a:pt x="660" y="123"/>
                  </a:lnTo>
                  <a:lnTo>
                    <a:pt x="632" y="94"/>
                  </a:lnTo>
                  <a:lnTo>
                    <a:pt x="595" y="66"/>
                  </a:lnTo>
                  <a:lnTo>
                    <a:pt x="559" y="50"/>
                  </a:lnTo>
                  <a:lnTo>
                    <a:pt x="522" y="29"/>
                  </a:lnTo>
                  <a:lnTo>
                    <a:pt x="442" y="0"/>
                  </a:lnTo>
                  <a:lnTo>
                    <a:pt x="543" y="73"/>
                  </a:lnTo>
                  <a:lnTo>
                    <a:pt x="632" y="152"/>
                  </a:lnTo>
                  <a:lnTo>
                    <a:pt x="551" y="102"/>
                  </a:lnTo>
                  <a:lnTo>
                    <a:pt x="478" y="50"/>
                  </a:lnTo>
                  <a:lnTo>
                    <a:pt x="478" y="58"/>
                  </a:lnTo>
                  <a:lnTo>
                    <a:pt x="478" y="73"/>
                  </a:lnTo>
                  <a:lnTo>
                    <a:pt x="376" y="45"/>
                  </a:lnTo>
                  <a:lnTo>
                    <a:pt x="319" y="29"/>
                  </a:lnTo>
                  <a:lnTo>
                    <a:pt x="246" y="29"/>
                  </a:lnTo>
                  <a:lnTo>
                    <a:pt x="246" y="45"/>
                  </a:lnTo>
                  <a:lnTo>
                    <a:pt x="253" y="50"/>
                  </a:lnTo>
                  <a:lnTo>
                    <a:pt x="188" y="81"/>
                  </a:lnTo>
                  <a:lnTo>
                    <a:pt x="138" y="102"/>
                  </a:lnTo>
                  <a:lnTo>
                    <a:pt x="94" y="139"/>
                  </a:lnTo>
                  <a:lnTo>
                    <a:pt x="58" y="189"/>
                  </a:lnTo>
                  <a:lnTo>
                    <a:pt x="36" y="233"/>
                  </a:lnTo>
                  <a:lnTo>
                    <a:pt x="21" y="269"/>
                  </a:lnTo>
                  <a:lnTo>
                    <a:pt x="0" y="348"/>
                  </a:lnTo>
                  <a:lnTo>
                    <a:pt x="0" y="436"/>
                  </a:lnTo>
                  <a:lnTo>
                    <a:pt x="21" y="515"/>
                  </a:lnTo>
                  <a:lnTo>
                    <a:pt x="50" y="588"/>
                  </a:lnTo>
                  <a:lnTo>
                    <a:pt x="102" y="653"/>
                  </a:lnTo>
                  <a:lnTo>
                    <a:pt x="152" y="705"/>
                  </a:lnTo>
                  <a:lnTo>
                    <a:pt x="217" y="741"/>
                  </a:lnTo>
                  <a:lnTo>
                    <a:pt x="180" y="741"/>
                  </a:lnTo>
                  <a:lnTo>
                    <a:pt x="130" y="734"/>
                  </a:lnTo>
                  <a:lnTo>
                    <a:pt x="175" y="755"/>
                  </a:lnTo>
                  <a:lnTo>
                    <a:pt x="217" y="770"/>
                  </a:lnTo>
                  <a:lnTo>
                    <a:pt x="298" y="783"/>
                  </a:lnTo>
                  <a:lnTo>
                    <a:pt x="370" y="783"/>
                  </a:lnTo>
                  <a:lnTo>
                    <a:pt x="457" y="770"/>
                  </a:lnTo>
                  <a:lnTo>
                    <a:pt x="405" y="791"/>
                  </a:lnTo>
                  <a:lnTo>
                    <a:pt x="355" y="806"/>
                  </a:lnTo>
                  <a:lnTo>
                    <a:pt x="274" y="806"/>
                  </a:lnTo>
                  <a:lnTo>
                    <a:pt x="159" y="799"/>
                  </a:lnTo>
                  <a:lnTo>
                    <a:pt x="196" y="814"/>
                  </a:lnTo>
                  <a:lnTo>
                    <a:pt x="240" y="820"/>
                  </a:lnTo>
                  <a:lnTo>
                    <a:pt x="340" y="820"/>
                  </a:lnTo>
                  <a:lnTo>
                    <a:pt x="405" y="820"/>
                  </a:lnTo>
                  <a:lnTo>
                    <a:pt x="470" y="806"/>
                  </a:lnTo>
                  <a:lnTo>
                    <a:pt x="530" y="791"/>
                  </a:lnTo>
                  <a:lnTo>
                    <a:pt x="572" y="770"/>
                  </a:lnTo>
                  <a:lnTo>
                    <a:pt x="624" y="755"/>
                  </a:lnTo>
                  <a:lnTo>
                    <a:pt x="660" y="718"/>
                  </a:lnTo>
                  <a:lnTo>
                    <a:pt x="697" y="682"/>
                  </a:lnTo>
                  <a:lnTo>
                    <a:pt x="726" y="640"/>
                  </a:lnTo>
                  <a:lnTo>
                    <a:pt x="731" y="616"/>
                  </a:lnTo>
                  <a:lnTo>
                    <a:pt x="739" y="574"/>
                  </a:lnTo>
                  <a:lnTo>
                    <a:pt x="739" y="522"/>
                  </a:lnTo>
                  <a:lnTo>
                    <a:pt x="731" y="501"/>
                  </a:lnTo>
                  <a:lnTo>
                    <a:pt x="726" y="480"/>
                  </a:lnTo>
                  <a:lnTo>
                    <a:pt x="726" y="450"/>
                  </a:lnTo>
                  <a:lnTo>
                    <a:pt x="739" y="457"/>
                  </a:lnTo>
                  <a:lnTo>
                    <a:pt x="747" y="465"/>
                  </a:lnTo>
                  <a:lnTo>
                    <a:pt x="762" y="538"/>
                  </a:lnTo>
                  <a:lnTo>
                    <a:pt x="768" y="494"/>
                  </a:lnTo>
                  <a:lnTo>
                    <a:pt x="762" y="450"/>
                  </a:lnTo>
                  <a:lnTo>
                    <a:pt x="747" y="421"/>
                  </a:lnTo>
                  <a:lnTo>
                    <a:pt x="731" y="400"/>
                  </a:lnTo>
                  <a:lnTo>
                    <a:pt x="731" y="392"/>
                  </a:lnTo>
                  <a:lnTo>
                    <a:pt x="739" y="400"/>
                  </a:lnTo>
                  <a:lnTo>
                    <a:pt x="762" y="407"/>
                  </a:lnTo>
                  <a:lnTo>
                    <a:pt x="768" y="421"/>
                  </a:lnTo>
                  <a:lnTo>
                    <a:pt x="783" y="457"/>
                  </a:lnTo>
                  <a:lnTo>
                    <a:pt x="791" y="501"/>
                  </a:lnTo>
                  <a:lnTo>
                    <a:pt x="783" y="545"/>
                  </a:lnTo>
                  <a:lnTo>
                    <a:pt x="783" y="632"/>
                  </a:lnTo>
                  <a:lnTo>
                    <a:pt x="776" y="632"/>
                  </a:lnTo>
                  <a:lnTo>
                    <a:pt x="559" y="421"/>
                  </a:lnTo>
                  <a:lnTo>
                    <a:pt x="543" y="501"/>
                  </a:lnTo>
                  <a:lnTo>
                    <a:pt x="514" y="559"/>
                  </a:lnTo>
                  <a:lnTo>
                    <a:pt x="501" y="580"/>
                  </a:lnTo>
                  <a:lnTo>
                    <a:pt x="470" y="603"/>
                  </a:lnTo>
                  <a:lnTo>
                    <a:pt x="399" y="640"/>
                  </a:lnTo>
                  <a:lnTo>
                    <a:pt x="334" y="632"/>
                  </a:lnTo>
                  <a:lnTo>
                    <a:pt x="269" y="611"/>
                  </a:lnTo>
                  <a:lnTo>
                    <a:pt x="217" y="580"/>
                  </a:lnTo>
                  <a:lnTo>
                    <a:pt x="180" y="545"/>
                  </a:lnTo>
                  <a:lnTo>
                    <a:pt x="159" y="501"/>
                  </a:lnTo>
                  <a:lnTo>
                    <a:pt x="138" y="465"/>
                  </a:lnTo>
                  <a:lnTo>
                    <a:pt x="130" y="428"/>
                  </a:lnTo>
                  <a:lnTo>
                    <a:pt x="130" y="392"/>
                  </a:lnTo>
                  <a:lnTo>
                    <a:pt x="130" y="334"/>
                  </a:lnTo>
                  <a:lnTo>
                    <a:pt x="138" y="298"/>
                  </a:lnTo>
                  <a:lnTo>
                    <a:pt x="152" y="261"/>
                  </a:lnTo>
                  <a:lnTo>
                    <a:pt x="167" y="240"/>
                  </a:lnTo>
                  <a:lnTo>
                    <a:pt x="217" y="204"/>
                  </a:lnTo>
                  <a:lnTo>
                    <a:pt x="282" y="160"/>
                  </a:lnTo>
                  <a:lnTo>
                    <a:pt x="298" y="160"/>
                  </a:lnTo>
                  <a:lnTo>
                    <a:pt x="298" y="152"/>
                  </a:lnTo>
                  <a:lnTo>
                    <a:pt x="240" y="167"/>
                  </a:lnTo>
                  <a:lnTo>
                    <a:pt x="196" y="196"/>
                  </a:lnTo>
                  <a:lnTo>
                    <a:pt x="152" y="233"/>
                  </a:lnTo>
                  <a:lnTo>
                    <a:pt x="115" y="269"/>
                  </a:lnTo>
                  <a:lnTo>
                    <a:pt x="115" y="277"/>
                  </a:lnTo>
                  <a:lnTo>
                    <a:pt x="109" y="277"/>
                  </a:lnTo>
                  <a:lnTo>
                    <a:pt x="130" y="233"/>
                  </a:lnTo>
                  <a:lnTo>
                    <a:pt x="159" y="189"/>
                  </a:lnTo>
                  <a:lnTo>
                    <a:pt x="196" y="160"/>
                  </a:lnTo>
                  <a:lnTo>
                    <a:pt x="240" y="139"/>
                  </a:lnTo>
                  <a:lnTo>
                    <a:pt x="274" y="123"/>
                  </a:lnTo>
                  <a:lnTo>
                    <a:pt x="319" y="110"/>
                  </a:lnTo>
                  <a:lnTo>
                    <a:pt x="376" y="102"/>
                  </a:lnTo>
                  <a:lnTo>
                    <a:pt x="370" y="94"/>
                  </a:lnTo>
                  <a:lnTo>
                    <a:pt x="347" y="87"/>
                  </a:lnTo>
                  <a:lnTo>
                    <a:pt x="326" y="81"/>
                  </a:lnTo>
                  <a:lnTo>
                    <a:pt x="311" y="73"/>
                  </a:lnTo>
                  <a:lnTo>
                    <a:pt x="340" y="66"/>
                  </a:lnTo>
                  <a:lnTo>
                    <a:pt x="370" y="58"/>
                  </a:lnTo>
                  <a:lnTo>
                    <a:pt x="413" y="66"/>
                  </a:lnTo>
                  <a:lnTo>
                    <a:pt x="493" y="94"/>
                  </a:lnTo>
                  <a:lnTo>
                    <a:pt x="486" y="123"/>
                  </a:lnTo>
                  <a:lnTo>
                    <a:pt x="478" y="146"/>
                  </a:lnTo>
                  <a:lnTo>
                    <a:pt x="478" y="181"/>
                  </a:lnTo>
                  <a:lnTo>
                    <a:pt x="501" y="175"/>
                  </a:lnTo>
                  <a:lnTo>
                    <a:pt x="507" y="181"/>
                  </a:lnTo>
                  <a:lnTo>
                    <a:pt x="478" y="212"/>
                  </a:lnTo>
                  <a:lnTo>
                    <a:pt x="449" y="233"/>
                  </a:lnTo>
                  <a:lnTo>
                    <a:pt x="478" y="240"/>
                  </a:lnTo>
                  <a:lnTo>
                    <a:pt x="501" y="240"/>
                  </a:lnTo>
                  <a:lnTo>
                    <a:pt x="514" y="248"/>
                  </a:lnTo>
                  <a:lnTo>
                    <a:pt x="514" y="254"/>
                  </a:lnTo>
                  <a:lnTo>
                    <a:pt x="522" y="261"/>
                  </a:lnTo>
                  <a:lnTo>
                    <a:pt x="530" y="261"/>
                  </a:lnTo>
                  <a:lnTo>
                    <a:pt x="543" y="269"/>
                  </a:lnTo>
                  <a:lnTo>
                    <a:pt x="551" y="290"/>
                  </a:lnTo>
                  <a:lnTo>
                    <a:pt x="566" y="327"/>
                  </a:lnTo>
                  <a:lnTo>
                    <a:pt x="566" y="379"/>
                  </a:lnTo>
                  <a:lnTo>
                    <a:pt x="559" y="421"/>
                  </a:lnTo>
                  <a:lnTo>
                    <a:pt x="776" y="632"/>
                  </a:lnTo>
                  <a:close/>
                </a:path>
              </a:pathLst>
            </a:custGeom>
            <a:gradFill>
              <a:gsLst>
                <a:gs pos="0">
                  <a:schemeClr val="accent1">
                    <a:alpha val="20000"/>
                  </a:schemeClr>
                </a:gs>
                <a:gs pos="100000">
                  <a:schemeClr val="accent1">
                    <a:lumMod val="20000"/>
                    <a:lumOff val="80000"/>
                  </a:schemeClr>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32" name="フリーフォーム 31"/>
            <p:cNvSpPr>
              <a:spLocks/>
            </p:cNvSpPr>
            <p:nvPr/>
          </p:nvSpPr>
          <p:spPr bwMode="auto">
            <a:xfrm>
              <a:off x="7358082" y="4714884"/>
              <a:ext cx="251974" cy="453319"/>
            </a:xfrm>
            <a:custGeom>
              <a:avLst/>
              <a:gdLst>
                <a:gd name="T0" fmla="*/ 0 w 144"/>
                <a:gd name="T1" fmla="*/ 0 h 261"/>
                <a:gd name="T2" fmla="*/ 66675 w 144"/>
                <a:gd name="T3" fmla="*/ 149225 h 261"/>
                <a:gd name="T4" fmla="*/ 138113 w 144"/>
                <a:gd name="T5" fmla="*/ 274638 h 261"/>
                <a:gd name="T6" fmla="*/ 207963 w 144"/>
                <a:gd name="T7" fmla="*/ 357188 h 261"/>
                <a:gd name="T8" fmla="*/ 228600 w 144"/>
                <a:gd name="T9" fmla="*/ 414338 h 261"/>
                <a:gd name="T10" fmla="*/ 125413 w 144"/>
                <a:gd name="T11" fmla="*/ 331788 h 261"/>
                <a:gd name="T12" fmla="*/ 92075 w 144"/>
                <a:gd name="T13" fmla="*/ 274638 h 261"/>
                <a:gd name="T14" fmla="*/ 46038 w 144"/>
                <a:gd name="T15" fmla="*/ 195263 h 261"/>
                <a:gd name="T16" fmla="*/ 12700 w 144"/>
                <a:gd name="T17" fmla="*/ 103188 h 261"/>
                <a:gd name="T18" fmla="*/ 12700 w 144"/>
                <a:gd name="T19" fmla="*/ 0 h 261"/>
                <a:gd name="T20" fmla="*/ 0 w 144"/>
                <a:gd name="T21" fmla="*/ 0 h 261"/>
                <a:gd name="T22" fmla="*/ 0 1 256"/>
                <a:gd name="T23" fmla="*/ 0 1 256"/>
                <a:gd name="T24" fmla="*/ 0 1 256"/>
                <a:gd name="T25" fmla="*/ 0 1 256"/>
                <a:gd name="T26" fmla="*/ 0 1 256"/>
                <a:gd name="T27" fmla="*/ 0 1 256"/>
                <a:gd name="T28" fmla="*/ 0 1 256"/>
                <a:gd name="T29" fmla="*/ 0 1 256"/>
                <a:gd name="T30" fmla="*/ 0 1 256"/>
                <a:gd name="T31" fmla="*/ 0 1 256"/>
                <a:gd name="T32" fmla="*/ 0 1 256"/>
                <a:gd name="T33" fmla="*/ 0 w 144"/>
                <a:gd name="T34" fmla="*/ 0 h 261"/>
                <a:gd name="T35" fmla="*/ 0 w 144"/>
                <a:gd name="T36" fmla="*/ 0 h 2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4" h="261">
                  <a:moveTo>
                    <a:pt x="0" y="0"/>
                  </a:moveTo>
                  <a:lnTo>
                    <a:pt x="42" y="94"/>
                  </a:lnTo>
                  <a:lnTo>
                    <a:pt x="87" y="173"/>
                  </a:lnTo>
                  <a:lnTo>
                    <a:pt x="131" y="225"/>
                  </a:lnTo>
                  <a:lnTo>
                    <a:pt x="144" y="261"/>
                  </a:lnTo>
                  <a:lnTo>
                    <a:pt x="79" y="209"/>
                  </a:lnTo>
                  <a:lnTo>
                    <a:pt x="58" y="173"/>
                  </a:lnTo>
                  <a:lnTo>
                    <a:pt x="29" y="123"/>
                  </a:lnTo>
                  <a:lnTo>
                    <a:pt x="8" y="65"/>
                  </a:lnTo>
                  <a:lnTo>
                    <a:pt x="8" y="0"/>
                  </a:lnTo>
                  <a:lnTo>
                    <a:pt x="0" y="0"/>
                  </a:lnTo>
                  <a:close/>
                </a:path>
              </a:pathLst>
            </a:custGeom>
            <a:gradFill>
              <a:gsLst>
                <a:gs pos="0">
                  <a:schemeClr val="accent1">
                    <a:alpha val="20000"/>
                  </a:schemeClr>
                </a:gs>
                <a:gs pos="100000">
                  <a:schemeClr val="accent1">
                    <a:lumMod val="20000"/>
                    <a:lumOff val="80000"/>
                  </a:schemeClr>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grpSp>
      <p:grpSp>
        <p:nvGrpSpPr>
          <p:cNvPr id="9" name="グループ化 8"/>
          <p:cNvGrpSpPr/>
          <p:nvPr/>
        </p:nvGrpSpPr>
        <p:grpSpPr>
          <a:xfrm>
            <a:off x="6341934" y="5000636"/>
            <a:ext cx="1071570" cy="1036602"/>
            <a:chOff x="6357950" y="5000636"/>
            <a:chExt cx="1071570" cy="1036602"/>
          </a:xfrm>
          <a:gradFill>
            <a:gsLst>
              <a:gs pos="0">
                <a:schemeClr val="accent1">
                  <a:alpha val="20000"/>
                </a:schemeClr>
              </a:gs>
              <a:gs pos="100000">
                <a:schemeClr val="accent1">
                  <a:lumMod val="20000"/>
                  <a:lumOff val="80000"/>
                </a:schemeClr>
              </a:gs>
            </a:gsLst>
            <a:lin ang="5400000" scaled="1"/>
          </a:gradFill>
        </p:grpSpPr>
        <p:sp>
          <p:nvSpPr>
            <p:cNvPr id="34" name="フリーフォーム 33"/>
            <p:cNvSpPr>
              <a:spLocks/>
            </p:cNvSpPr>
            <p:nvPr/>
          </p:nvSpPr>
          <p:spPr bwMode="auto">
            <a:xfrm rot="21162566">
              <a:off x="6357950" y="5000636"/>
              <a:ext cx="1071570" cy="1036602"/>
            </a:xfrm>
            <a:custGeom>
              <a:avLst/>
              <a:gdLst>
                <a:gd name="T0" fmla="*/ 320675 w 551"/>
                <a:gd name="T1" fmla="*/ 11112 h 537"/>
                <a:gd name="T2" fmla="*/ 331787 w 551"/>
                <a:gd name="T3" fmla="*/ 11112 h 537"/>
                <a:gd name="T4" fmla="*/ 265112 w 551"/>
                <a:gd name="T5" fmla="*/ 93662 h 537"/>
                <a:gd name="T6" fmla="*/ 171450 w 551"/>
                <a:gd name="T7" fmla="*/ 185737 h 537"/>
                <a:gd name="T8" fmla="*/ 112712 w 551"/>
                <a:gd name="T9" fmla="*/ 334962 h 537"/>
                <a:gd name="T10" fmla="*/ 136525 w 551"/>
                <a:gd name="T11" fmla="*/ 495300 h 537"/>
                <a:gd name="T12" fmla="*/ 241300 w 551"/>
                <a:gd name="T13" fmla="*/ 633412 h 537"/>
                <a:gd name="T14" fmla="*/ 401637 w 551"/>
                <a:gd name="T15" fmla="*/ 715962 h 537"/>
                <a:gd name="T16" fmla="*/ 563562 w 551"/>
                <a:gd name="T17" fmla="*/ 715962 h 537"/>
                <a:gd name="T18" fmla="*/ 688975 w 551"/>
                <a:gd name="T19" fmla="*/ 600075 h 537"/>
                <a:gd name="T20" fmla="*/ 701675 w 551"/>
                <a:gd name="T21" fmla="*/ 495300 h 537"/>
                <a:gd name="T22" fmla="*/ 642937 w 551"/>
                <a:gd name="T23" fmla="*/ 358775 h 537"/>
                <a:gd name="T24" fmla="*/ 701675 w 551"/>
                <a:gd name="T25" fmla="*/ 404812 h 537"/>
                <a:gd name="T26" fmla="*/ 622300 w 551"/>
                <a:gd name="T27" fmla="*/ 288925 h 537"/>
                <a:gd name="T28" fmla="*/ 735012 w 551"/>
                <a:gd name="T29" fmla="*/ 392112 h 537"/>
                <a:gd name="T30" fmla="*/ 758825 w 551"/>
                <a:gd name="T31" fmla="*/ 471487 h 537"/>
                <a:gd name="T32" fmla="*/ 735012 w 551"/>
                <a:gd name="T33" fmla="*/ 587375 h 537"/>
                <a:gd name="T34" fmla="*/ 746125 w 551"/>
                <a:gd name="T35" fmla="*/ 577850 h 537"/>
                <a:gd name="T36" fmla="*/ 792162 w 551"/>
                <a:gd name="T37" fmla="*/ 495300 h 537"/>
                <a:gd name="T38" fmla="*/ 792162 w 551"/>
                <a:gd name="T39" fmla="*/ 415925 h 537"/>
                <a:gd name="T40" fmla="*/ 725487 w 551"/>
                <a:gd name="T41" fmla="*/ 263525 h 537"/>
                <a:gd name="T42" fmla="*/ 746125 w 551"/>
                <a:gd name="T43" fmla="*/ 242887 h 537"/>
                <a:gd name="T44" fmla="*/ 642937 w 551"/>
                <a:gd name="T45" fmla="*/ 160337 h 537"/>
                <a:gd name="T46" fmla="*/ 527050 w 551"/>
                <a:gd name="T47" fmla="*/ 139700 h 537"/>
                <a:gd name="T48" fmla="*/ 517525 w 551"/>
                <a:gd name="T49" fmla="*/ 127000 h 537"/>
                <a:gd name="T50" fmla="*/ 527050 w 551"/>
                <a:gd name="T51" fmla="*/ 103187 h 537"/>
                <a:gd name="T52" fmla="*/ 585787 w 551"/>
                <a:gd name="T53" fmla="*/ 80962 h 537"/>
                <a:gd name="T54" fmla="*/ 782637 w 551"/>
                <a:gd name="T55" fmla="*/ 196850 h 537"/>
                <a:gd name="T56" fmla="*/ 862012 w 551"/>
                <a:gd name="T57" fmla="*/ 334962 h 537"/>
                <a:gd name="T58" fmla="*/ 862012 w 551"/>
                <a:gd name="T59" fmla="*/ 495300 h 537"/>
                <a:gd name="T60" fmla="*/ 804862 w 551"/>
                <a:gd name="T61" fmla="*/ 669925 h 537"/>
                <a:gd name="T62" fmla="*/ 688975 w 551"/>
                <a:gd name="T63" fmla="*/ 785812 h 537"/>
                <a:gd name="T64" fmla="*/ 563562 w 551"/>
                <a:gd name="T65" fmla="*/ 842962 h 537"/>
                <a:gd name="T66" fmla="*/ 390525 w 551"/>
                <a:gd name="T67" fmla="*/ 852487 h 537"/>
                <a:gd name="T68" fmla="*/ 207962 w 551"/>
                <a:gd name="T69" fmla="*/ 793750 h 537"/>
                <a:gd name="T70" fmla="*/ 57150 w 551"/>
                <a:gd name="T71" fmla="*/ 669925 h 537"/>
                <a:gd name="T72" fmla="*/ 46037 w 551"/>
                <a:gd name="T73" fmla="*/ 611187 h 537"/>
                <a:gd name="T74" fmla="*/ 92075 w 551"/>
                <a:gd name="T75" fmla="*/ 690562 h 537"/>
                <a:gd name="T76" fmla="*/ 103187 w 551"/>
                <a:gd name="T77" fmla="*/ 681037 h 537"/>
                <a:gd name="T78" fmla="*/ 112712 w 551"/>
                <a:gd name="T79" fmla="*/ 690562 h 537"/>
                <a:gd name="T80" fmla="*/ 33337 w 551"/>
                <a:gd name="T81" fmla="*/ 528637 h 537"/>
                <a:gd name="T82" fmla="*/ 0 w 551"/>
                <a:gd name="T83" fmla="*/ 379412 h 537"/>
                <a:gd name="T84" fmla="*/ 9525 w 551"/>
                <a:gd name="T85" fmla="*/ 404812 h 537"/>
                <a:gd name="T86" fmla="*/ 46037 w 551"/>
                <a:gd name="T87" fmla="*/ 368300 h 537"/>
                <a:gd name="T88" fmla="*/ 79375 w 551"/>
                <a:gd name="T89" fmla="*/ 219075 h 537"/>
                <a:gd name="T90" fmla="*/ 182562 w 551"/>
                <a:gd name="T91" fmla="*/ 103187 h 537"/>
                <a:gd name="T92" fmla="*/ 265112 w 551"/>
                <a:gd name="T93" fmla="*/ 57150 h 537"/>
                <a:gd name="T94" fmla="*/ 311150 w 551"/>
                <a:gd name="T95" fmla="*/ 23812 h 537"/>
                <a:gd name="T96" fmla="*/ 0 1 256"/>
                <a:gd name="T97" fmla="*/ 0 1 256"/>
                <a:gd name="T98" fmla="*/ 0 1 256"/>
                <a:gd name="T99" fmla="*/ 0 1 256"/>
                <a:gd name="T100" fmla="*/ 0 1 256"/>
                <a:gd name="T101" fmla="*/ 0 1 256"/>
                <a:gd name="T102" fmla="*/ 0 1 256"/>
                <a:gd name="T103" fmla="*/ 0 1 256"/>
                <a:gd name="T104" fmla="*/ 0 1 256"/>
                <a:gd name="T105" fmla="*/ 0 1 256"/>
                <a:gd name="T106" fmla="*/ 0 1 256"/>
                <a:gd name="T107" fmla="*/ 0 1 256"/>
                <a:gd name="T108" fmla="*/ 0 1 256"/>
                <a:gd name="T109" fmla="*/ 0 1 256"/>
                <a:gd name="T110" fmla="*/ 0 1 256"/>
                <a:gd name="T111" fmla="*/ 0 1 256"/>
                <a:gd name="T112" fmla="*/ 0 1 256"/>
                <a:gd name="T113" fmla="*/ 0 1 256"/>
                <a:gd name="T114" fmla="*/ 0 1 256"/>
                <a:gd name="T115" fmla="*/ 0 1 256"/>
                <a:gd name="T116" fmla="*/ 0 1 256"/>
                <a:gd name="T117" fmla="*/ 0 1 256"/>
                <a:gd name="T118" fmla="*/ 0 1 256"/>
                <a:gd name="T119" fmla="*/ 0 1 256"/>
                <a:gd name="T120" fmla="*/ 0 1 256"/>
                <a:gd name="T121" fmla="*/ 0 1 256"/>
                <a:gd name="T122" fmla="*/ 0 1 256"/>
                <a:gd name="T123" fmla="*/ 0 1 256"/>
                <a:gd name="T124" fmla="*/ 0 1 256"/>
                <a:gd name="T125" fmla="*/ 0 1 256"/>
                <a:gd name="T126" fmla="*/ 0 1 256"/>
                <a:gd name="T127" fmla="*/ 0 1 256"/>
                <a:gd name="T128" fmla="*/ 0 1 256"/>
                <a:gd name="T129" fmla="*/ 0 1 256"/>
                <a:gd name="T130" fmla="*/ 0 1 256"/>
                <a:gd name="T131" fmla="*/ 0 1 256"/>
                <a:gd name="T132" fmla="*/ 0 1 256"/>
                <a:gd name="T133" fmla="*/ 0 1 256"/>
                <a:gd name="T134" fmla="*/ 0 1 256"/>
                <a:gd name="T135" fmla="*/ 0 1 256"/>
                <a:gd name="T136" fmla="*/ 0 1 256"/>
                <a:gd name="T137" fmla="*/ 0 1 256"/>
                <a:gd name="T138" fmla="*/ 0 1 256"/>
                <a:gd name="T139" fmla="*/ 0 1 256"/>
                <a:gd name="T140" fmla="*/ 0 1 256"/>
                <a:gd name="T141" fmla="*/ 0 1 256"/>
                <a:gd name="T142" fmla="*/ 0 1 256"/>
                <a:gd name="T143" fmla="*/ 0 1 256"/>
                <a:gd name="T144" fmla="*/ 0 w 551"/>
                <a:gd name="T145" fmla="*/ 0 h 537"/>
                <a:gd name="T146" fmla="*/ 0 w 551"/>
                <a:gd name="T147" fmla="*/ 0 h 53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51" h="537">
                  <a:moveTo>
                    <a:pt x="196" y="15"/>
                  </a:moveTo>
                  <a:lnTo>
                    <a:pt x="202" y="7"/>
                  </a:lnTo>
                  <a:lnTo>
                    <a:pt x="217" y="0"/>
                  </a:lnTo>
                  <a:lnTo>
                    <a:pt x="209" y="7"/>
                  </a:lnTo>
                  <a:lnTo>
                    <a:pt x="196" y="30"/>
                  </a:lnTo>
                  <a:lnTo>
                    <a:pt x="167" y="59"/>
                  </a:lnTo>
                  <a:lnTo>
                    <a:pt x="136" y="80"/>
                  </a:lnTo>
                  <a:lnTo>
                    <a:pt x="108" y="117"/>
                  </a:lnTo>
                  <a:lnTo>
                    <a:pt x="86" y="174"/>
                  </a:lnTo>
                  <a:lnTo>
                    <a:pt x="71" y="211"/>
                  </a:lnTo>
                  <a:lnTo>
                    <a:pt x="71" y="247"/>
                  </a:lnTo>
                  <a:lnTo>
                    <a:pt x="86" y="312"/>
                  </a:lnTo>
                  <a:lnTo>
                    <a:pt x="115" y="364"/>
                  </a:lnTo>
                  <a:lnTo>
                    <a:pt x="152" y="399"/>
                  </a:lnTo>
                  <a:lnTo>
                    <a:pt x="196" y="435"/>
                  </a:lnTo>
                  <a:lnTo>
                    <a:pt x="253" y="451"/>
                  </a:lnTo>
                  <a:lnTo>
                    <a:pt x="303" y="458"/>
                  </a:lnTo>
                  <a:lnTo>
                    <a:pt x="355" y="451"/>
                  </a:lnTo>
                  <a:lnTo>
                    <a:pt x="392" y="435"/>
                  </a:lnTo>
                  <a:lnTo>
                    <a:pt x="434" y="378"/>
                  </a:lnTo>
                  <a:lnTo>
                    <a:pt x="442" y="356"/>
                  </a:lnTo>
                  <a:lnTo>
                    <a:pt x="442" y="312"/>
                  </a:lnTo>
                  <a:lnTo>
                    <a:pt x="434" y="284"/>
                  </a:lnTo>
                  <a:lnTo>
                    <a:pt x="405" y="226"/>
                  </a:lnTo>
                  <a:lnTo>
                    <a:pt x="413" y="226"/>
                  </a:lnTo>
                  <a:lnTo>
                    <a:pt x="442" y="255"/>
                  </a:lnTo>
                  <a:lnTo>
                    <a:pt x="442" y="232"/>
                  </a:lnTo>
                  <a:lnTo>
                    <a:pt x="392" y="182"/>
                  </a:lnTo>
                  <a:lnTo>
                    <a:pt x="405" y="182"/>
                  </a:lnTo>
                  <a:lnTo>
                    <a:pt x="463" y="247"/>
                  </a:lnTo>
                  <a:lnTo>
                    <a:pt x="470" y="276"/>
                  </a:lnTo>
                  <a:lnTo>
                    <a:pt x="478" y="297"/>
                  </a:lnTo>
                  <a:lnTo>
                    <a:pt x="478" y="320"/>
                  </a:lnTo>
                  <a:lnTo>
                    <a:pt x="463" y="370"/>
                  </a:lnTo>
                  <a:lnTo>
                    <a:pt x="470" y="370"/>
                  </a:lnTo>
                  <a:lnTo>
                    <a:pt x="470" y="364"/>
                  </a:lnTo>
                  <a:lnTo>
                    <a:pt x="486" y="341"/>
                  </a:lnTo>
                  <a:lnTo>
                    <a:pt x="499" y="312"/>
                  </a:lnTo>
                  <a:lnTo>
                    <a:pt x="499" y="291"/>
                  </a:lnTo>
                  <a:lnTo>
                    <a:pt x="499" y="262"/>
                  </a:lnTo>
                  <a:lnTo>
                    <a:pt x="478" y="211"/>
                  </a:lnTo>
                  <a:lnTo>
                    <a:pt x="457" y="166"/>
                  </a:lnTo>
                  <a:lnTo>
                    <a:pt x="463" y="161"/>
                  </a:lnTo>
                  <a:lnTo>
                    <a:pt x="470" y="153"/>
                  </a:lnTo>
                  <a:lnTo>
                    <a:pt x="442" y="124"/>
                  </a:lnTo>
                  <a:lnTo>
                    <a:pt x="405" y="101"/>
                  </a:lnTo>
                  <a:lnTo>
                    <a:pt x="355" y="95"/>
                  </a:lnTo>
                  <a:lnTo>
                    <a:pt x="332" y="88"/>
                  </a:lnTo>
                  <a:lnTo>
                    <a:pt x="311" y="80"/>
                  </a:lnTo>
                  <a:lnTo>
                    <a:pt x="326" y="80"/>
                  </a:lnTo>
                  <a:lnTo>
                    <a:pt x="369" y="65"/>
                  </a:lnTo>
                  <a:lnTo>
                    <a:pt x="332" y="65"/>
                  </a:lnTo>
                  <a:lnTo>
                    <a:pt x="332" y="51"/>
                  </a:lnTo>
                  <a:lnTo>
                    <a:pt x="369" y="51"/>
                  </a:lnTo>
                  <a:lnTo>
                    <a:pt x="457" y="95"/>
                  </a:lnTo>
                  <a:lnTo>
                    <a:pt x="493" y="124"/>
                  </a:lnTo>
                  <a:lnTo>
                    <a:pt x="522" y="161"/>
                  </a:lnTo>
                  <a:lnTo>
                    <a:pt x="543" y="211"/>
                  </a:lnTo>
                  <a:lnTo>
                    <a:pt x="551" y="268"/>
                  </a:lnTo>
                  <a:lnTo>
                    <a:pt x="543" y="312"/>
                  </a:lnTo>
                  <a:lnTo>
                    <a:pt x="528" y="370"/>
                  </a:lnTo>
                  <a:lnTo>
                    <a:pt x="507" y="422"/>
                  </a:lnTo>
                  <a:lnTo>
                    <a:pt x="470" y="464"/>
                  </a:lnTo>
                  <a:lnTo>
                    <a:pt x="434" y="495"/>
                  </a:lnTo>
                  <a:lnTo>
                    <a:pt x="397" y="516"/>
                  </a:lnTo>
                  <a:lnTo>
                    <a:pt x="355" y="531"/>
                  </a:lnTo>
                  <a:lnTo>
                    <a:pt x="303" y="537"/>
                  </a:lnTo>
                  <a:lnTo>
                    <a:pt x="246" y="537"/>
                  </a:lnTo>
                  <a:lnTo>
                    <a:pt x="188" y="523"/>
                  </a:lnTo>
                  <a:lnTo>
                    <a:pt x="131" y="500"/>
                  </a:lnTo>
                  <a:lnTo>
                    <a:pt x="79" y="464"/>
                  </a:lnTo>
                  <a:lnTo>
                    <a:pt x="36" y="422"/>
                  </a:lnTo>
                  <a:lnTo>
                    <a:pt x="0" y="356"/>
                  </a:lnTo>
                  <a:lnTo>
                    <a:pt x="29" y="385"/>
                  </a:lnTo>
                  <a:lnTo>
                    <a:pt x="50" y="429"/>
                  </a:lnTo>
                  <a:lnTo>
                    <a:pt x="58" y="435"/>
                  </a:lnTo>
                  <a:lnTo>
                    <a:pt x="58" y="429"/>
                  </a:lnTo>
                  <a:lnTo>
                    <a:pt x="65" y="429"/>
                  </a:lnTo>
                  <a:lnTo>
                    <a:pt x="71" y="429"/>
                  </a:lnTo>
                  <a:lnTo>
                    <a:pt x="71" y="435"/>
                  </a:lnTo>
                  <a:lnTo>
                    <a:pt x="42" y="393"/>
                  </a:lnTo>
                  <a:lnTo>
                    <a:pt x="21" y="333"/>
                  </a:lnTo>
                  <a:lnTo>
                    <a:pt x="0" y="276"/>
                  </a:lnTo>
                  <a:lnTo>
                    <a:pt x="0" y="239"/>
                  </a:lnTo>
                  <a:lnTo>
                    <a:pt x="0" y="197"/>
                  </a:lnTo>
                  <a:lnTo>
                    <a:pt x="6" y="255"/>
                  </a:lnTo>
                  <a:lnTo>
                    <a:pt x="29" y="297"/>
                  </a:lnTo>
                  <a:lnTo>
                    <a:pt x="29" y="232"/>
                  </a:lnTo>
                  <a:lnTo>
                    <a:pt x="36" y="166"/>
                  </a:lnTo>
                  <a:lnTo>
                    <a:pt x="50" y="138"/>
                  </a:lnTo>
                  <a:lnTo>
                    <a:pt x="71" y="109"/>
                  </a:lnTo>
                  <a:lnTo>
                    <a:pt x="115" y="65"/>
                  </a:lnTo>
                  <a:lnTo>
                    <a:pt x="144" y="51"/>
                  </a:lnTo>
                  <a:lnTo>
                    <a:pt x="167" y="36"/>
                  </a:lnTo>
                  <a:lnTo>
                    <a:pt x="188" y="15"/>
                  </a:lnTo>
                  <a:lnTo>
                    <a:pt x="196" y="15"/>
                  </a:lnTo>
                  <a:close/>
                </a:path>
              </a:pathLst>
            </a:custGeom>
            <a:gradFill>
              <a:gsLst>
                <a:gs pos="0">
                  <a:schemeClr val="accent1">
                    <a:alpha val="20000"/>
                  </a:schemeClr>
                </a:gs>
                <a:gs pos="100000">
                  <a:schemeClr val="accent1">
                    <a:lumMod val="20000"/>
                    <a:lumOff val="80000"/>
                  </a:schemeClr>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35" name="フリーフォーム 34"/>
            <p:cNvSpPr>
              <a:spLocks/>
            </p:cNvSpPr>
            <p:nvPr/>
          </p:nvSpPr>
          <p:spPr bwMode="auto">
            <a:xfrm>
              <a:off x="6715140" y="5214950"/>
              <a:ext cx="431310" cy="71438"/>
            </a:xfrm>
            <a:custGeom>
              <a:avLst/>
              <a:gdLst>
                <a:gd name="T0" fmla="*/ 0 w 232"/>
                <a:gd name="T1" fmla="*/ 0 h 44"/>
                <a:gd name="T2" fmla="*/ 196850 w 232"/>
                <a:gd name="T3" fmla="*/ 12700 h 44"/>
                <a:gd name="T4" fmla="*/ 301625 w 232"/>
                <a:gd name="T5" fmla="*/ 36513 h 44"/>
                <a:gd name="T6" fmla="*/ 334963 w 232"/>
                <a:gd name="T7" fmla="*/ 46038 h 44"/>
                <a:gd name="T8" fmla="*/ 358775 w 232"/>
                <a:gd name="T9" fmla="*/ 58738 h 44"/>
                <a:gd name="T10" fmla="*/ 368300 w 232"/>
                <a:gd name="T11" fmla="*/ 69850 h 44"/>
                <a:gd name="T12" fmla="*/ 346075 w 232"/>
                <a:gd name="T13" fmla="*/ 69850 h 44"/>
                <a:gd name="T14" fmla="*/ 288925 w 232"/>
                <a:gd name="T15" fmla="*/ 46038 h 44"/>
                <a:gd name="T16" fmla="*/ 219075 w 232"/>
                <a:gd name="T17" fmla="*/ 36513 h 44"/>
                <a:gd name="T18" fmla="*/ 219075 w 232"/>
                <a:gd name="T19" fmla="*/ 46038 h 44"/>
                <a:gd name="T20" fmla="*/ 242888 w 232"/>
                <a:gd name="T21" fmla="*/ 69850 h 44"/>
                <a:gd name="T22" fmla="*/ 219075 w 232"/>
                <a:gd name="T23" fmla="*/ 69850 h 44"/>
                <a:gd name="T24" fmla="*/ 196850 w 232"/>
                <a:gd name="T25" fmla="*/ 58738 h 44"/>
                <a:gd name="T26" fmla="*/ 173038 w 232"/>
                <a:gd name="T27" fmla="*/ 46038 h 44"/>
                <a:gd name="T28" fmla="*/ 11113 w 232"/>
                <a:gd name="T29" fmla="*/ 0 h 44"/>
                <a:gd name="T30" fmla="*/ 0 w 232"/>
                <a:gd name="T31" fmla="*/ 0 h 44"/>
                <a:gd name="T32" fmla="*/ 0 1 256"/>
                <a:gd name="T33" fmla="*/ 0 1 256"/>
                <a:gd name="T34" fmla="*/ 0 1 256"/>
                <a:gd name="T35" fmla="*/ 0 1 256"/>
                <a:gd name="T36" fmla="*/ 0 1 256"/>
                <a:gd name="T37" fmla="*/ 0 1 256"/>
                <a:gd name="T38" fmla="*/ 0 1 256"/>
                <a:gd name="T39" fmla="*/ 0 1 256"/>
                <a:gd name="T40" fmla="*/ 0 1 256"/>
                <a:gd name="T41" fmla="*/ 0 1 256"/>
                <a:gd name="T42" fmla="*/ 0 1 256"/>
                <a:gd name="T43" fmla="*/ 0 1 256"/>
                <a:gd name="T44" fmla="*/ 0 1 256"/>
                <a:gd name="T45" fmla="*/ 0 1 256"/>
                <a:gd name="T46" fmla="*/ 0 1 256"/>
                <a:gd name="T47" fmla="*/ 0 1 256"/>
                <a:gd name="T48" fmla="*/ 0 w 232"/>
                <a:gd name="T49" fmla="*/ 0 h 44"/>
                <a:gd name="T50" fmla="*/ 0 w 232"/>
                <a:gd name="T51" fmla="*/ 0 h 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2" h="44">
                  <a:moveTo>
                    <a:pt x="0" y="0"/>
                  </a:moveTo>
                  <a:lnTo>
                    <a:pt x="124" y="8"/>
                  </a:lnTo>
                  <a:lnTo>
                    <a:pt x="190" y="23"/>
                  </a:lnTo>
                  <a:lnTo>
                    <a:pt x="211" y="29"/>
                  </a:lnTo>
                  <a:lnTo>
                    <a:pt x="226" y="37"/>
                  </a:lnTo>
                  <a:lnTo>
                    <a:pt x="232" y="44"/>
                  </a:lnTo>
                  <a:lnTo>
                    <a:pt x="218" y="44"/>
                  </a:lnTo>
                  <a:lnTo>
                    <a:pt x="182" y="29"/>
                  </a:lnTo>
                  <a:lnTo>
                    <a:pt x="138" y="23"/>
                  </a:lnTo>
                  <a:lnTo>
                    <a:pt x="138" y="29"/>
                  </a:lnTo>
                  <a:lnTo>
                    <a:pt x="153" y="44"/>
                  </a:lnTo>
                  <a:lnTo>
                    <a:pt x="138" y="44"/>
                  </a:lnTo>
                  <a:lnTo>
                    <a:pt x="124" y="37"/>
                  </a:lnTo>
                  <a:lnTo>
                    <a:pt x="109" y="29"/>
                  </a:lnTo>
                  <a:lnTo>
                    <a:pt x="7" y="0"/>
                  </a:lnTo>
                  <a:lnTo>
                    <a:pt x="0" y="0"/>
                  </a:lnTo>
                  <a:close/>
                </a:path>
              </a:pathLst>
            </a:custGeom>
            <a:gradFill>
              <a:gsLst>
                <a:gs pos="0">
                  <a:schemeClr val="accent1">
                    <a:alpha val="20000"/>
                  </a:schemeClr>
                </a:gs>
                <a:gs pos="100000">
                  <a:schemeClr val="accent1">
                    <a:lumMod val="20000"/>
                    <a:lumOff val="80000"/>
                  </a:schemeClr>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36" name="フリーフォーム 35"/>
            <p:cNvSpPr>
              <a:spLocks/>
            </p:cNvSpPr>
            <p:nvPr/>
          </p:nvSpPr>
          <p:spPr bwMode="auto">
            <a:xfrm>
              <a:off x="6786578" y="5357826"/>
              <a:ext cx="232643" cy="71242"/>
            </a:xfrm>
            <a:custGeom>
              <a:avLst/>
              <a:gdLst>
                <a:gd name="T0" fmla="*/ 0 w 94"/>
                <a:gd name="T1" fmla="*/ 0 h 29"/>
                <a:gd name="T2" fmla="*/ 82550 w 94"/>
                <a:gd name="T3" fmla="*/ 12700 h 29"/>
                <a:gd name="T4" fmla="*/ 149225 w 94"/>
                <a:gd name="T5" fmla="*/ 33338 h 29"/>
                <a:gd name="T6" fmla="*/ 149225 w 94"/>
                <a:gd name="T7" fmla="*/ 46038 h 29"/>
                <a:gd name="T8" fmla="*/ 127000 w 94"/>
                <a:gd name="T9" fmla="*/ 46038 h 29"/>
                <a:gd name="T10" fmla="*/ 69850 w 94"/>
                <a:gd name="T11" fmla="*/ 25400 h 29"/>
                <a:gd name="T12" fmla="*/ 11113 w 94"/>
                <a:gd name="T13" fmla="*/ 0 h 29"/>
                <a:gd name="T14" fmla="*/ 0 w 94"/>
                <a:gd name="T15" fmla="*/ 0 h 29"/>
                <a:gd name="T16" fmla="*/ 0 1 256"/>
                <a:gd name="T17" fmla="*/ 0 1 256"/>
                <a:gd name="T18" fmla="*/ 0 1 256"/>
                <a:gd name="T19" fmla="*/ 0 1 256"/>
                <a:gd name="T20" fmla="*/ 0 1 256"/>
                <a:gd name="T21" fmla="*/ 0 1 256"/>
                <a:gd name="T22" fmla="*/ 0 1 256"/>
                <a:gd name="T23" fmla="*/ 0 1 256"/>
                <a:gd name="T24" fmla="*/ 0 w 94"/>
                <a:gd name="T25" fmla="*/ 0 h 29"/>
                <a:gd name="T26" fmla="*/ 0 w 94"/>
                <a:gd name="T27" fmla="*/ 0 h 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29">
                  <a:moveTo>
                    <a:pt x="0" y="0"/>
                  </a:moveTo>
                  <a:lnTo>
                    <a:pt x="52" y="8"/>
                  </a:lnTo>
                  <a:lnTo>
                    <a:pt x="94" y="21"/>
                  </a:lnTo>
                  <a:lnTo>
                    <a:pt x="94" y="29"/>
                  </a:lnTo>
                  <a:lnTo>
                    <a:pt x="80" y="29"/>
                  </a:lnTo>
                  <a:lnTo>
                    <a:pt x="44" y="16"/>
                  </a:lnTo>
                  <a:lnTo>
                    <a:pt x="7" y="0"/>
                  </a:lnTo>
                  <a:lnTo>
                    <a:pt x="0" y="0"/>
                  </a:lnTo>
                  <a:close/>
                </a:path>
              </a:pathLst>
            </a:custGeom>
            <a:gradFill>
              <a:gsLst>
                <a:gs pos="0">
                  <a:schemeClr val="accent1">
                    <a:alpha val="20000"/>
                  </a:schemeClr>
                </a:gs>
                <a:gs pos="100000">
                  <a:schemeClr val="accent1">
                    <a:lumMod val="20000"/>
                    <a:lumOff val="80000"/>
                  </a:schemeClr>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grpSp>
      <p:sp>
        <p:nvSpPr>
          <p:cNvPr id="37" name="フリーフォーム 36"/>
          <p:cNvSpPr>
            <a:spLocks/>
          </p:cNvSpPr>
          <p:nvPr/>
        </p:nvSpPr>
        <p:spPr bwMode="auto">
          <a:xfrm>
            <a:off x="5841873" y="5857902"/>
            <a:ext cx="245087" cy="231993"/>
          </a:xfrm>
          <a:custGeom>
            <a:avLst/>
            <a:gdLst>
              <a:gd name="T0" fmla="*/ 136525 w 151"/>
              <a:gd name="T1" fmla="*/ 0 h 144"/>
              <a:gd name="T2" fmla="*/ 79375 w 151"/>
              <a:gd name="T3" fmla="*/ 9525 h 144"/>
              <a:gd name="T4" fmla="*/ 44450 w 151"/>
              <a:gd name="T5" fmla="*/ 34925 h 144"/>
              <a:gd name="T6" fmla="*/ 0 w 151"/>
              <a:gd name="T7" fmla="*/ 104775 h 144"/>
              <a:gd name="T8" fmla="*/ 0 w 151"/>
              <a:gd name="T9" fmla="*/ 138113 h 144"/>
              <a:gd name="T10" fmla="*/ 57150 w 151"/>
              <a:gd name="T11" fmla="*/ 125413 h 144"/>
              <a:gd name="T12" fmla="*/ 44450 w 151"/>
              <a:gd name="T13" fmla="*/ 161925 h 144"/>
              <a:gd name="T14" fmla="*/ 20637 w 151"/>
              <a:gd name="T15" fmla="*/ 171450 h 144"/>
              <a:gd name="T16" fmla="*/ 57150 w 151"/>
              <a:gd name="T17" fmla="*/ 207963 h 144"/>
              <a:gd name="T18" fmla="*/ 103187 w 151"/>
              <a:gd name="T19" fmla="*/ 228600 h 144"/>
              <a:gd name="T20" fmla="*/ 149225 w 151"/>
              <a:gd name="T21" fmla="*/ 228600 h 144"/>
              <a:gd name="T22" fmla="*/ 182562 w 151"/>
              <a:gd name="T23" fmla="*/ 217488 h 144"/>
              <a:gd name="T24" fmla="*/ 239712 w 151"/>
              <a:gd name="T25" fmla="*/ 184150 h 144"/>
              <a:gd name="T26" fmla="*/ 239712 w 151"/>
              <a:gd name="T27" fmla="*/ 104775 h 144"/>
              <a:gd name="T28" fmla="*/ 219075 w 151"/>
              <a:gd name="T29" fmla="*/ 55563 h 144"/>
              <a:gd name="T30" fmla="*/ 182562 w 151"/>
              <a:gd name="T31" fmla="*/ 34925 h 144"/>
              <a:gd name="T32" fmla="*/ 149225 w 151"/>
              <a:gd name="T33" fmla="*/ 0 h 144"/>
              <a:gd name="T34" fmla="*/ 136525 w 151"/>
              <a:gd name="T35" fmla="*/ 0 h 144"/>
              <a:gd name="T36" fmla="*/ 136525 w 151"/>
              <a:gd name="T37" fmla="*/ 104775 h 144"/>
              <a:gd name="T38" fmla="*/ 123825 w 151"/>
              <a:gd name="T39" fmla="*/ 112713 h 144"/>
              <a:gd name="T40" fmla="*/ 79375 w 151"/>
              <a:gd name="T41" fmla="*/ 104775 h 144"/>
              <a:gd name="T42" fmla="*/ 57150 w 151"/>
              <a:gd name="T43" fmla="*/ 92075 h 144"/>
              <a:gd name="T44" fmla="*/ 66675 w 151"/>
              <a:gd name="T45" fmla="*/ 46038 h 144"/>
              <a:gd name="T46" fmla="*/ 115887 w 151"/>
              <a:gd name="T47" fmla="*/ 34925 h 144"/>
              <a:gd name="T48" fmla="*/ 136525 w 151"/>
              <a:gd name="T49" fmla="*/ 46038 h 144"/>
              <a:gd name="T50" fmla="*/ 136525 w 151"/>
              <a:gd name="T51" fmla="*/ 79375 h 144"/>
              <a:gd name="T52" fmla="*/ 136525 w 151"/>
              <a:gd name="T53" fmla="*/ 104775 h 144"/>
              <a:gd name="T54" fmla="*/ 136525 w 151"/>
              <a:gd name="T55" fmla="*/ 0 h 144"/>
              <a:gd name="T56" fmla="*/ 149225 w 151"/>
              <a:gd name="T57" fmla="*/ 195263 h 144"/>
              <a:gd name="T58" fmla="*/ 195262 w 151"/>
              <a:gd name="T59" fmla="*/ 195263 h 144"/>
              <a:gd name="T60" fmla="*/ 169862 w 151"/>
              <a:gd name="T61" fmla="*/ 207963 h 144"/>
              <a:gd name="T62" fmla="*/ 149225 w 151"/>
              <a:gd name="T63" fmla="*/ 195263 h 144"/>
              <a:gd name="T64" fmla="*/ 136525 w 151"/>
              <a:gd name="T65" fmla="*/ 0 h 144"/>
              <a:gd name="T66" fmla="*/ 0 1 256"/>
              <a:gd name="T67" fmla="*/ 0 1 256"/>
              <a:gd name="T68" fmla="*/ 0 1 256"/>
              <a:gd name="T69" fmla="*/ 0 1 256"/>
              <a:gd name="T70" fmla="*/ 0 1 256"/>
              <a:gd name="T71" fmla="*/ 0 1 256"/>
              <a:gd name="T72" fmla="*/ 0 1 256"/>
              <a:gd name="T73" fmla="*/ 0 1 256"/>
              <a:gd name="T74" fmla="*/ 0 1 256"/>
              <a:gd name="T75" fmla="*/ 0 1 256"/>
              <a:gd name="T76" fmla="*/ 0 1 256"/>
              <a:gd name="T77" fmla="*/ 0 1 256"/>
              <a:gd name="T78" fmla="*/ 0 1 256"/>
              <a:gd name="T79" fmla="*/ 0 1 256"/>
              <a:gd name="T80" fmla="*/ 0 1 256"/>
              <a:gd name="T81" fmla="*/ 0 1 256"/>
              <a:gd name="T82" fmla="*/ 0 1 256"/>
              <a:gd name="T83" fmla="*/ 0 1 256"/>
              <a:gd name="T84" fmla="*/ 0 1 256"/>
              <a:gd name="T85" fmla="*/ 0 1 256"/>
              <a:gd name="T86" fmla="*/ 0 1 256"/>
              <a:gd name="T87" fmla="*/ 0 1 256"/>
              <a:gd name="T88" fmla="*/ 0 1 256"/>
              <a:gd name="T89" fmla="*/ 0 1 256"/>
              <a:gd name="T90" fmla="*/ 0 1 256"/>
              <a:gd name="T91" fmla="*/ 0 1 256"/>
              <a:gd name="T92" fmla="*/ 0 1 256"/>
              <a:gd name="T93" fmla="*/ 0 1 256"/>
              <a:gd name="T94" fmla="*/ 0 1 256"/>
              <a:gd name="T95" fmla="*/ 0 1 256"/>
              <a:gd name="T96" fmla="*/ 0 1 256"/>
              <a:gd name="T97" fmla="*/ 0 1 256"/>
              <a:gd name="T98" fmla="*/ 0 1 256"/>
              <a:gd name="T99" fmla="*/ 0 w 151"/>
              <a:gd name="T100" fmla="*/ 0 h 144"/>
              <a:gd name="T101" fmla="*/ 0 w 151"/>
              <a:gd name="T102" fmla="*/ 0 h 1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1" h="144">
                <a:moveTo>
                  <a:pt x="86" y="0"/>
                </a:moveTo>
                <a:lnTo>
                  <a:pt x="50" y="6"/>
                </a:lnTo>
                <a:lnTo>
                  <a:pt x="28" y="22"/>
                </a:lnTo>
                <a:lnTo>
                  <a:pt x="0" y="66"/>
                </a:lnTo>
                <a:lnTo>
                  <a:pt x="0" y="87"/>
                </a:lnTo>
                <a:lnTo>
                  <a:pt x="36" y="79"/>
                </a:lnTo>
                <a:lnTo>
                  <a:pt x="28" y="102"/>
                </a:lnTo>
                <a:lnTo>
                  <a:pt x="13" y="108"/>
                </a:lnTo>
                <a:lnTo>
                  <a:pt x="36" y="131"/>
                </a:lnTo>
                <a:lnTo>
                  <a:pt x="65" y="144"/>
                </a:lnTo>
                <a:lnTo>
                  <a:pt x="94" y="144"/>
                </a:lnTo>
                <a:lnTo>
                  <a:pt x="115" y="137"/>
                </a:lnTo>
                <a:lnTo>
                  <a:pt x="151" y="116"/>
                </a:lnTo>
                <a:lnTo>
                  <a:pt x="151" y="66"/>
                </a:lnTo>
                <a:lnTo>
                  <a:pt x="138" y="35"/>
                </a:lnTo>
                <a:lnTo>
                  <a:pt x="115" y="22"/>
                </a:lnTo>
                <a:lnTo>
                  <a:pt x="94" y="0"/>
                </a:lnTo>
                <a:lnTo>
                  <a:pt x="86" y="0"/>
                </a:lnTo>
                <a:lnTo>
                  <a:pt x="86" y="66"/>
                </a:lnTo>
                <a:lnTo>
                  <a:pt x="78" y="71"/>
                </a:lnTo>
                <a:lnTo>
                  <a:pt x="50" y="66"/>
                </a:lnTo>
                <a:lnTo>
                  <a:pt x="36" y="58"/>
                </a:lnTo>
                <a:lnTo>
                  <a:pt x="42" y="29"/>
                </a:lnTo>
                <a:lnTo>
                  <a:pt x="73" y="22"/>
                </a:lnTo>
                <a:lnTo>
                  <a:pt x="86" y="29"/>
                </a:lnTo>
                <a:lnTo>
                  <a:pt x="86" y="50"/>
                </a:lnTo>
                <a:lnTo>
                  <a:pt x="86" y="66"/>
                </a:lnTo>
                <a:lnTo>
                  <a:pt x="86" y="0"/>
                </a:lnTo>
                <a:lnTo>
                  <a:pt x="94" y="123"/>
                </a:lnTo>
                <a:lnTo>
                  <a:pt x="123" y="123"/>
                </a:lnTo>
                <a:lnTo>
                  <a:pt x="107" y="131"/>
                </a:lnTo>
                <a:lnTo>
                  <a:pt x="94" y="123"/>
                </a:lnTo>
                <a:lnTo>
                  <a:pt x="86" y="0"/>
                </a:lnTo>
                <a:close/>
              </a:path>
            </a:pathLst>
          </a:custGeom>
          <a:gradFill rotWithShape="1">
            <a:gsLst>
              <a:gs pos="0">
                <a:schemeClr val="accent1">
                  <a:lumMod val="20000"/>
                  <a:lumOff val="80000"/>
                </a:schemeClr>
              </a:gs>
              <a:gs pos="100000">
                <a:schemeClr val="accent1"/>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39" name="フリーフォーム 38"/>
          <p:cNvSpPr>
            <a:spLocks/>
          </p:cNvSpPr>
          <p:nvPr/>
        </p:nvSpPr>
        <p:spPr bwMode="auto">
          <a:xfrm rot="5400000">
            <a:off x="7322976" y="5055119"/>
            <a:ext cx="1894702" cy="1678386"/>
          </a:xfrm>
          <a:custGeom>
            <a:avLst/>
            <a:gdLst>
              <a:gd name="T0" fmla="*/ 0 w 309"/>
              <a:gd name="T1" fmla="*/ 0 h 263"/>
              <a:gd name="T2" fmla="*/ 39 w 309"/>
              <a:gd name="T3" fmla="*/ 19 h 263"/>
              <a:gd name="T4" fmla="*/ 79 w 309"/>
              <a:gd name="T5" fmla="*/ 42 h 263"/>
              <a:gd name="T6" fmla="*/ 131 w 309"/>
              <a:gd name="T7" fmla="*/ 73 h 263"/>
              <a:gd name="T8" fmla="*/ 156 w 309"/>
              <a:gd name="T9" fmla="*/ 90 h 263"/>
              <a:gd name="T10" fmla="*/ 183 w 309"/>
              <a:gd name="T11" fmla="*/ 111 h 263"/>
              <a:gd name="T12" fmla="*/ 209 w 309"/>
              <a:gd name="T13" fmla="*/ 132 h 263"/>
              <a:gd name="T14" fmla="*/ 232 w 309"/>
              <a:gd name="T15" fmla="*/ 155 h 263"/>
              <a:gd name="T16" fmla="*/ 257 w 309"/>
              <a:gd name="T17" fmla="*/ 180 h 263"/>
              <a:gd name="T18" fmla="*/ 277 w 309"/>
              <a:gd name="T19" fmla="*/ 205 h 263"/>
              <a:gd name="T20" fmla="*/ 296 w 309"/>
              <a:gd name="T21" fmla="*/ 234 h 263"/>
              <a:gd name="T22" fmla="*/ 309 w 309"/>
              <a:gd name="T23" fmla="*/ 263 h 263"/>
              <a:gd name="T24" fmla="*/ 0 1 256"/>
              <a:gd name="T25" fmla="*/ 0 1 256"/>
              <a:gd name="T26" fmla="*/ 0 1 256"/>
              <a:gd name="T27" fmla="*/ 0 1 256"/>
              <a:gd name="T28" fmla="*/ 0 1 256"/>
              <a:gd name="T29" fmla="*/ 0 1 256"/>
              <a:gd name="T30" fmla="*/ 0 1 256"/>
              <a:gd name="T31" fmla="*/ 0 1 256"/>
              <a:gd name="T32" fmla="*/ 0 1 256"/>
              <a:gd name="T33" fmla="*/ 0 1 256"/>
              <a:gd name="T34" fmla="*/ 0 1 256"/>
              <a:gd name="T35" fmla="*/ 0 1 256"/>
              <a:gd name="T36" fmla="*/ 0 w 309"/>
              <a:gd name="T37" fmla="*/ 0 h 263"/>
              <a:gd name="T38" fmla="*/ 0 w 309"/>
              <a:gd name="T39" fmla="*/ 0 h 2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9" h="263">
                <a:moveTo>
                  <a:pt x="0" y="0"/>
                </a:moveTo>
                <a:lnTo>
                  <a:pt x="39" y="19"/>
                </a:lnTo>
                <a:lnTo>
                  <a:pt x="79" y="42"/>
                </a:lnTo>
                <a:lnTo>
                  <a:pt x="131" y="73"/>
                </a:lnTo>
                <a:lnTo>
                  <a:pt x="156" y="90"/>
                </a:lnTo>
                <a:lnTo>
                  <a:pt x="183" y="111"/>
                </a:lnTo>
                <a:lnTo>
                  <a:pt x="209" y="132"/>
                </a:lnTo>
                <a:lnTo>
                  <a:pt x="232" y="155"/>
                </a:lnTo>
                <a:lnTo>
                  <a:pt x="257" y="180"/>
                </a:lnTo>
                <a:lnTo>
                  <a:pt x="277" y="205"/>
                </a:lnTo>
                <a:lnTo>
                  <a:pt x="296" y="234"/>
                </a:lnTo>
                <a:lnTo>
                  <a:pt x="309" y="263"/>
                </a:lnTo>
              </a:path>
            </a:pathLst>
          </a:custGeom>
          <a:noFill/>
          <a:ln w="12700" cap="flat" cmpd="sng" algn="ctr">
            <a:solidFill>
              <a:schemeClr val="bg1"/>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grpSp>
        <p:nvGrpSpPr>
          <p:cNvPr id="10" name="グループ化 9"/>
          <p:cNvGrpSpPr/>
          <p:nvPr/>
        </p:nvGrpSpPr>
        <p:grpSpPr>
          <a:xfrm>
            <a:off x="7286646" y="3871503"/>
            <a:ext cx="1541824" cy="1424221"/>
            <a:chOff x="7286645" y="3871493"/>
            <a:chExt cx="1541824" cy="1424221"/>
          </a:xfrm>
          <a:gradFill>
            <a:gsLst>
              <a:gs pos="1000">
                <a:schemeClr val="accent1">
                  <a:alpha val="20000"/>
                </a:schemeClr>
              </a:gs>
              <a:gs pos="100000">
                <a:schemeClr val="accent1"/>
              </a:gs>
            </a:gsLst>
            <a:lin ang="5400000" scaled="1"/>
          </a:gradFill>
        </p:grpSpPr>
        <p:sp>
          <p:nvSpPr>
            <p:cNvPr id="33" name="フリーフォーム 32"/>
            <p:cNvSpPr>
              <a:spLocks/>
            </p:cNvSpPr>
            <p:nvPr/>
          </p:nvSpPr>
          <p:spPr bwMode="auto">
            <a:xfrm>
              <a:off x="7286645" y="3890348"/>
              <a:ext cx="908413" cy="891012"/>
            </a:xfrm>
            <a:custGeom>
              <a:avLst/>
              <a:gdLst>
                <a:gd name="T0" fmla="*/ 530225 w 507"/>
                <a:gd name="T1" fmla="*/ 0 h 501"/>
                <a:gd name="T2" fmla="*/ 692150 w 507"/>
                <a:gd name="T3" fmla="*/ 0 h 501"/>
                <a:gd name="T4" fmla="*/ 758825 w 507"/>
                <a:gd name="T5" fmla="*/ 0 h 501"/>
                <a:gd name="T6" fmla="*/ 804863 w 507"/>
                <a:gd name="T7" fmla="*/ 20638 h 501"/>
                <a:gd name="T8" fmla="*/ 804863 w 507"/>
                <a:gd name="T9" fmla="*/ 33338 h 501"/>
                <a:gd name="T10" fmla="*/ 738188 w 507"/>
                <a:gd name="T11" fmla="*/ 11113 h 501"/>
                <a:gd name="T12" fmla="*/ 701675 w 507"/>
                <a:gd name="T13" fmla="*/ 0 h 501"/>
                <a:gd name="T14" fmla="*/ 655638 w 507"/>
                <a:gd name="T15" fmla="*/ 0 h 501"/>
                <a:gd name="T16" fmla="*/ 552450 w 507"/>
                <a:gd name="T17" fmla="*/ 33338 h 501"/>
                <a:gd name="T18" fmla="*/ 460375 w 507"/>
                <a:gd name="T19" fmla="*/ 79375 h 501"/>
                <a:gd name="T20" fmla="*/ 414338 w 507"/>
                <a:gd name="T21" fmla="*/ 115888 h 501"/>
                <a:gd name="T22" fmla="*/ 493713 w 507"/>
                <a:gd name="T23" fmla="*/ 79375 h 501"/>
                <a:gd name="T24" fmla="*/ 542925 w 507"/>
                <a:gd name="T25" fmla="*/ 66675 h 501"/>
                <a:gd name="T26" fmla="*/ 563563 w 507"/>
                <a:gd name="T27" fmla="*/ 66675 h 501"/>
                <a:gd name="T28" fmla="*/ 460375 w 507"/>
                <a:gd name="T29" fmla="*/ 115888 h 501"/>
                <a:gd name="T30" fmla="*/ 403225 w 507"/>
                <a:gd name="T31" fmla="*/ 160338 h 501"/>
                <a:gd name="T32" fmla="*/ 334963 w 507"/>
                <a:gd name="T33" fmla="*/ 206375 h 501"/>
                <a:gd name="T34" fmla="*/ 277813 w 507"/>
                <a:gd name="T35" fmla="*/ 252413 h 501"/>
                <a:gd name="T36" fmla="*/ 219075 w 507"/>
                <a:gd name="T37" fmla="*/ 309563 h 501"/>
                <a:gd name="T38" fmla="*/ 182563 w 507"/>
                <a:gd name="T39" fmla="*/ 355600 h 501"/>
                <a:gd name="T40" fmla="*/ 161925 w 507"/>
                <a:gd name="T41" fmla="*/ 425450 h 501"/>
                <a:gd name="T42" fmla="*/ 138113 w 507"/>
                <a:gd name="T43" fmla="*/ 550863 h 501"/>
                <a:gd name="T44" fmla="*/ 128588 w 507"/>
                <a:gd name="T45" fmla="*/ 769938 h 501"/>
                <a:gd name="T46" fmla="*/ 115888 w 507"/>
                <a:gd name="T47" fmla="*/ 633413 h 501"/>
                <a:gd name="T48" fmla="*/ 103188 w 507"/>
                <a:gd name="T49" fmla="*/ 530225 h 501"/>
                <a:gd name="T50" fmla="*/ 92075 w 507"/>
                <a:gd name="T51" fmla="*/ 493713 h 501"/>
                <a:gd name="T52" fmla="*/ 69850 w 507"/>
                <a:gd name="T53" fmla="*/ 541338 h 501"/>
                <a:gd name="T54" fmla="*/ 58738 w 507"/>
                <a:gd name="T55" fmla="*/ 608013 h 501"/>
                <a:gd name="T56" fmla="*/ 46038 w 507"/>
                <a:gd name="T57" fmla="*/ 795338 h 501"/>
                <a:gd name="T58" fmla="*/ 33338 w 507"/>
                <a:gd name="T59" fmla="*/ 679450 h 501"/>
                <a:gd name="T60" fmla="*/ 25400 w 507"/>
                <a:gd name="T61" fmla="*/ 620713 h 501"/>
                <a:gd name="T62" fmla="*/ 12700 w 507"/>
                <a:gd name="T63" fmla="*/ 633413 h 501"/>
                <a:gd name="T64" fmla="*/ 0 w 507"/>
                <a:gd name="T65" fmla="*/ 646113 h 501"/>
                <a:gd name="T66" fmla="*/ 0 w 507"/>
                <a:gd name="T67" fmla="*/ 574675 h 501"/>
                <a:gd name="T68" fmla="*/ 12700 w 507"/>
                <a:gd name="T69" fmla="*/ 517525 h 501"/>
                <a:gd name="T70" fmla="*/ 25400 w 507"/>
                <a:gd name="T71" fmla="*/ 458788 h 501"/>
                <a:gd name="T72" fmla="*/ 82550 w 507"/>
                <a:gd name="T73" fmla="*/ 331788 h 501"/>
                <a:gd name="T74" fmla="*/ 149225 w 507"/>
                <a:gd name="T75" fmla="*/ 219075 h 501"/>
                <a:gd name="T76" fmla="*/ 231775 w 507"/>
                <a:gd name="T77" fmla="*/ 123825 h 501"/>
                <a:gd name="T78" fmla="*/ 311150 w 507"/>
                <a:gd name="T79" fmla="*/ 57150 h 501"/>
                <a:gd name="T80" fmla="*/ 403225 w 507"/>
                <a:gd name="T81" fmla="*/ 20638 h 501"/>
                <a:gd name="T82" fmla="*/ 519113 w 507"/>
                <a:gd name="T83" fmla="*/ 0 h 501"/>
                <a:gd name="T84" fmla="*/ 530225 w 507"/>
                <a:gd name="T85" fmla="*/ 0 h 501"/>
                <a:gd name="T86" fmla="*/ 0 1 256"/>
                <a:gd name="T87" fmla="*/ 0 1 256"/>
                <a:gd name="T88" fmla="*/ 0 1 256"/>
                <a:gd name="T89" fmla="*/ 0 1 256"/>
                <a:gd name="T90" fmla="*/ 0 1 256"/>
                <a:gd name="T91" fmla="*/ 0 1 256"/>
                <a:gd name="T92" fmla="*/ 0 1 256"/>
                <a:gd name="T93" fmla="*/ 0 1 256"/>
                <a:gd name="T94" fmla="*/ 0 1 256"/>
                <a:gd name="T95" fmla="*/ 0 1 256"/>
                <a:gd name="T96" fmla="*/ 0 1 256"/>
                <a:gd name="T97" fmla="*/ 0 1 256"/>
                <a:gd name="T98" fmla="*/ 0 1 256"/>
                <a:gd name="T99" fmla="*/ 0 1 256"/>
                <a:gd name="T100" fmla="*/ 0 1 256"/>
                <a:gd name="T101" fmla="*/ 0 1 256"/>
                <a:gd name="T102" fmla="*/ 0 1 256"/>
                <a:gd name="T103" fmla="*/ 0 1 256"/>
                <a:gd name="T104" fmla="*/ 0 1 256"/>
                <a:gd name="T105" fmla="*/ 0 1 256"/>
                <a:gd name="T106" fmla="*/ 0 1 256"/>
                <a:gd name="T107" fmla="*/ 0 1 256"/>
                <a:gd name="T108" fmla="*/ 0 1 256"/>
                <a:gd name="T109" fmla="*/ 0 1 256"/>
                <a:gd name="T110" fmla="*/ 0 1 256"/>
                <a:gd name="T111" fmla="*/ 0 1 256"/>
                <a:gd name="T112" fmla="*/ 0 1 256"/>
                <a:gd name="T113" fmla="*/ 0 1 256"/>
                <a:gd name="T114" fmla="*/ 0 1 256"/>
                <a:gd name="T115" fmla="*/ 0 1 256"/>
                <a:gd name="T116" fmla="*/ 0 1 256"/>
                <a:gd name="T117" fmla="*/ 0 1 256"/>
                <a:gd name="T118" fmla="*/ 0 1 256"/>
                <a:gd name="T119" fmla="*/ 0 1 256"/>
                <a:gd name="T120" fmla="*/ 0 1 256"/>
                <a:gd name="T121" fmla="*/ 0 1 256"/>
                <a:gd name="T122" fmla="*/ 0 1 256"/>
                <a:gd name="T123" fmla="*/ 0 1 256"/>
                <a:gd name="T124" fmla="*/ 0 1 256"/>
                <a:gd name="T125" fmla="*/ 0 1 256"/>
                <a:gd name="T126" fmla="*/ 0 1 256"/>
                <a:gd name="T127" fmla="*/ 0 1 256"/>
                <a:gd name="T128" fmla="*/ 0 1 256"/>
                <a:gd name="T129" fmla="*/ 0 w 507"/>
                <a:gd name="T130" fmla="*/ 0 h 501"/>
                <a:gd name="T131" fmla="*/ 0 w 507"/>
                <a:gd name="T132" fmla="*/ 0 h 5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7" h="501">
                  <a:moveTo>
                    <a:pt x="334" y="0"/>
                  </a:moveTo>
                  <a:lnTo>
                    <a:pt x="436" y="0"/>
                  </a:lnTo>
                  <a:lnTo>
                    <a:pt x="478" y="0"/>
                  </a:lnTo>
                  <a:lnTo>
                    <a:pt x="507" y="13"/>
                  </a:lnTo>
                  <a:lnTo>
                    <a:pt x="507" y="21"/>
                  </a:lnTo>
                  <a:lnTo>
                    <a:pt x="465" y="7"/>
                  </a:lnTo>
                  <a:lnTo>
                    <a:pt x="442" y="0"/>
                  </a:lnTo>
                  <a:lnTo>
                    <a:pt x="413" y="0"/>
                  </a:lnTo>
                  <a:lnTo>
                    <a:pt x="348" y="21"/>
                  </a:lnTo>
                  <a:lnTo>
                    <a:pt x="290" y="50"/>
                  </a:lnTo>
                  <a:lnTo>
                    <a:pt x="261" y="73"/>
                  </a:lnTo>
                  <a:lnTo>
                    <a:pt x="311" y="50"/>
                  </a:lnTo>
                  <a:lnTo>
                    <a:pt x="342" y="42"/>
                  </a:lnTo>
                  <a:lnTo>
                    <a:pt x="355" y="42"/>
                  </a:lnTo>
                  <a:lnTo>
                    <a:pt x="290" y="73"/>
                  </a:lnTo>
                  <a:lnTo>
                    <a:pt x="254" y="101"/>
                  </a:lnTo>
                  <a:lnTo>
                    <a:pt x="211" y="130"/>
                  </a:lnTo>
                  <a:lnTo>
                    <a:pt x="175" y="159"/>
                  </a:lnTo>
                  <a:lnTo>
                    <a:pt x="138" y="195"/>
                  </a:lnTo>
                  <a:lnTo>
                    <a:pt x="115" y="224"/>
                  </a:lnTo>
                  <a:lnTo>
                    <a:pt x="102" y="268"/>
                  </a:lnTo>
                  <a:lnTo>
                    <a:pt x="87" y="347"/>
                  </a:lnTo>
                  <a:lnTo>
                    <a:pt x="81" y="485"/>
                  </a:lnTo>
                  <a:lnTo>
                    <a:pt x="73" y="399"/>
                  </a:lnTo>
                  <a:lnTo>
                    <a:pt x="65" y="334"/>
                  </a:lnTo>
                  <a:lnTo>
                    <a:pt x="58" y="311"/>
                  </a:lnTo>
                  <a:lnTo>
                    <a:pt x="44" y="341"/>
                  </a:lnTo>
                  <a:lnTo>
                    <a:pt x="37" y="383"/>
                  </a:lnTo>
                  <a:lnTo>
                    <a:pt x="29" y="501"/>
                  </a:lnTo>
                  <a:lnTo>
                    <a:pt x="21" y="428"/>
                  </a:lnTo>
                  <a:lnTo>
                    <a:pt x="16" y="391"/>
                  </a:lnTo>
                  <a:lnTo>
                    <a:pt x="8" y="399"/>
                  </a:lnTo>
                  <a:lnTo>
                    <a:pt x="0" y="407"/>
                  </a:lnTo>
                  <a:lnTo>
                    <a:pt x="0" y="362"/>
                  </a:lnTo>
                  <a:lnTo>
                    <a:pt x="8" y="326"/>
                  </a:lnTo>
                  <a:lnTo>
                    <a:pt x="16" y="289"/>
                  </a:lnTo>
                  <a:lnTo>
                    <a:pt x="52" y="209"/>
                  </a:lnTo>
                  <a:lnTo>
                    <a:pt x="94" y="138"/>
                  </a:lnTo>
                  <a:lnTo>
                    <a:pt x="146" y="78"/>
                  </a:lnTo>
                  <a:lnTo>
                    <a:pt x="196" y="36"/>
                  </a:lnTo>
                  <a:lnTo>
                    <a:pt x="254" y="13"/>
                  </a:lnTo>
                  <a:lnTo>
                    <a:pt x="327" y="0"/>
                  </a:lnTo>
                  <a:lnTo>
                    <a:pt x="334" y="0"/>
                  </a:lnTo>
                  <a:close/>
                </a:path>
              </a:pathLst>
            </a:custGeom>
            <a:gradFill>
              <a:gsLst>
                <a:gs pos="1000">
                  <a:schemeClr val="accent1">
                    <a:alpha val="20000"/>
                  </a:schemeClr>
                </a:gs>
                <a:gs pos="100000">
                  <a:schemeClr val="accent1"/>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40" name="フリーフォーム 39"/>
            <p:cNvSpPr>
              <a:spLocks/>
            </p:cNvSpPr>
            <p:nvPr/>
          </p:nvSpPr>
          <p:spPr bwMode="auto">
            <a:xfrm>
              <a:off x="7421610" y="3871493"/>
              <a:ext cx="1406859" cy="1424221"/>
            </a:xfrm>
            <a:custGeom>
              <a:avLst/>
              <a:gdLst>
                <a:gd name="T0" fmla="*/ 1276350 w 804"/>
                <a:gd name="T1" fmla="*/ 795338 h 820"/>
                <a:gd name="T2" fmla="*/ 1209675 w 804"/>
                <a:gd name="T3" fmla="*/ 449263 h 820"/>
                <a:gd name="T4" fmla="*/ 1003300 w 804"/>
                <a:gd name="T5" fmla="*/ 149225 h 820"/>
                <a:gd name="T6" fmla="*/ 828675 w 804"/>
                <a:gd name="T7" fmla="*/ 46038 h 820"/>
                <a:gd name="T8" fmla="*/ 1003300 w 804"/>
                <a:gd name="T9" fmla="*/ 241300 h 820"/>
                <a:gd name="T10" fmla="*/ 758825 w 804"/>
                <a:gd name="T11" fmla="*/ 92075 h 820"/>
                <a:gd name="T12" fmla="*/ 506413 w 804"/>
                <a:gd name="T13" fmla="*/ 46038 h 820"/>
                <a:gd name="T14" fmla="*/ 401638 w 804"/>
                <a:gd name="T15" fmla="*/ 79375 h 820"/>
                <a:gd name="T16" fmla="*/ 149225 w 804"/>
                <a:gd name="T17" fmla="*/ 220663 h 820"/>
                <a:gd name="T18" fmla="*/ 33338 w 804"/>
                <a:gd name="T19" fmla="*/ 427038 h 820"/>
                <a:gd name="T20" fmla="*/ 33338 w 804"/>
                <a:gd name="T21" fmla="*/ 817563 h 820"/>
                <a:gd name="T22" fmla="*/ 241300 w 804"/>
                <a:gd name="T23" fmla="*/ 1119188 h 820"/>
                <a:gd name="T24" fmla="*/ 206375 w 804"/>
                <a:gd name="T25" fmla="*/ 1165225 h 820"/>
                <a:gd name="T26" fmla="*/ 473075 w 804"/>
                <a:gd name="T27" fmla="*/ 1243013 h 820"/>
                <a:gd name="T28" fmla="*/ 642938 w 804"/>
                <a:gd name="T29" fmla="*/ 1255713 h 820"/>
                <a:gd name="T30" fmla="*/ 252413 w 804"/>
                <a:gd name="T31" fmla="*/ 1268413 h 820"/>
                <a:gd name="T32" fmla="*/ 539750 w 804"/>
                <a:gd name="T33" fmla="*/ 1301750 h 820"/>
                <a:gd name="T34" fmla="*/ 841375 w 804"/>
                <a:gd name="T35" fmla="*/ 1255713 h 820"/>
                <a:gd name="T36" fmla="*/ 1047750 w 804"/>
                <a:gd name="T37" fmla="*/ 1139825 h 820"/>
                <a:gd name="T38" fmla="*/ 1160463 w 804"/>
                <a:gd name="T39" fmla="*/ 977900 h 820"/>
                <a:gd name="T40" fmla="*/ 1160463 w 804"/>
                <a:gd name="T41" fmla="*/ 795338 h 820"/>
                <a:gd name="T42" fmla="*/ 1173163 w 804"/>
                <a:gd name="T43" fmla="*/ 725488 h 820"/>
                <a:gd name="T44" fmla="*/ 1219200 w 804"/>
                <a:gd name="T45" fmla="*/ 784225 h 820"/>
                <a:gd name="T46" fmla="*/ 1160463 w 804"/>
                <a:gd name="T47" fmla="*/ 635000 h 820"/>
                <a:gd name="T48" fmla="*/ 1209675 w 804"/>
                <a:gd name="T49" fmla="*/ 646113 h 820"/>
                <a:gd name="T50" fmla="*/ 1255713 w 804"/>
                <a:gd name="T51" fmla="*/ 795338 h 820"/>
                <a:gd name="T52" fmla="*/ 1231900 w 804"/>
                <a:gd name="T53" fmla="*/ 1003300 h 820"/>
                <a:gd name="T54" fmla="*/ 815975 w 804"/>
                <a:gd name="T55" fmla="*/ 887413 h 820"/>
                <a:gd name="T56" fmla="*/ 633413 w 804"/>
                <a:gd name="T57" fmla="*/ 1016000 h 820"/>
                <a:gd name="T58" fmla="*/ 344488 w 804"/>
                <a:gd name="T59" fmla="*/ 920750 h 820"/>
                <a:gd name="T60" fmla="*/ 219075 w 804"/>
                <a:gd name="T61" fmla="*/ 738188 h 820"/>
                <a:gd name="T62" fmla="*/ 206375 w 804"/>
                <a:gd name="T63" fmla="*/ 530225 h 820"/>
                <a:gd name="T64" fmla="*/ 265113 w 804"/>
                <a:gd name="T65" fmla="*/ 381000 h 820"/>
                <a:gd name="T66" fmla="*/ 473075 w 804"/>
                <a:gd name="T67" fmla="*/ 254000 h 820"/>
                <a:gd name="T68" fmla="*/ 311150 w 804"/>
                <a:gd name="T69" fmla="*/ 311150 h 820"/>
                <a:gd name="T70" fmla="*/ 182563 w 804"/>
                <a:gd name="T71" fmla="*/ 439738 h 820"/>
                <a:gd name="T72" fmla="*/ 252413 w 804"/>
                <a:gd name="T73" fmla="*/ 300038 h 820"/>
                <a:gd name="T74" fmla="*/ 434975 w 804"/>
                <a:gd name="T75" fmla="*/ 195263 h 820"/>
                <a:gd name="T76" fmla="*/ 587375 w 804"/>
                <a:gd name="T77" fmla="*/ 149225 h 820"/>
                <a:gd name="T78" fmla="*/ 493713 w 804"/>
                <a:gd name="T79" fmla="*/ 115888 h 820"/>
                <a:gd name="T80" fmla="*/ 655638 w 804"/>
                <a:gd name="T81" fmla="*/ 104775 h 820"/>
                <a:gd name="T82" fmla="*/ 758825 w 804"/>
                <a:gd name="T83" fmla="*/ 231775 h 820"/>
                <a:gd name="T84" fmla="*/ 804863 w 804"/>
                <a:gd name="T85" fmla="*/ 287338 h 820"/>
                <a:gd name="T86" fmla="*/ 758825 w 804"/>
                <a:gd name="T87" fmla="*/ 381000 h 820"/>
                <a:gd name="T88" fmla="*/ 815975 w 804"/>
                <a:gd name="T89" fmla="*/ 403225 h 820"/>
                <a:gd name="T90" fmla="*/ 862013 w 804"/>
                <a:gd name="T91" fmla="*/ 427038 h 820"/>
                <a:gd name="T92" fmla="*/ 898525 w 804"/>
                <a:gd name="T93" fmla="*/ 601663 h 820"/>
                <a:gd name="T94" fmla="*/ 0 1 256"/>
                <a:gd name="T95" fmla="*/ 0 1 256"/>
                <a:gd name="T96" fmla="*/ 0 1 256"/>
                <a:gd name="T97" fmla="*/ 0 1 256"/>
                <a:gd name="T98" fmla="*/ 0 1 256"/>
                <a:gd name="T99" fmla="*/ 0 1 256"/>
                <a:gd name="T100" fmla="*/ 0 1 256"/>
                <a:gd name="T101" fmla="*/ 0 1 256"/>
                <a:gd name="T102" fmla="*/ 0 1 256"/>
                <a:gd name="T103" fmla="*/ 0 1 256"/>
                <a:gd name="T104" fmla="*/ 0 1 256"/>
                <a:gd name="T105" fmla="*/ 0 1 256"/>
                <a:gd name="T106" fmla="*/ 0 1 256"/>
                <a:gd name="T107" fmla="*/ 0 1 256"/>
                <a:gd name="T108" fmla="*/ 0 1 256"/>
                <a:gd name="T109" fmla="*/ 0 1 256"/>
                <a:gd name="T110" fmla="*/ 0 1 256"/>
                <a:gd name="T111" fmla="*/ 0 1 256"/>
                <a:gd name="T112" fmla="*/ 0 1 256"/>
                <a:gd name="T113" fmla="*/ 0 1 256"/>
                <a:gd name="T114" fmla="*/ 0 1 256"/>
                <a:gd name="T115" fmla="*/ 0 1 256"/>
                <a:gd name="T116" fmla="*/ 0 1 256"/>
                <a:gd name="T117" fmla="*/ 0 1 256"/>
                <a:gd name="T118" fmla="*/ 0 1 256"/>
                <a:gd name="T119" fmla="*/ 0 1 256"/>
                <a:gd name="T120" fmla="*/ 0 1 256"/>
                <a:gd name="T121" fmla="*/ 0 1 256"/>
                <a:gd name="T122" fmla="*/ 0 1 256"/>
                <a:gd name="T123" fmla="*/ 0 1 256"/>
                <a:gd name="T124" fmla="*/ 0 1 256"/>
                <a:gd name="T125" fmla="*/ 0 1 256"/>
                <a:gd name="T126" fmla="*/ 0 1 256"/>
                <a:gd name="T127" fmla="*/ 0 1 256"/>
                <a:gd name="T128" fmla="*/ 0 1 256"/>
                <a:gd name="T129" fmla="*/ 0 1 256"/>
                <a:gd name="T130" fmla="*/ 0 1 256"/>
                <a:gd name="T131" fmla="*/ 0 1 256"/>
                <a:gd name="T132" fmla="*/ 0 1 256"/>
                <a:gd name="T133" fmla="*/ 0 1 256"/>
                <a:gd name="T134" fmla="*/ 0 1 256"/>
                <a:gd name="T135" fmla="*/ 0 1 256"/>
                <a:gd name="T136" fmla="*/ 0 1 256"/>
                <a:gd name="T137" fmla="*/ 0 1 256"/>
                <a:gd name="T138" fmla="*/ 0 1 256"/>
                <a:gd name="T139" fmla="*/ 0 1 256"/>
                <a:gd name="T140" fmla="*/ 0 1 256"/>
                <a:gd name="T141" fmla="*/ 0 w 804"/>
                <a:gd name="T142" fmla="*/ 0 h 820"/>
                <a:gd name="T143" fmla="*/ 0 w 804"/>
                <a:gd name="T144" fmla="*/ 0 h 82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04" h="820">
                  <a:moveTo>
                    <a:pt x="776" y="632"/>
                  </a:moveTo>
                  <a:lnTo>
                    <a:pt x="797" y="559"/>
                  </a:lnTo>
                  <a:lnTo>
                    <a:pt x="804" y="501"/>
                  </a:lnTo>
                  <a:lnTo>
                    <a:pt x="804" y="444"/>
                  </a:lnTo>
                  <a:lnTo>
                    <a:pt x="791" y="379"/>
                  </a:lnTo>
                  <a:lnTo>
                    <a:pt x="762" y="283"/>
                  </a:lnTo>
                  <a:lnTo>
                    <a:pt x="710" y="204"/>
                  </a:lnTo>
                  <a:lnTo>
                    <a:pt x="660" y="123"/>
                  </a:lnTo>
                  <a:lnTo>
                    <a:pt x="632" y="94"/>
                  </a:lnTo>
                  <a:lnTo>
                    <a:pt x="595" y="66"/>
                  </a:lnTo>
                  <a:lnTo>
                    <a:pt x="559" y="50"/>
                  </a:lnTo>
                  <a:lnTo>
                    <a:pt x="522" y="29"/>
                  </a:lnTo>
                  <a:lnTo>
                    <a:pt x="442" y="0"/>
                  </a:lnTo>
                  <a:lnTo>
                    <a:pt x="543" y="73"/>
                  </a:lnTo>
                  <a:lnTo>
                    <a:pt x="632" y="152"/>
                  </a:lnTo>
                  <a:lnTo>
                    <a:pt x="551" y="102"/>
                  </a:lnTo>
                  <a:lnTo>
                    <a:pt x="478" y="50"/>
                  </a:lnTo>
                  <a:lnTo>
                    <a:pt x="478" y="58"/>
                  </a:lnTo>
                  <a:lnTo>
                    <a:pt x="478" y="73"/>
                  </a:lnTo>
                  <a:lnTo>
                    <a:pt x="376" y="45"/>
                  </a:lnTo>
                  <a:lnTo>
                    <a:pt x="319" y="29"/>
                  </a:lnTo>
                  <a:lnTo>
                    <a:pt x="246" y="29"/>
                  </a:lnTo>
                  <a:lnTo>
                    <a:pt x="246" y="45"/>
                  </a:lnTo>
                  <a:lnTo>
                    <a:pt x="253" y="50"/>
                  </a:lnTo>
                  <a:lnTo>
                    <a:pt x="188" y="81"/>
                  </a:lnTo>
                  <a:lnTo>
                    <a:pt x="138" y="102"/>
                  </a:lnTo>
                  <a:lnTo>
                    <a:pt x="94" y="139"/>
                  </a:lnTo>
                  <a:lnTo>
                    <a:pt x="58" y="189"/>
                  </a:lnTo>
                  <a:lnTo>
                    <a:pt x="36" y="233"/>
                  </a:lnTo>
                  <a:lnTo>
                    <a:pt x="21" y="269"/>
                  </a:lnTo>
                  <a:lnTo>
                    <a:pt x="0" y="348"/>
                  </a:lnTo>
                  <a:lnTo>
                    <a:pt x="0" y="436"/>
                  </a:lnTo>
                  <a:lnTo>
                    <a:pt x="21" y="515"/>
                  </a:lnTo>
                  <a:lnTo>
                    <a:pt x="50" y="588"/>
                  </a:lnTo>
                  <a:lnTo>
                    <a:pt x="102" y="653"/>
                  </a:lnTo>
                  <a:lnTo>
                    <a:pt x="152" y="705"/>
                  </a:lnTo>
                  <a:lnTo>
                    <a:pt x="217" y="741"/>
                  </a:lnTo>
                  <a:lnTo>
                    <a:pt x="180" y="741"/>
                  </a:lnTo>
                  <a:lnTo>
                    <a:pt x="130" y="734"/>
                  </a:lnTo>
                  <a:lnTo>
                    <a:pt x="175" y="755"/>
                  </a:lnTo>
                  <a:lnTo>
                    <a:pt x="217" y="770"/>
                  </a:lnTo>
                  <a:lnTo>
                    <a:pt x="298" y="783"/>
                  </a:lnTo>
                  <a:lnTo>
                    <a:pt x="370" y="783"/>
                  </a:lnTo>
                  <a:lnTo>
                    <a:pt x="457" y="770"/>
                  </a:lnTo>
                  <a:lnTo>
                    <a:pt x="405" y="791"/>
                  </a:lnTo>
                  <a:lnTo>
                    <a:pt x="355" y="806"/>
                  </a:lnTo>
                  <a:lnTo>
                    <a:pt x="274" y="806"/>
                  </a:lnTo>
                  <a:lnTo>
                    <a:pt x="159" y="799"/>
                  </a:lnTo>
                  <a:lnTo>
                    <a:pt x="196" y="814"/>
                  </a:lnTo>
                  <a:lnTo>
                    <a:pt x="240" y="820"/>
                  </a:lnTo>
                  <a:lnTo>
                    <a:pt x="340" y="820"/>
                  </a:lnTo>
                  <a:lnTo>
                    <a:pt x="405" y="820"/>
                  </a:lnTo>
                  <a:lnTo>
                    <a:pt x="470" y="806"/>
                  </a:lnTo>
                  <a:lnTo>
                    <a:pt x="530" y="791"/>
                  </a:lnTo>
                  <a:lnTo>
                    <a:pt x="572" y="770"/>
                  </a:lnTo>
                  <a:lnTo>
                    <a:pt x="624" y="755"/>
                  </a:lnTo>
                  <a:lnTo>
                    <a:pt x="660" y="718"/>
                  </a:lnTo>
                  <a:lnTo>
                    <a:pt x="697" y="682"/>
                  </a:lnTo>
                  <a:lnTo>
                    <a:pt x="726" y="640"/>
                  </a:lnTo>
                  <a:lnTo>
                    <a:pt x="731" y="616"/>
                  </a:lnTo>
                  <a:lnTo>
                    <a:pt x="739" y="574"/>
                  </a:lnTo>
                  <a:lnTo>
                    <a:pt x="739" y="522"/>
                  </a:lnTo>
                  <a:lnTo>
                    <a:pt x="731" y="501"/>
                  </a:lnTo>
                  <a:lnTo>
                    <a:pt x="726" y="480"/>
                  </a:lnTo>
                  <a:lnTo>
                    <a:pt x="726" y="450"/>
                  </a:lnTo>
                  <a:lnTo>
                    <a:pt x="739" y="457"/>
                  </a:lnTo>
                  <a:lnTo>
                    <a:pt x="747" y="465"/>
                  </a:lnTo>
                  <a:lnTo>
                    <a:pt x="762" y="538"/>
                  </a:lnTo>
                  <a:lnTo>
                    <a:pt x="768" y="494"/>
                  </a:lnTo>
                  <a:lnTo>
                    <a:pt x="762" y="450"/>
                  </a:lnTo>
                  <a:lnTo>
                    <a:pt x="747" y="421"/>
                  </a:lnTo>
                  <a:lnTo>
                    <a:pt x="731" y="400"/>
                  </a:lnTo>
                  <a:lnTo>
                    <a:pt x="731" y="392"/>
                  </a:lnTo>
                  <a:lnTo>
                    <a:pt x="739" y="400"/>
                  </a:lnTo>
                  <a:lnTo>
                    <a:pt x="762" y="407"/>
                  </a:lnTo>
                  <a:lnTo>
                    <a:pt x="768" y="421"/>
                  </a:lnTo>
                  <a:lnTo>
                    <a:pt x="783" y="457"/>
                  </a:lnTo>
                  <a:lnTo>
                    <a:pt x="791" y="501"/>
                  </a:lnTo>
                  <a:lnTo>
                    <a:pt x="783" y="545"/>
                  </a:lnTo>
                  <a:lnTo>
                    <a:pt x="783" y="632"/>
                  </a:lnTo>
                  <a:lnTo>
                    <a:pt x="776" y="632"/>
                  </a:lnTo>
                  <a:lnTo>
                    <a:pt x="559" y="421"/>
                  </a:lnTo>
                  <a:lnTo>
                    <a:pt x="543" y="501"/>
                  </a:lnTo>
                  <a:lnTo>
                    <a:pt x="514" y="559"/>
                  </a:lnTo>
                  <a:lnTo>
                    <a:pt x="501" y="580"/>
                  </a:lnTo>
                  <a:lnTo>
                    <a:pt x="470" y="603"/>
                  </a:lnTo>
                  <a:lnTo>
                    <a:pt x="399" y="640"/>
                  </a:lnTo>
                  <a:lnTo>
                    <a:pt x="334" y="632"/>
                  </a:lnTo>
                  <a:lnTo>
                    <a:pt x="269" y="611"/>
                  </a:lnTo>
                  <a:lnTo>
                    <a:pt x="217" y="580"/>
                  </a:lnTo>
                  <a:lnTo>
                    <a:pt x="180" y="545"/>
                  </a:lnTo>
                  <a:lnTo>
                    <a:pt x="159" y="501"/>
                  </a:lnTo>
                  <a:lnTo>
                    <a:pt x="138" y="465"/>
                  </a:lnTo>
                  <a:lnTo>
                    <a:pt x="130" y="428"/>
                  </a:lnTo>
                  <a:lnTo>
                    <a:pt x="130" y="392"/>
                  </a:lnTo>
                  <a:lnTo>
                    <a:pt x="130" y="334"/>
                  </a:lnTo>
                  <a:lnTo>
                    <a:pt x="138" y="298"/>
                  </a:lnTo>
                  <a:lnTo>
                    <a:pt x="152" y="261"/>
                  </a:lnTo>
                  <a:lnTo>
                    <a:pt x="167" y="240"/>
                  </a:lnTo>
                  <a:lnTo>
                    <a:pt x="217" y="204"/>
                  </a:lnTo>
                  <a:lnTo>
                    <a:pt x="282" y="160"/>
                  </a:lnTo>
                  <a:lnTo>
                    <a:pt x="298" y="160"/>
                  </a:lnTo>
                  <a:lnTo>
                    <a:pt x="298" y="152"/>
                  </a:lnTo>
                  <a:lnTo>
                    <a:pt x="240" y="167"/>
                  </a:lnTo>
                  <a:lnTo>
                    <a:pt x="196" y="196"/>
                  </a:lnTo>
                  <a:lnTo>
                    <a:pt x="152" y="233"/>
                  </a:lnTo>
                  <a:lnTo>
                    <a:pt x="115" y="269"/>
                  </a:lnTo>
                  <a:lnTo>
                    <a:pt x="115" y="277"/>
                  </a:lnTo>
                  <a:lnTo>
                    <a:pt x="109" y="277"/>
                  </a:lnTo>
                  <a:lnTo>
                    <a:pt x="130" y="233"/>
                  </a:lnTo>
                  <a:lnTo>
                    <a:pt x="159" y="189"/>
                  </a:lnTo>
                  <a:lnTo>
                    <a:pt x="196" y="160"/>
                  </a:lnTo>
                  <a:lnTo>
                    <a:pt x="240" y="139"/>
                  </a:lnTo>
                  <a:lnTo>
                    <a:pt x="274" y="123"/>
                  </a:lnTo>
                  <a:lnTo>
                    <a:pt x="319" y="110"/>
                  </a:lnTo>
                  <a:lnTo>
                    <a:pt x="376" y="102"/>
                  </a:lnTo>
                  <a:lnTo>
                    <a:pt x="370" y="94"/>
                  </a:lnTo>
                  <a:lnTo>
                    <a:pt x="347" y="87"/>
                  </a:lnTo>
                  <a:lnTo>
                    <a:pt x="326" y="81"/>
                  </a:lnTo>
                  <a:lnTo>
                    <a:pt x="311" y="73"/>
                  </a:lnTo>
                  <a:lnTo>
                    <a:pt x="340" y="66"/>
                  </a:lnTo>
                  <a:lnTo>
                    <a:pt x="370" y="58"/>
                  </a:lnTo>
                  <a:lnTo>
                    <a:pt x="413" y="66"/>
                  </a:lnTo>
                  <a:lnTo>
                    <a:pt x="493" y="94"/>
                  </a:lnTo>
                  <a:lnTo>
                    <a:pt x="486" y="123"/>
                  </a:lnTo>
                  <a:lnTo>
                    <a:pt x="478" y="146"/>
                  </a:lnTo>
                  <a:lnTo>
                    <a:pt x="478" y="181"/>
                  </a:lnTo>
                  <a:lnTo>
                    <a:pt x="501" y="175"/>
                  </a:lnTo>
                  <a:lnTo>
                    <a:pt x="507" y="181"/>
                  </a:lnTo>
                  <a:lnTo>
                    <a:pt x="478" y="212"/>
                  </a:lnTo>
                  <a:lnTo>
                    <a:pt x="449" y="233"/>
                  </a:lnTo>
                  <a:lnTo>
                    <a:pt x="478" y="240"/>
                  </a:lnTo>
                  <a:lnTo>
                    <a:pt x="501" y="240"/>
                  </a:lnTo>
                  <a:lnTo>
                    <a:pt x="514" y="248"/>
                  </a:lnTo>
                  <a:lnTo>
                    <a:pt x="514" y="254"/>
                  </a:lnTo>
                  <a:lnTo>
                    <a:pt x="522" y="261"/>
                  </a:lnTo>
                  <a:lnTo>
                    <a:pt x="530" y="261"/>
                  </a:lnTo>
                  <a:lnTo>
                    <a:pt x="543" y="269"/>
                  </a:lnTo>
                  <a:lnTo>
                    <a:pt x="551" y="290"/>
                  </a:lnTo>
                  <a:lnTo>
                    <a:pt x="566" y="327"/>
                  </a:lnTo>
                  <a:lnTo>
                    <a:pt x="566" y="379"/>
                  </a:lnTo>
                  <a:lnTo>
                    <a:pt x="559" y="421"/>
                  </a:lnTo>
                  <a:lnTo>
                    <a:pt x="776" y="632"/>
                  </a:lnTo>
                  <a:close/>
                </a:path>
              </a:pathLst>
            </a:custGeom>
            <a:gradFill>
              <a:gsLst>
                <a:gs pos="1000">
                  <a:schemeClr val="accent1">
                    <a:alpha val="20000"/>
                  </a:schemeClr>
                </a:gs>
                <a:gs pos="100000">
                  <a:schemeClr val="accent1"/>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41" name="フリーフォーム 40"/>
            <p:cNvSpPr>
              <a:spLocks/>
            </p:cNvSpPr>
            <p:nvPr/>
          </p:nvSpPr>
          <p:spPr bwMode="auto">
            <a:xfrm>
              <a:off x="7358082" y="4714884"/>
              <a:ext cx="251974" cy="453319"/>
            </a:xfrm>
            <a:custGeom>
              <a:avLst/>
              <a:gdLst>
                <a:gd name="T0" fmla="*/ 0 w 144"/>
                <a:gd name="T1" fmla="*/ 0 h 261"/>
                <a:gd name="T2" fmla="*/ 66675 w 144"/>
                <a:gd name="T3" fmla="*/ 149225 h 261"/>
                <a:gd name="T4" fmla="*/ 138113 w 144"/>
                <a:gd name="T5" fmla="*/ 274638 h 261"/>
                <a:gd name="T6" fmla="*/ 207963 w 144"/>
                <a:gd name="T7" fmla="*/ 357188 h 261"/>
                <a:gd name="T8" fmla="*/ 228600 w 144"/>
                <a:gd name="T9" fmla="*/ 414338 h 261"/>
                <a:gd name="T10" fmla="*/ 125413 w 144"/>
                <a:gd name="T11" fmla="*/ 331788 h 261"/>
                <a:gd name="T12" fmla="*/ 92075 w 144"/>
                <a:gd name="T13" fmla="*/ 274638 h 261"/>
                <a:gd name="T14" fmla="*/ 46038 w 144"/>
                <a:gd name="T15" fmla="*/ 195263 h 261"/>
                <a:gd name="T16" fmla="*/ 12700 w 144"/>
                <a:gd name="T17" fmla="*/ 103188 h 261"/>
                <a:gd name="T18" fmla="*/ 12700 w 144"/>
                <a:gd name="T19" fmla="*/ 0 h 261"/>
                <a:gd name="T20" fmla="*/ 0 w 144"/>
                <a:gd name="T21" fmla="*/ 0 h 261"/>
                <a:gd name="T22" fmla="*/ 0 1 256"/>
                <a:gd name="T23" fmla="*/ 0 1 256"/>
                <a:gd name="T24" fmla="*/ 0 1 256"/>
                <a:gd name="T25" fmla="*/ 0 1 256"/>
                <a:gd name="T26" fmla="*/ 0 1 256"/>
                <a:gd name="T27" fmla="*/ 0 1 256"/>
                <a:gd name="T28" fmla="*/ 0 1 256"/>
                <a:gd name="T29" fmla="*/ 0 1 256"/>
                <a:gd name="T30" fmla="*/ 0 1 256"/>
                <a:gd name="T31" fmla="*/ 0 1 256"/>
                <a:gd name="T32" fmla="*/ 0 1 256"/>
                <a:gd name="T33" fmla="*/ 0 w 144"/>
                <a:gd name="T34" fmla="*/ 0 h 261"/>
                <a:gd name="T35" fmla="*/ 0 w 144"/>
                <a:gd name="T36" fmla="*/ 0 h 2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4" h="261">
                  <a:moveTo>
                    <a:pt x="0" y="0"/>
                  </a:moveTo>
                  <a:lnTo>
                    <a:pt x="42" y="94"/>
                  </a:lnTo>
                  <a:lnTo>
                    <a:pt x="87" y="173"/>
                  </a:lnTo>
                  <a:lnTo>
                    <a:pt x="131" y="225"/>
                  </a:lnTo>
                  <a:lnTo>
                    <a:pt x="144" y="261"/>
                  </a:lnTo>
                  <a:lnTo>
                    <a:pt x="79" y="209"/>
                  </a:lnTo>
                  <a:lnTo>
                    <a:pt x="58" y="173"/>
                  </a:lnTo>
                  <a:lnTo>
                    <a:pt x="29" y="123"/>
                  </a:lnTo>
                  <a:lnTo>
                    <a:pt x="8" y="65"/>
                  </a:lnTo>
                  <a:lnTo>
                    <a:pt x="8" y="0"/>
                  </a:lnTo>
                  <a:lnTo>
                    <a:pt x="0" y="0"/>
                  </a:lnTo>
                  <a:close/>
                </a:path>
              </a:pathLst>
            </a:custGeom>
            <a:gradFill>
              <a:gsLst>
                <a:gs pos="1000">
                  <a:schemeClr val="accent1">
                    <a:alpha val="20000"/>
                  </a:schemeClr>
                </a:gs>
                <a:gs pos="100000">
                  <a:schemeClr val="accent1"/>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grpSp>
      <p:grpSp>
        <p:nvGrpSpPr>
          <p:cNvPr id="11" name="グループ化 10"/>
          <p:cNvGrpSpPr/>
          <p:nvPr/>
        </p:nvGrpSpPr>
        <p:grpSpPr>
          <a:xfrm>
            <a:off x="6357950" y="5000636"/>
            <a:ext cx="1071570" cy="1036602"/>
            <a:chOff x="6357950" y="5000636"/>
            <a:chExt cx="1071570" cy="1036602"/>
          </a:xfrm>
          <a:gradFill>
            <a:gsLst>
              <a:gs pos="0">
                <a:schemeClr val="accent1">
                  <a:alpha val="20000"/>
                </a:schemeClr>
              </a:gs>
              <a:gs pos="100000">
                <a:schemeClr val="accent1"/>
              </a:gs>
            </a:gsLst>
            <a:lin ang="5400000" scaled="1"/>
          </a:gradFill>
        </p:grpSpPr>
        <p:sp>
          <p:nvSpPr>
            <p:cNvPr id="43" name="フリーフォーム 42"/>
            <p:cNvSpPr>
              <a:spLocks/>
            </p:cNvSpPr>
            <p:nvPr/>
          </p:nvSpPr>
          <p:spPr bwMode="auto">
            <a:xfrm rot="21162566">
              <a:off x="6357950" y="5000636"/>
              <a:ext cx="1071570" cy="1036602"/>
            </a:xfrm>
            <a:custGeom>
              <a:avLst/>
              <a:gdLst>
                <a:gd name="T0" fmla="*/ 320675 w 551"/>
                <a:gd name="T1" fmla="*/ 11112 h 537"/>
                <a:gd name="T2" fmla="*/ 331787 w 551"/>
                <a:gd name="T3" fmla="*/ 11112 h 537"/>
                <a:gd name="T4" fmla="*/ 265112 w 551"/>
                <a:gd name="T5" fmla="*/ 93662 h 537"/>
                <a:gd name="T6" fmla="*/ 171450 w 551"/>
                <a:gd name="T7" fmla="*/ 185737 h 537"/>
                <a:gd name="T8" fmla="*/ 112712 w 551"/>
                <a:gd name="T9" fmla="*/ 334962 h 537"/>
                <a:gd name="T10" fmla="*/ 136525 w 551"/>
                <a:gd name="T11" fmla="*/ 495300 h 537"/>
                <a:gd name="T12" fmla="*/ 241300 w 551"/>
                <a:gd name="T13" fmla="*/ 633412 h 537"/>
                <a:gd name="T14" fmla="*/ 401637 w 551"/>
                <a:gd name="T15" fmla="*/ 715962 h 537"/>
                <a:gd name="T16" fmla="*/ 563562 w 551"/>
                <a:gd name="T17" fmla="*/ 715962 h 537"/>
                <a:gd name="T18" fmla="*/ 688975 w 551"/>
                <a:gd name="T19" fmla="*/ 600075 h 537"/>
                <a:gd name="T20" fmla="*/ 701675 w 551"/>
                <a:gd name="T21" fmla="*/ 495300 h 537"/>
                <a:gd name="T22" fmla="*/ 642937 w 551"/>
                <a:gd name="T23" fmla="*/ 358775 h 537"/>
                <a:gd name="T24" fmla="*/ 701675 w 551"/>
                <a:gd name="T25" fmla="*/ 404812 h 537"/>
                <a:gd name="T26" fmla="*/ 622300 w 551"/>
                <a:gd name="T27" fmla="*/ 288925 h 537"/>
                <a:gd name="T28" fmla="*/ 735012 w 551"/>
                <a:gd name="T29" fmla="*/ 392112 h 537"/>
                <a:gd name="T30" fmla="*/ 758825 w 551"/>
                <a:gd name="T31" fmla="*/ 471487 h 537"/>
                <a:gd name="T32" fmla="*/ 735012 w 551"/>
                <a:gd name="T33" fmla="*/ 587375 h 537"/>
                <a:gd name="T34" fmla="*/ 746125 w 551"/>
                <a:gd name="T35" fmla="*/ 577850 h 537"/>
                <a:gd name="T36" fmla="*/ 792162 w 551"/>
                <a:gd name="T37" fmla="*/ 495300 h 537"/>
                <a:gd name="T38" fmla="*/ 792162 w 551"/>
                <a:gd name="T39" fmla="*/ 415925 h 537"/>
                <a:gd name="T40" fmla="*/ 725487 w 551"/>
                <a:gd name="T41" fmla="*/ 263525 h 537"/>
                <a:gd name="T42" fmla="*/ 746125 w 551"/>
                <a:gd name="T43" fmla="*/ 242887 h 537"/>
                <a:gd name="T44" fmla="*/ 642937 w 551"/>
                <a:gd name="T45" fmla="*/ 160337 h 537"/>
                <a:gd name="T46" fmla="*/ 527050 w 551"/>
                <a:gd name="T47" fmla="*/ 139700 h 537"/>
                <a:gd name="T48" fmla="*/ 517525 w 551"/>
                <a:gd name="T49" fmla="*/ 127000 h 537"/>
                <a:gd name="T50" fmla="*/ 527050 w 551"/>
                <a:gd name="T51" fmla="*/ 103187 h 537"/>
                <a:gd name="T52" fmla="*/ 585787 w 551"/>
                <a:gd name="T53" fmla="*/ 80962 h 537"/>
                <a:gd name="T54" fmla="*/ 782637 w 551"/>
                <a:gd name="T55" fmla="*/ 196850 h 537"/>
                <a:gd name="T56" fmla="*/ 862012 w 551"/>
                <a:gd name="T57" fmla="*/ 334962 h 537"/>
                <a:gd name="T58" fmla="*/ 862012 w 551"/>
                <a:gd name="T59" fmla="*/ 495300 h 537"/>
                <a:gd name="T60" fmla="*/ 804862 w 551"/>
                <a:gd name="T61" fmla="*/ 669925 h 537"/>
                <a:gd name="T62" fmla="*/ 688975 w 551"/>
                <a:gd name="T63" fmla="*/ 785812 h 537"/>
                <a:gd name="T64" fmla="*/ 563562 w 551"/>
                <a:gd name="T65" fmla="*/ 842962 h 537"/>
                <a:gd name="T66" fmla="*/ 390525 w 551"/>
                <a:gd name="T67" fmla="*/ 852487 h 537"/>
                <a:gd name="T68" fmla="*/ 207962 w 551"/>
                <a:gd name="T69" fmla="*/ 793750 h 537"/>
                <a:gd name="T70" fmla="*/ 57150 w 551"/>
                <a:gd name="T71" fmla="*/ 669925 h 537"/>
                <a:gd name="T72" fmla="*/ 46037 w 551"/>
                <a:gd name="T73" fmla="*/ 611187 h 537"/>
                <a:gd name="T74" fmla="*/ 92075 w 551"/>
                <a:gd name="T75" fmla="*/ 690562 h 537"/>
                <a:gd name="T76" fmla="*/ 103187 w 551"/>
                <a:gd name="T77" fmla="*/ 681037 h 537"/>
                <a:gd name="T78" fmla="*/ 112712 w 551"/>
                <a:gd name="T79" fmla="*/ 690562 h 537"/>
                <a:gd name="T80" fmla="*/ 33337 w 551"/>
                <a:gd name="T81" fmla="*/ 528637 h 537"/>
                <a:gd name="T82" fmla="*/ 0 w 551"/>
                <a:gd name="T83" fmla="*/ 379412 h 537"/>
                <a:gd name="T84" fmla="*/ 9525 w 551"/>
                <a:gd name="T85" fmla="*/ 404812 h 537"/>
                <a:gd name="T86" fmla="*/ 46037 w 551"/>
                <a:gd name="T87" fmla="*/ 368300 h 537"/>
                <a:gd name="T88" fmla="*/ 79375 w 551"/>
                <a:gd name="T89" fmla="*/ 219075 h 537"/>
                <a:gd name="T90" fmla="*/ 182562 w 551"/>
                <a:gd name="T91" fmla="*/ 103187 h 537"/>
                <a:gd name="T92" fmla="*/ 265112 w 551"/>
                <a:gd name="T93" fmla="*/ 57150 h 537"/>
                <a:gd name="T94" fmla="*/ 311150 w 551"/>
                <a:gd name="T95" fmla="*/ 23812 h 537"/>
                <a:gd name="T96" fmla="*/ 0 1 256"/>
                <a:gd name="T97" fmla="*/ 0 1 256"/>
                <a:gd name="T98" fmla="*/ 0 1 256"/>
                <a:gd name="T99" fmla="*/ 0 1 256"/>
                <a:gd name="T100" fmla="*/ 0 1 256"/>
                <a:gd name="T101" fmla="*/ 0 1 256"/>
                <a:gd name="T102" fmla="*/ 0 1 256"/>
                <a:gd name="T103" fmla="*/ 0 1 256"/>
                <a:gd name="T104" fmla="*/ 0 1 256"/>
                <a:gd name="T105" fmla="*/ 0 1 256"/>
                <a:gd name="T106" fmla="*/ 0 1 256"/>
                <a:gd name="T107" fmla="*/ 0 1 256"/>
                <a:gd name="T108" fmla="*/ 0 1 256"/>
                <a:gd name="T109" fmla="*/ 0 1 256"/>
                <a:gd name="T110" fmla="*/ 0 1 256"/>
                <a:gd name="T111" fmla="*/ 0 1 256"/>
                <a:gd name="T112" fmla="*/ 0 1 256"/>
                <a:gd name="T113" fmla="*/ 0 1 256"/>
                <a:gd name="T114" fmla="*/ 0 1 256"/>
                <a:gd name="T115" fmla="*/ 0 1 256"/>
                <a:gd name="T116" fmla="*/ 0 1 256"/>
                <a:gd name="T117" fmla="*/ 0 1 256"/>
                <a:gd name="T118" fmla="*/ 0 1 256"/>
                <a:gd name="T119" fmla="*/ 0 1 256"/>
                <a:gd name="T120" fmla="*/ 0 1 256"/>
                <a:gd name="T121" fmla="*/ 0 1 256"/>
                <a:gd name="T122" fmla="*/ 0 1 256"/>
                <a:gd name="T123" fmla="*/ 0 1 256"/>
                <a:gd name="T124" fmla="*/ 0 1 256"/>
                <a:gd name="T125" fmla="*/ 0 1 256"/>
                <a:gd name="T126" fmla="*/ 0 1 256"/>
                <a:gd name="T127" fmla="*/ 0 1 256"/>
                <a:gd name="T128" fmla="*/ 0 1 256"/>
                <a:gd name="T129" fmla="*/ 0 1 256"/>
                <a:gd name="T130" fmla="*/ 0 1 256"/>
                <a:gd name="T131" fmla="*/ 0 1 256"/>
                <a:gd name="T132" fmla="*/ 0 1 256"/>
                <a:gd name="T133" fmla="*/ 0 1 256"/>
                <a:gd name="T134" fmla="*/ 0 1 256"/>
                <a:gd name="T135" fmla="*/ 0 1 256"/>
                <a:gd name="T136" fmla="*/ 0 1 256"/>
                <a:gd name="T137" fmla="*/ 0 1 256"/>
                <a:gd name="T138" fmla="*/ 0 1 256"/>
                <a:gd name="T139" fmla="*/ 0 1 256"/>
                <a:gd name="T140" fmla="*/ 0 1 256"/>
                <a:gd name="T141" fmla="*/ 0 1 256"/>
                <a:gd name="T142" fmla="*/ 0 1 256"/>
                <a:gd name="T143" fmla="*/ 0 1 256"/>
                <a:gd name="T144" fmla="*/ 0 w 551"/>
                <a:gd name="T145" fmla="*/ 0 h 537"/>
                <a:gd name="T146" fmla="*/ 0 w 551"/>
                <a:gd name="T147" fmla="*/ 0 h 53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51" h="537">
                  <a:moveTo>
                    <a:pt x="196" y="15"/>
                  </a:moveTo>
                  <a:lnTo>
                    <a:pt x="202" y="7"/>
                  </a:lnTo>
                  <a:lnTo>
                    <a:pt x="217" y="0"/>
                  </a:lnTo>
                  <a:lnTo>
                    <a:pt x="209" y="7"/>
                  </a:lnTo>
                  <a:lnTo>
                    <a:pt x="196" y="30"/>
                  </a:lnTo>
                  <a:lnTo>
                    <a:pt x="167" y="59"/>
                  </a:lnTo>
                  <a:lnTo>
                    <a:pt x="136" y="80"/>
                  </a:lnTo>
                  <a:lnTo>
                    <a:pt x="108" y="117"/>
                  </a:lnTo>
                  <a:lnTo>
                    <a:pt x="86" y="174"/>
                  </a:lnTo>
                  <a:lnTo>
                    <a:pt x="71" y="211"/>
                  </a:lnTo>
                  <a:lnTo>
                    <a:pt x="71" y="247"/>
                  </a:lnTo>
                  <a:lnTo>
                    <a:pt x="86" y="312"/>
                  </a:lnTo>
                  <a:lnTo>
                    <a:pt x="115" y="364"/>
                  </a:lnTo>
                  <a:lnTo>
                    <a:pt x="152" y="399"/>
                  </a:lnTo>
                  <a:lnTo>
                    <a:pt x="196" y="435"/>
                  </a:lnTo>
                  <a:lnTo>
                    <a:pt x="253" y="451"/>
                  </a:lnTo>
                  <a:lnTo>
                    <a:pt x="303" y="458"/>
                  </a:lnTo>
                  <a:lnTo>
                    <a:pt x="355" y="451"/>
                  </a:lnTo>
                  <a:lnTo>
                    <a:pt x="392" y="435"/>
                  </a:lnTo>
                  <a:lnTo>
                    <a:pt x="434" y="378"/>
                  </a:lnTo>
                  <a:lnTo>
                    <a:pt x="442" y="356"/>
                  </a:lnTo>
                  <a:lnTo>
                    <a:pt x="442" y="312"/>
                  </a:lnTo>
                  <a:lnTo>
                    <a:pt x="434" y="284"/>
                  </a:lnTo>
                  <a:lnTo>
                    <a:pt x="405" y="226"/>
                  </a:lnTo>
                  <a:lnTo>
                    <a:pt x="413" y="226"/>
                  </a:lnTo>
                  <a:lnTo>
                    <a:pt x="442" y="255"/>
                  </a:lnTo>
                  <a:lnTo>
                    <a:pt x="442" y="232"/>
                  </a:lnTo>
                  <a:lnTo>
                    <a:pt x="392" y="182"/>
                  </a:lnTo>
                  <a:lnTo>
                    <a:pt x="405" y="182"/>
                  </a:lnTo>
                  <a:lnTo>
                    <a:pt x="463" y="247"/>
                  </a:lnTo>
                  <a:lnTo>
                    <a:pt x="470" y="276"/>
                  </a:lnTo>
                  <a:lnTo>
                    <a:pt x="478" y="297"/>
                  </a:lnTo>
                  <a:lnTo>
                    <a:pt x="478" y="320"/>
                  </a:lnTo>
                  <a:lnTo>
                    <a:pt x="463" y="370"/>
                  </a:lnTo>
                  <a:lnTo>
                    <a:pt x="470" y="370"/>
                  </a:lnTo>
                  <a:lnTo>
                    <a:pt x="470" y="364"/>
                  </a:lnTo>
                  <a:lnTo>
                    <a:pt x="486" y="341"/>
                  </a:lnTo>
                  <a:lnTo>
                    <a:pt x="499" y="312"/>
                  </a:lnTo>
                  <a:lnTo>
                    <a:pt x="499" y="291"/>
                  </a:lnTo>
                  <a:lnTo>
                    <a:pt x="499" y="262"/>
                  </a:lnTo>
                  <a:lnTo>
                    <a:pt x="478" y="211"/>
                  </a:lnTo>
                  <a:lnTo>
                    <a:pt x="457" y="166"/>
                  </a:lnTo>
                  <a:lnTo>
                    <a:pt x="463" y="161"/>
                  </a:lnTo>
                  <a:lnTo>
                    <a:pt x="470" y="153"/>
                  </a:lnTo>
                  <a:lnTo>
                    <a:pt x="442" y="124"/>
                  </a:lnTo>
                  <a:lnTo>
                    <a:pt x="405" y="101"/>
                  </a:lnTo>
                  <a:lnTo>
                    <a:pt x="355" y="95"/>
                  </a:lnTo>
                  <a:lnTo>
                    <a:pt x="332" y="88"/>
                  </a:lnTo>
                  <a:lnTo>
                    <a:pt x="311" y="80"/>
                  </a:lnTo>
                  <a:lnTo>
                    <a:pt x="326" y="80"/>
                  </a:lnTo>
                  <a:lnTo>
                    <a:pt x="369" y="65"/>
                  </a:lnTo>
                  <a:lnTo>
                    <a:pt x="332" y="65"/>
                  </a:lnTo>
                  <a:lnTo>
                    <a:pt x="332" y="51"/>
                  </a:lnTo>
                  <a:lnTo>
                    <a:pt x="369" y="51"/>
                  </a:lnTo>
                  <a:lnTo>
                    <a:pt x="457" y="95"/>
                  </a:lnTo>
                  <a:lnTo>
                    <a:pt x="493" y="124"/>
                  </a:lnTo>
                  <a:lnTo>
                    <a:pt x="522" y="161"/>
                  </a:lnTo>
                  <a:lnTo>
                    <a:pt x="543" y="211"/>
                  </a:lnTo>
                  <a:lnTo>
                    <a:pt x="551" y="268"/>
                  </a:lnTo>
                  <a:lnTo>
                    <a:pt x="543" y="312"/>
                  </a:lnTo>
                  <a:lnTo>
                    <a:pt x="528" y="370"/>
                  </a:lnTo>
                  <a:lnTo>
                    <a:pt x="507" y="422"/>
                  </a:lnTo>
                  <a:lnTo>
                    <a:pt x="470" y="464"/>
                  </a:lnTo>
                  <a:lnTo>
                    <a:pt x="434" y="495"/>
                  </a:lnTo>
                  <a:lnTo>
                    <a:pt x="397" y="516"/>
                  </a:lnTo>
                  <a:lnTo>
                    <a:pt x="355" y="531"/>
                  </a:lnTo>
                  <a:lnTo>
                    <a:pt x="303" y="537"/>
                  </a:lnTo>
                  <a:lnTo>
                    <a:pt x="246" y="537"/>
                  </a:lnTo>
                  <a:lnTo>
                    <a:pt x="188" y="523"/>
                  </a:lnTo>
                  <a:lnTo>
                    <a:pt x="131" y="500"/>
                  </a:lnTo>
                  <a:lnTo>
                    <a:pt x="79" y="464"/>
                  </a:lnTo>
                  <a:lnTo>
                    <a:pt x="36" y="422"/>
                  </a:lnTo>
                  <a:lnTo>
                    <a:pt x="0" y="356"/>
                  </a:lnTo>
                  <a:lnTo>
                    <a:pt x="29" y="385"/>
                  </a:lnTo>
                  <a:lnTo>
                    <a:pt x="50" y="429"/>
                  </a:lnTo>
                  <a:lnTo>
                    <a:pt x="58" y="435"/>
                  </a:lnTo>
                  <a:lnTo>
                    <a:pt x="58" y="429"/>
                  </a:lnTo>
                  <a:lnTo>
                    <a:pt x="65" y="429"/>
                  </a:lnTo>
                  <a:lnTo>
                    <a:pt x="71" y="429"/>
                  </a:lnTo>
                  <a:lnTo>
                    <a:pt x="71" y="435"/>
                  </a:lnTo>
                  <a:lnTo>
                    <a:pt x="42" y="393"/>
                  </a:lnTo>
                  <a:lnTo>
                    <a:pt x="21" y="333"/>
                  </a:lnTo>
                  <a:lnTo>
                    <a:pt x="0" y="276"/>
                  </a:lnTo>
                  <a:lnTo>
                    <a:pt x="0" y="239"/>
                  </a:lnTo>
                  <a:lnTo>
                    <a:pt x="0" y="197"/>
                  </a:lnTo>
                  <a:lnTo>
                    <a:pt x="6" y="255"/>
                  </a:lnTo>
                  <a:lnTo>
                    <a:pt x="29" y="297"/>
                  </a:lnTo>
                  <a:lnTo>
                    <a:pt x="29" y="232"/>
                  </a:lnTo>
                  <a:lnTo>
                    <a:pt x="36" y="166"/>
                  </a:lnTo>
                  <a:lnTo>
                    <a:pt x="50" y="138"/>
                  </a:lnTo>
                  <a:lnTo>
                    <a:pt x="71" y="109"/>
                  </a:lnTo>
                  <a:lnTo>
                    <a:pt x="115" y="65"/>
                  </a:lnTo>
                  <a:lnTo>
                    <a:pt x="144" y="51"/>
                  </a:lnTo>
                  <a:lnTo>
                    <a:pt x="167" y="36"/>
                  </a:lnTo>
                  <a:lnTo>
                    <a:pt x="188" y="15"/>
                  </a:lnTo>
                  <a:lnTo>
                    <a:pt x="196" y="15"/>
                  </a:lnTo>
                  <a:close/>
                </a:path>
              </a:pathLst>
            </a:custGeom>
            <a:gradFill>
              <a:gsLst>
                <a:gs pos="0">
                  <a:schemeClr val="accent1">
                    <a:alpha val="20000"/>
                  </a:schemeClr>
                </a:gs>
                <a:gs pos="100000">
                  <a:schemeClr val="accent1"/>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44" name="フリーフォーム 43"/>
            <p:cNvSpPr>
              <a:spLocks/>
            </p:cNvSpPr>
            <p:nvPr/>
          </p:nvSpPr>
          <p:spPr bwMode="auto">
            <a:xfrm>
              <a:off x="6715140" y="5214950"/>
              <a:ext cx="431310" cy="71438"/>
            </a:xfrm>
            <a:custGeom>
              <a:avLst/>
              <a:gdLst>
                <a:gd name="T0" fmla="*/ 0 w 232"/>
                <a:gd name="T1" fmla="*/ 0 h 44"/>
                <a:gd name="T2" fmla="*/ 196850 w 232"/>
                <a:gd name="T3" fmla="*/ 12700 h 44"/>
                <a:gd name="T4" fmla="*/ 301625 w 232"/>
                <a:gd name="T5" fmla="*/ 36513 h 44"/>
                <a:gd name="T6" fmla="*/ 334963 w 232"/>
                <a:gd name="T7" fmla="*/ 46038 h 44"/>
                <a:gd name="T8" fmla="*/ 358775 w 232"/>
                <a:gd name="T9" fmla="*/ 58738 h 44"/>
                <a:gd name="T10" fmla="*/ 368300 w 232"/>
                <a:gd name="T11" fmla="*/ 69850 h 44"/>
                <a:gd name="T12" fmla="*/ 346075 w 232"/>
                <a:gd name="T13" fmla="*/ 69850 h 44"/>
                <a:gd name="T14" fmla="*/ 288925 w 232"/>
                <a:gd name="T15" fmla="*/ 46038 h 44"/>
                <a:gd name="T16" fmla="*/ 219075 w 232"/>
                <a:gd name="T17" fmla="*/ 36513 h 44"/>
                <a:gd name="T18" fmla="*/ 219075 w 232"/>
                <a:gd name="T19" fmla="*/ 46038 h 44"/>
                <a:gd name="T20" fmla="*/ 242888 w 232"/>
                <a:gd name="T21" fmla="*/ 69850 h 44"/>
                <a:gd name="T22" fmla="*/ 219075 w 232"/>
                <a:gd name="T23" fmla="*/ 69850 h 44"/>
                <a:gd name="T24" fmla="*/ 196850 w 232"/>
                <a:gd name="T25" fmla="*/ 58738 h 44"/>
                <a:gd name="T26" fmla="*/ 173038 w 232"/>
                <a:gd name="T27" fmla="*/ 46038 h 44"/>
                <a:gd name="T28" fmla="*/ 11113 w 232"/>
                <a:gd name="T29" fmla="*/ 0 h 44"/>
                <a:gd name="T30" fmla="*/ 0 w 232"/>
                <a:gd name="T31" fmla="*/ 0 h 44"/>
                <a:gd name="T32" fmla="*/ 0 1 256"/>
                <a:gd name="T33" fmla="*/ 0 1 256"/>
                <a:gd name="T34" fmla="*/ 0 1 256"/>
                <a:gd name="T35" fmla="*/ 0 1 256"/>
                <a:gd name="T36" fmla="*/ 0 1 256"/>
                <a:gd name="T37" fmla="*/ 0 1 256"/>
                <a:gd name="T38" fmla="*/ 0 1 256"/>
                <a:gd name="T39" fmla="*/ 0 1 256"/>
                <a:gd name="T40" fmla="*/ 0 1 256"/>
                <a:gd name="T41" fmla="*/ 0 1 256"/>
                <a:gd name="T42" fmla="*/ 0 1 256"/>
                <a:gd name="T43" fmla="*/ 0 1 256"/>
                <a:gd name="T44" fmla="*/ 0 1 256"/>
                <a:gd name="T45" fmla="*/ 0 1 256"/>
                <a:gd name="T46" fmla="*/ 0 1 256"/>
                <a:gd name="T47" fmla="*/ 0 1 256"/>
                <a:gd name="T48" fmla="*/ 0 w 232"/>
                <a:gd name="T49" fmla="*/ 0 h 44"/>
                <a:gd name="T50" fmla="*/ 0 w 232"/>
                <a:gd name="T51" fmla="*/ 0 h 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2" h="44">
                  <a:moveTo>
                    <a:pt x="0" y="0"/>
                  </a:moveTo>
                  <a:lnTo>
                    <a:pt x="124" y="8"/>
                  </a:lnTo>
                  <a:lnTo>
                    <a:pt x="190" y="23"/>
                  </a:lnTo>
                  <a:lnTo>
                    <a:pt x="211" y="29"/>
                  </a:lnTo>
                  <a:lnTo>
                    <a:pt x="226" y="37"/>
                  </a:lnTo>
                  <a:lnTo>
                    <a:pt x="232" y="44"/>
                  </a:lnTo>
                  <a:lnTo>
                    <a:pt x="218" y="44"/>
                  </a:lnTo>
                  <a:lnTo>
                    <a:pt x="182" y="29"/>
                  </a:lnTo>
                  <a:lnTo>
                    <a:pt x="138" y="23"/>
                  </a:lnTo>
                  <a:lnTo>
                    <a:pt x="138" y="29"/>
                  </a:lnTo>
                  <a:lnTo>
                    <a:pt x="153" y="44"/>
                  </a:lnTo>
                  <a:lnTo>
                    <a:pt x="138" y="44"/>
                  </a:lnTo>
                  <a:lnTo>
                    <a:pt x="124" y="37"/>
                  </a:lnTo>
                  <a:lnTo>
                    <a:pt x="109" y="29"/>
                  </a:lnTo>
                  <a:lnTo>
                    <a:pt x="7" y="0"/>
                  </a:lnTo>
                  <a:lnTo>
                    <a:pt x="0" y="0"/>
                  </a:lnTo>
                  <a:close/>
                </a:path>
              </a:pathLst>
            </a:custGeom>
            <a:gradFill>
              <a:gsLst>
                <a:gs pos="0">
                  <a:schemeClr val="accent1">
                    <a:alpha val="20000"/>
                  </a:schemeClr>
                </a:gs>
                <a:gs pos="100000">
                  <a:schemeClr val="accent1"/>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45" name="フリーフォーム 44"/>
            <p:cNvSpPr>
              <a:spLocks/>
            </p:cNvSpPr>
            <p:nvPr/>
          </p:nvSpPr>
          <p:spPr bwMode="auto">
            <a:xfrm>
              <a:off x="6786578" y="5357826"/>
              <a:ext cx="232643" cy="71242"/>
            </a:xfrm>
            <a:custGeom>
              <a:avLst/>
              <a:gdLst>
                <a:gd name="T0" fmla="*/ 0 w 94"/>
                <a:gd name="T1" fmla="*/ 0 h 29"/>
                <a:gd name="T2" fmla="*/ 82550 w 94"/>
                <a:gd name="T3" fmla="*/ 12700 h 29"/>
                <a:gd name="T4" fmla="*/ 149225 w 94"/>
                <a:gd name="T5" fmla="*/ 33338 h 29"/>
                <a:gd name="T6" fmla="*/ 149225 w 94"/>
                <a:gd name="T7" fmla="*/ 46038 h 29"/>
                <a:gd name="T8" fmla="*/ 127000 w 94"/>
                <a:gd name="T9" fmla="*/ 46038 h 29"/>
                <a:gd name="T10" fmla="*/ 69850 w 94"/>
                <a:gd name="T11" fmla="*/ 25400 h 29"/>
                <a:gd name="T12" fmla="*/ 11113 w 94"/>
                <a:gd name="T13" fmla="*/ 0 h 29"/>
                <a:gd name="T14" fmla="*/ 0 w 94"/>
                <a:gd name="T15" fmla="*/ 0 h 29"/>
                <a:gd name="T16" fmla="*/ 0 1 256"/>
                <a:gd name="T17" fmla="*/ 0 1 256"/>
                <a:gd name="T18" fmla="*/ 0 1 256"/>
                <a:gd name="T19" fmla="*/ 0 1 256"/>
                <a:gd name="T20" fmla="*/ 0 1 256"/>
                <a:gd name="T21" fmla="*/ 0 1 256"/>
                <a:gd name="T22" fmla="*/ 0 1 256"/>
                <a:gd name="T23" fmla="*/ 0 1 256"/>
                <a:gd name="T24" fmla="*/ 0 w 94"/>
                <a:gd name="T25" fmla="*/ 0 h 29"/>
                <a:gd name="T26" fmla="*/ 0 w 94"/>
                <a:gd name="T27" fmla="*/ 0 h 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29">
                  <a:moveTo>
                    <a:pt x="0" y="0"/>
                  </a:moveTo>
                  <a:lnTo>
                    <a:pt x="52" y="8"/>
                  </a:lnTo>
                  <a:lnTo>
                    <a:pt x="94" y="21"/>
                  </a:lnTo>
                  <a:lnTo>
                    <a:pt x="94" y="29"/>
                  </a:lnTo>
                  <a:lnTo>
                    <a:pt x="80" y="29"/>
                  </a:lnTo>
                  <a:lnTo>
                    <a:pt x="44" y="16"/>
                  </a:lnTo>
                  <a:lnTo>
                    <a:pt x="7" y="0"/>
                  </a:lnTo>
                  <a:lnTo>
                    <a:pt x="0" y="0"/>
                  </a:lnTo>
                  <a:close/>
                </a:path>
              </a:pathLst>
            </a:custGeom>
            <a:gradFill>
              <a:gsLst>
                <a:gs pos="0">
                  <a:schemeClr val="accent1">
                    <a:alpha val="20000"/>
                  </a:schemeClr>
                </a:gs>
                <a:gs pos="100000">
                  <a:schemeClr val="accent1"/>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grpSp>
      <p:sp>
        <p:nvSpPr>
          <p:cNvPr id="46" name="フリーフォーム 45"/>
          <p:cNvSpPr>
            <a:spLocks/>
          </p:cNvSpPr>
          <p:nvPr/>
        </p:nvSpPr>
        <p:spPr bwMode="auto">
          <a:xfrm>
            <a:off x="5857889" y="5857902"/>
            <a:ext cx="245087" cy="231993"/>
          </a:xfrm>
          <a:custGeom>
            <a:avLst/>
            <a:gdLst>
              <a:gd name="T0" fmla="*/ 136525 w 151"/>
              <a:gd name="T1" fmla="*/ 0 h 144"/>
              <a:gd name="T2" fmla="*/ 79375 w 151"/>
              <a:gd name="T3" fmla="*/ 9525 h 144"/>
              <a:gd name="T4" fmla="*/ 44450 w 151"/>
              <a:gd name="T5" fmla="*/ 34925 h 144"/>
              <a:gd name="T6" fmla="*/ 0 w 151"/>
              <a:gd name="T7" fmla="*/ 104775 h 144"/>
              <a:gd name="T8" fmla="*/ 0 w 151"/>
              <a:gd name="T9" fmla="*/ 138113 h 144"/>
              <a:gd name="T10" fmla="*/ 57150 w 151"/>
              <a:gd name="T11" fmla="*/ 125413 h 144"/>
              <a:gd name="T12" fmla="*/ 44450 w 151"/>
              <a:gd name="T13" fmla="*/ 161925 h 144"/>
              <a:gd name="T14" fmla="*/ 20637 w 151"/>
              <a:gd name="T15" fmla="*/ 171450 h 144"/>
              <a:gd name="T16" fmla="*/ 57150 w 151"/>
              <a:gd name="T17" fmla="*/ 207963 h 144"/>
              <a:gd name="T18" fmla="*/ 103187 w 151"/>
              <a:gd name="T19" fmla="*/ 228600 h 144"/>
              <a:gd name="T20" fmla="*/ 149225 w 151"/>
              <a:gd name="T21" fmla="*/ 228600 h 144"/>
              <a:gd name="T22" fmla="*/ 182562 w 151"/>
              <a:gd name="T23" fmla="*/ 217488 h 144"/>
              <a:gd name="T24" fmla="*/ 239712 w 151"/>
              <a:gd name="T25" fmla="*/ 184150 h 144"/>
              <a:gd name="T26" fmla="*/ 239712 w 151"/>
              <a:gd name="T27" fmla="*/ 104775 h 144"/>
              <a:gd name="T28" fmla="*/ 219075 w 151"/>
              <a:gd name="T29" fmla="*/ 55563 h 144"/>
              <a:gd name="T30" fmla="*/ 182562 w 151"/>
              <a:gd name="T31" fmla="*/ 34925 h 144"/>
              <a:gd name="T32" fmla="*/ 149225 w 151"/>
              <a:gd name="T33" fmla="*/ 0 h 144"/>
              <a:gd name="T34" fmla="*/ 136525 w 151"/>
              <a:gd name="T35" fmla="*/ 0 h 144"/>
              <a:gd name="T36" fmla="*/ 136525 w 151"/>
              <a:gd name="T37" fmla="*/ 104775 h 144"/>
              <a:gd name="T38" fmla="*/ 123825 w 151"/>
              <a:gd name="T39" fmla="*/ 112713 h 144"/>
              <a:gd name="T40" fmla="*/ 79375 w 151"/>
              <a:gd name="T41" fmla="*/ 104775 h 144"/>
              <a:gd name="T42" fmla="*/ 57150 w 151"/>
              <a:gd name="T43" fmla="*/ 92075 h 144"/>
              <a:gd name="T44" fmla="*/ 66675 w 151"/>
              <a:gd name="T45" fmla="*/ 46038 h 144"/>
              <a:gd name="T46" fmla="*/ 115887 w 151"/>
              <a:gd name="T47" fmla="*/ 34925 h 144"/>
              <a:gd name="T48" fmla="*/ 136525 w 151"/>
              <a:gd name="T49" fmla="*/ 46038 h 144"/>
              <a:gd name="T50" fmla="*/ 136525 w 151"/>
              <a:gd name="T51" fmla="*/ 79375 h 144"/>
              <a:gd name="T52" fmla="*/ 136525 w 151"/>
              <a:gd name="T53" fmla="*/ 104775 h 144"/>
              <a:gd name="T54" fmla="*/ 136525 w 151"/>
              <a:gd name="T55" fmla="*/ 0 h 144"/>
              <a:gd name="T56" fmla="*/ 149225 w 151"/>
              <a:gd name="T57" fmla="*/ 195263 h 144"/>
              <a:gd name="T58" fmla="*/ 195262 w 151"/>
              <a:gd name="T59" fmla="*/ 195263 h 144"/>
              <a:gd name="T60" fmla="*/ 169862 w 151"/>
              <a:gd name="T61" fmla="*/ 207963 h 144"/>
              <a:gd name="T62" fmla="*/ 149225 w 151"/>
              <a:gd name="T63" fmla="*/ 195263 h 144"/>
              <a:gd name="T64" fmla="*/ 136525 w 151"/>
              <a:gd name="T65" fmla="*/ 0 h 144"/>
              <a:gd name="T66" fmla="*/ 0 1 256"/>
              <a:gd name="T67" fmla="*/ 0 1 256"/>
              <a:gd name="T68" fmla="*/ 0 1 256"/>
              <a:gd name="T69" fmla="*/ 0 1 256"/>
              <a:gd name="T70" fmla="*/ 0 1 256"/>
              <a:gd name="T71" fmla="*/ 0 1 256"/>
              <a:gd name="T72" fmla="*/ 0 1 256"/>
              <a:gd name="T73" fmla="*/ 0 1 256"/>
              <a:gd name="T74" fmla="*/ 0 1 256"/>
              <a:gd name="T75" fmla="*/ 0 1 256"/>
              <a:gd name="T76" fmla="*/ 0 1 256"/>
              <a:gd name="T77" fmla="*/ 0 1 256"/>
              <a:gd name="T78" fmla="*/ 0 1 256"/>
              <a:gd name="T79" fmla="*/ 0 1 256"/>
              <a:gd name="T80" fmla="*/ 0 1 256"/>
              <a:gd name="T81" fmla="*/ 0 1 256"/>
              <a:gd name="T82" fmla="*/ 0 1 256"/>
              <a:gd name="T83" fmla="*/ 0 1 256"/>
              <a:gd name="T84" fmla="*/ 0 1 256"/>
              <a:gd name="T85" fmla="*/ 0 1 256"/>
              <a:gd name="T86" fmla="*/ 0 1 256"/>
              <a:gd name="T87" fmla="*/ 0 1 256"/>
              <a:gd name="T88" fmla="*/ 0 1 256"/>
              <a:gd name="T89" fmla="*/ 0 1 256"/>
              <a:gd name="T90" fmla="*/ 0 1 256"/>
              <a:gd name="T91" fmla="*/ 0 1 256"/>
              <a:gd name="T92" fmla="*/ 0 1 256"/>
              <a:gd name="T93" fmla="*/ 0 1 256"/>
              <a:gd name="T94" fmla="*/ 0 1 256"/>
              <a:gd name="T95" fmla="*/ 0 1 256"/>
              <a:gd name="T96" fmla="*/ 0 1 256"/>
              <a:gd name="T97" fmla="*/ 0 1 256"/>
              <a:gd name="T98" fmla="*/ 0 1 256"/>
              <a:gd name="T99" fmla="*/ 0 w 151"/>
              <a:gd name="T100" fmla="*/ 0 h 144"/>
              <a:gd name="T101" fmla="*/ 0 w 151"/>
              <a:gd name="T102" fmla="*/ 0 h 1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1" h="144">
                <a:moveTo>
                  <a:pt x="86" y="0"/>
                </a:moveTo>
                <a:lnTo>
                  <a:pt x="50" y="6"/>
                </a:lnTo>
                <a:lnTo>
                  <a:pt x="28" y="22"/>
                </a:lnTo>
                <a:lnTo>
                  <a:pt x="0" y="66"/>
                </a:lnTo>
                <a:lnTo>
                  <a:pt x="0" y="87"/>
                </a:lnTo>
                <a:lnTo>
                  <a:pt x="36" y="79"/>
                </a:lnTo>
                <a:lnTo>
                  <a:pt x="28" y="102"/>
                </a:lnTo>
                <a:lnTo>
                  <a:pt x="13" y="108"/>
                </a:lnTo>
                <a:lnTo>
                  <a:pt x="36" y="131"/>
                </a:lnTo>
                <a:lnTo>
                  <a:pt x="65" y="144"/>
                </a:lnTo>
                <a:lnTo>
                  <a:pt x="94" y="144"/>
                </a:lnTo>
                <a:lnTo>
                  <a:pt x="115" y="137"/>
                </a:lnTo>
                <a:lnTo>
                  <a:pt x="151" y="116"/>
                </a:lnTo>
                <a:lnTo>
                  <a:pt x="151" y="66"/>
                </a:lnTo>
                <a:lnTo>
                  <a:pt x="138" y="35"/>
                </a:lnTo>
                <a:lnTo>
                  <a:pt x="115" y="22"/>
                </a:lnTo>
                <a:lnTo>
                  <a:pt x="94" y="0"/>
                </a:lnTo>
                <a:lnTo>
                  <a:pt x="86" y="0"/>
                </a:lnTo>
                <a:lnTo>
                  <a:pt x="86" y="66"/>
                </a:lnTo>
                <a:lnTo>
                  <a:pt x="78" y="71"/>
                </a:lnTo>
                <a:lnTo>
                  <a:pt x="50" y="66"/>
                </a:lnTo>
                <a:lnTo>
                  <a:pt x="36" y="58"/>
                </a:lnTo>
                <a:lnTo>
                  <a:pt x="42" y="29"/>
                </a:lnTo>
                <a:lnTo>
                  <a:pt x="73" y="22"/>
                </a:lnTo>
                <a:lnTo>
                  <a:pt x="86" y="29"/>
                </a:lnTo>
                <a:lnTo>
                  <a:pt x="86" y="50"/>
                </a:lnTo>
                <a:lnTo>
                  <a:pt x="86" y="66"/>
                </a:lnTo>
                <a:lnTo>
                  <a:pt x="86" y="0"/>
                </a:lnTo>
                <a:lnTo>
                  <a:pt x="94" y="123"/>
                </a:lnTo>
                <a:lnTo>
                  <a:pt x="123" y="123"/>
                </a:lnTo>
                <a:lnTo>
                  <a:pt x="107" y="131"/>
                </a:lnTo>
                <a:lnTo>
                  <a:pt x="94" y="123"/>
                </a:lnTo>
                <a:lnTo>
                  <a:pt x="86" y="0"/>
                </a:lnTo>
                <a:close/>
              </a:path>
            </a:pathLst>
          </a:custGeom>
          <a:gradFill rotWithShape="1">
            <a:gsLst>
              <a:gs pos="0">
                <a:schemeClr val="accent1">
                  <a:lumMod val="20000"/>
                  <a:lumOff val="80000"/>
                </a:schemeClr>
              </a:gs>
              <a:gs pos="100000">
                <a:schemeClr val="accent1"/>
              </a:gs>
            </a:gsLst>
            <a:lin ang="5400000" scaled="1"/>
          </a:grad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Tree>
    <p:extLst>
      <p:ext uri="{BB962C8B-B14F-4D97-AF65-F5344CB8AC3E}">
        <p14:creationId xmlns:p14="http://schemas.microsoft.com/office/powerpoint/2010/main" val="42340307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28596" y="428604"/>
            <a:ext cx="8229600" cy="1143000"/>
          </a:xfrm>
        </p:spPr>
        <p:txBody>
          <a:bodyPr/>
          <a:lstStyle/>
          <a:p>
            <a:r>
              <a:rPr kumimoji="0" lang="ja-JP" altLang="en-US" smtClean="0"/>
              <a:t>マスター タイトルの書式設定</a:t>
            </a:r>
            <a:endParaRPr kumimoji="0" lang="en-US"/>
          </a:p>
        </p:txBody>
      </p:sp>
      <p:sp>
        <p:nvSpPr>
          <p:cNvPr id="3" name="コンテンツ プレースホルダー 2"/>
          <p:cNvSpPr>
            <a:spLocks noGrp="1"/>
          </p:cNvSpPr>
          <p:nvPr>
            <p:ph sz="half" idx="1"/>
          </p:nvPr>
        </p:nvSpPr>
        <p:spPr>
          <a:xfrm>
            <a:off x="428596" y="1600201"/>
            <a:ext cx="4038600" cy="468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コンテンツ プレースホルダー 3"/>
          <p:cNvSpPr>
            <a:spLocks noGrp="1"/>
          </p:cNvSpPr>
          <p:nvPr>
            <p:ph sz="half" idx="2"/>
          </p:nvPr>
        </p:nvSpPr>
        <p:spPr>
          <a:xfrm>
            <a:off x="4648200" y="1600201"/>
            <a:ext cx="4038600" cy="468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ー 4"/>
          <p:cNvSpPr>
            <a:spLocks noGrp="1"/>
          </p:cNvSpPr>
          <p:nvPr>
            <p:ph type="dt" sz="half" idx="10"/>
          </p:nvPr>
        </p:nvSpPr>
        <p:spPr>
          <a:xfrm>
            <a:off x="0" y="0"/>
            <a:ext cx="2134800" cy="360000"/>
          </a:xfrm>
        </p:spPr>
        <p:txBody>
          <a:body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a:xfrm>
            <a:off x="2199600" y="0"/>
            <a:ext cx="4500000" cy="360000"/>
          </a:xfrm>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a:xfrm>
            <a:off x="7714800" y="0"/>
            <a:ext cx="1429200" cy="360000"/>
          </a:xfrm>
        </p:spPr>
        <p:txBody>
          <a:bodyPr/>
          <a:lstStyle>
            <a:lvl1pPr algn="ctr">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88842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928678"/>
            <a:ext cx="8229600" cy="571496"/>
          </a:xfrm>
        </p:spPr>
        <p:txBody>
          <a:bodyPr/>
          <a:lstStyle>
            <a:lvl1pPr>
              <a:defRPr/>
            </a:lvl1pPr>
          </a:lstStyle>
          <a:p>
            <a:r>
              <a:rPr kumimoji="0" lang="ja-JP" altLang="en-US" smtClean="0"/>
              <a:t>マスター タイトルの書式設定</a:t>
            </a:r>
            <a:endParaRPr kumimoji="0" 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ja-JP" altLang="en-US" smtClean="0"/>
              <a:t>マスター テキストの書式設定</a:t>
            </a:r>
          </a:p>
        </p:txBody>
      </p:sp>
      <p:sp>
        <p:nvSpPr>
          <p:cNvPr id="4" name="コンテンツ プレースホルダー 3"/>
          <p:cNvSpPr>
            <a:spLocks noGrp="1"/>
          </p:cNvSpPr>
          <p:nvPr>
            <p:ph sz="half" idx="2"/>
          </p:nvPr>
        </p:nvSpPr>
        <p:spPr>
          <a:xfrm>
            <a:off x="457200" y="2174876"/>
            <a:ext cx="4040188" cy="418308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テキスト プレースホルダー 4"/>
          <p:cNvSpPr>
            <a:spLocks noGrp="1"/>
          </p:cNvSpPr>
          <p:nvPr>
            <p:ph type="body" sz="quarter" idx="3"/>
          </p:nvPr>
        </p:nvSpPr>
        <p:spPr>
          <a:xfrm>
            <a:off x="4645030"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ja-JP" altLang="en-US" smtClean="0"/>
              <a:t>マスター テキストの書式設定</a:t>
            </a:r>
          </a:p>
        </p:txBody>
      </p:sp>
      <p:sp>
        <p:nvSpPr>
          <p:cNvPr id="6" name="コンテンツ プレースホルダー 5"/>
          <p:cNvSpPr>
            <a:spLocks noGrp="1"/>
          </p:cNvSpPr>
          <p:nvPr>
            <p:ph sz="quarter" idx="4"/>
          </p:nvPr>
        </p:nvSpPr>
        <p:spPr>
          <a:xfrm>
            <a:off x="4645032" y="2174876"/>
            <a:ext cx="4041775" cy="418308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7" name="日付プレースホルダー 6"/>
          <p:cNvSpPr>
            <a:spLocks noGrp="1"/>
          </p:cNvSpPr>
          <p:nvPr>
            <p:ph type="dt" sz="half" idx="10"/>
          </p:nvPr>
        </p:nvSpPr>
        <p:spPr>
          <a:xfrm>
            <a:off x="0" y="0"/>
            <a:ext cx="2134800" cy="360000"/>
          </a:xfrm>
        </p:spPr>
        <p:txBody>
          <a:body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a:xfrm>
            <a:off x="2199600" y="0"/>
            <a:ext cx="4500000" cy="360000"/>
          </a:xfrm>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a:xfrm>
            <a:off x="7714800" y="0"/>
            <a:ext cx="1429200" cy="360000"/>
          </a:xfrm>
        </p:spPr>
        <p:txBody>
          <a:bodyPr/>
          <a:lstStyle>
            <a:lvl1pPr algn="ctr">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92524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49"/>
            <a:ext cx="78867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7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830261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571744"/>
            <a:ext cx="8229600" cy="1143000"/>
          </a:xfrm>
        </p:spPr>
        <p:txBody>
          <a:bodyPr/>
          <a:lstStyle/>
          <a:p>
            <a:r>
              <a:rPr kumimoji="0" lang="ja-JP" altLang="en-US" smtClean="0"/>
              <a:t>マスター タイトルの書式設定</a:t>
            </a:r>
            <a:endParaRPr kumimoji="0" lang="en-US"/>
          </a:p>
        </p:txBody>
      </p:sp>
      <p:sp>
        <p:nvSpPr>
          <p:cNvPr id="3" name="日付プレースホルダー 2"/>
          <p:cNvSpPr>
            <a:spLocks noGrp="1"/>
          </p:cNvSpPr>
          <p:nvPr>
            <p:ph type="dt" sz="half" idx="10"/>
          </p:nvPr>
        </p:nvSpPr>
        <p:spPr>
          <a:xfrm>
            <a:off x="0" y="0"/>
            <a:ext cx="2133600" cy="360000"/>
          </a:xfrm>
        </p:spPr>
        <p:txBody>
          <a:body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a:xfrm>
            <a:off x="2199600" y="0"/>
            <a:ext cx="4500000" cy="360000"/>
          </a:xfrm>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a:xfrm>
            <a:off x="7714800" y="0"/>
            <a:ext cx="1429200" cy="360000"/>
          </a:xfrm>
        </p:spPr>
        <p:txBody>
          <a:bodyPr/>
          <a:lstStyle>
            <a:lvl1pPr algn="ctr">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743140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a:xfrm>
            <a:off x="0" y="0"/>
            <a:ext cx="2133600" cy="360000"/>
          </a:xfrm>
        </p:spPr>
        <p:txBody>
          <a:body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a:xfrm>
            <a:off x="2199600" y="0"/>
            <a:ext cx="4500000" cy="360000"/>
          </a:xfrm>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a:xfrm>
            <a:off x="7714800" y="0"/>
            <a:ext cx="1429200" cy="360000"/>
          </a:xfrm>
        </p:spPr>
        <p:txBody>
          <a:bodyPr/>
          <a:lstStyle>
            <a:lvl1pPr algn="ctr">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607186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61737" y="719158"/>
            <a:ext cx="3257544" cy="1162050"/>
          </a:xfrm>
        </p:spPr>
        <p:txBody>
          <a:bodyPr anchor="b"/>
          <a:lstStyle>
            <a:lvl1pPr algn="l">
              <a:defRPr sz="2000" b="1"/>
            </a:lvl1pPr>
          </a:lstStyle>
          <a:p>
            <a:r>
              <a:rPr kumimoji="0" lang="ja-JP" altLang="en-US" smtClean="0"/>
              <a:t>マスター タイトルの書式設定</a:t>
            </a:r>
            <a:endParaRPr kumimoji="0" lang="en-US"/>
          </a:p>
        </p:txBody>
      </p:sp>
      <p:sp>
        <p:nvSpPr>
          <p:cNvPr id="3" name="コンテンツ プレースホルダー 2"/>
          <p:cNvSpPr>
            <a:spLocks noGrp="1"/>
          </p:cNvSpPr>
          <p:nvPr>
            <p:ph idx="1"/>
          </p:nvPr>
        </p:nvSpPr>
        <p:spPr>
          <a:xfrm>
            <a:off x="3814786" y="719158"/>
            <a:ext cx="4757742" cy="571023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テキスト プレースホルダー 3"/>
          <p:cNvSpPr>
            <a:spLocks noGrp="1"/>
          </p:cNvSpPr>
          <p:nvPr>
            <p:ph type="body" sz="half" idx="2"/>
          </p:nvPr>
        </p:nvSpPr>
        <p:spPr>
          <a:xfrm>
            <a:off x="461737" y="1928804"/>
            <a:ext cx="3258000" cy="450059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ー 4"/>
          <p:cNvSpPr>
            <a:spLocks noGrp="1"/>
          </p:cNvSpPr>
          <p:nvPr>
            <p:ph type="dt" sz="half" idx="10"/>
          </p:nvPr>
        </p:nvSpPr>
        <p:spPr>
          <a:xfrm>
            <a:off x="0" y="0"/>
            <a:ext cx="2133600" cy="360000"/>
          </a:xfrm>
        </p:spPr>
        <p:txBody>
          <a:body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a:xfrm>
            <a:off x="7714800" y="0"/>
            <a:ext cx="1429200" cy="360000"/>
          </a:xfrm>
        </p:spPr>
        <p:txBody>
          <a:bodyPr/>
          <a:lstStyle>
            <a:lvl1pPr algn="ctr">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sp>
        <p:nvSpPr>
          <p:cNvPr id="10" name="フッター プレースホルダー 9"/>
          <p:cNvSpPr>
            <a:spLocks noGrp="1"/>
          </p:cNvSpPr>
          <p:nvPr>
            <p:ph type="ftr" sz="quarter" idx="11"/>
          </p:nvPr>
        </p:nvSpPr>
        <p:spPr>
          <a:xfrm>
            <a:off x="2199599" y="0"/>
            <a:ext cx="4500000" cy="360000"/>
          </a:xfrm>
        </p:spPr>
        <p:txBody>
          <a:bodyPr/>
          <a:lstStyle/>
          <a:p>
            <a:endParaRPr lang="ja-JP" altLang="en-US">
              <a:solidFill>
                <a:prstClr val="black">
                  <a:tint val="75000"/>
                </a:prstClr>
              </a:solidFill>
            </a:endParaRPr>
          </a:p>
        </p:txBody>
      </p:sp>
    </p:spTree>
    <p:extLst>
      <p:ext uri="{BB962C8B-B14F-4D97-AF65-F5344CB8AC3E}">
        <p14:creationId xmlns:p14="http://schemas.microsoft.com/office/powerpoint/2010/main" val="36519286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440472" y="4917323"/>
            <a:ext cx="7774866" cy="428628"/>
          </a:xfrm>
        </p:spPr>
        <p:txBody>
          <a:bodyPr anchor="b"/>
          <a:lstStyle>
            <a:lvl1pPr algn="l">
              <a:defRPr sz="2000" b="1"/>
            </a:lvl1pPr>
          </a:lstStyle>
          <a:p>
            <a:r>
              <a:rPr kumimoji="0" lang="ja-JP" altLang="en-US" smtClean="0"/>
              <a:t>マスター タイトルの書式設定</a:t>
            </a:r>
            <a:endParaRPr kumimoji="0" lang="en-US"/>
          </a:p>
        </p:txBody>
      </p:sp>
      <p:sp>
        <p:nvSpPr>
          <p:cNvPr id="3" name="図プレースホルダー 2"/>
          <p:cNvSpPr>
            <a:spLocks noGrp="1"/>
          </p:cNvSpPr>
          <p:nvPr>
            <p:ph type="pic" idx="1"/>
          </p:nvPr>
        </p:nvSpPr>
        <p:spPr>
          <a:xfrm>
            <a:off x="571472" y="623834"/>
            <a:ext cx="5486400" cy="4114800"/>
          </a:xfrm>
          <a:prstGeom prst="rect">
            <a:avLst/>
          </a:prstGeom>
          <a:noFill/>
          <a:ln w="241300" cmpd="thinThick">
            <a:solidFill>
              <a:schemeClr val="bg1"/>
            </a:solidFill>
            <a:prstDash val="solid"/>
            <a:miter lim="800000"/>
          </a:ln>
          <a:effectLst>
            <a:glow rad="101600">
              <a:schemeClr val="tx2">
                <a:alpha val="60000"/>
              </a:schemeClr>
            </a:glow>
          </a:effectLst>
          <a:scene3d>
            <a:camera prst="perspectiveFront"/>
            <a:lightRig rig="threePt" dir="t"/>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ja-JP" altLang="en-US" smtClean="0"/>
              <a:t>アイコンをクリックして図を追加</a:t>
            </a:r>
            <a:endParaRPr kumimoji="0" lang="en-US"/>
          </a:p>
        </p:txBody>
      </p:sp>
      <p:sp>
        <p:nvSpPr>
          <p:cNvPr id="4" name="テキスト プレースホルダー 3"/>
          <p:cNvSpPr>
            <a:spLocks noGrp="1"/>
          </p:cNvSpPr>
          <p:nvPr>
            <p:ph type="body" sz="half" idx="2"/>
          </p:nvPr>
        </p:nvSpPr>
        <p:spPr>
          <a:xfrm>
            <a:off x="428596" y="5429264"/>
            <a:ext cx="7786742" cy="100013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ー 4"/>
          <p:cNvSpPr>
            <a:spLocks noGrp="1"/>
          </p:cNvSpPr>
          <p:nvPr>
            <p:ph type="dt" sz="half" idx="10"/>
          </p:nvPr>
        </p:nvSpPr>
        <p:spPr>
          <a:xfrm>
            <a:off x="0" y="0"/>
            <a:ext cx="2134800" cy="360000"/>
          </a:xfrm>
        </p:spPr>
        <p:txBody>
          <a:body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a:xfrm>
            <a:off x="2199600" y="10"/>
            <a:ext cx="4500000" cy="361347"/>
          </a:xfrm>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a:xfrm>
            <a:off x="7714800" y="0"/>
            <a:ext cx="1429200" cy="360000"/>
          </a:xfrm>
        </p:spPr>
        <p:txBody>
          <a:bodyPr/>
          <a:lstStyle>
            <a:lvl1pPr algn="ctr">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196378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28612"/>
            <a:ext cx="8229600" cy="1143000"/>
          </a:xfrm>
        </p:spPr>
        <p:txBody>
          <a:bodyPr/>
          <a:lstStyle/>
          <a:p>
            <a:r>
              <a:rPr kumimoji="0" lang="ja-JP" altLang="en-US" smtClean="0"/>
              <a:t>マスター タイトルの書式設定</a:t>
            </a:r>
            <a:endParaRPr kumimoji="0" lang="en-US"/>
          </a:p>
        </p:txBody>
      </p:sp>
      <p:sp>
        <p:nvSpPr>
          <p:cNvPr id="3" name="縦書きテキスト プレースホルダー 2"/>
          <p:cNvSpPr>
            <a:spLocks noGrp="1"/>
          </p:cNvSpPr>
          <p:nvPr>
            <p:ph type="body" orient="vert" idx="1"/>
          </p:nvPr>
        </p:nvSpPr>
        <p:spPr>
          <a:xfrm>
            <a:off x="457200" y="1601169"/>
            <a:ext cx="8229600" cy="4687200"/>
          </a:xfrm>
        </p:spPr>
        <p:txBody>
          <a:bodyPr vert="eaVert"/>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31" name="日付プレースホルダー 30"/>
          <p:cNvSpPr>
            <a:spLocks noGrp="1"/>
          </p:cNvSpPr>
          <p:nvPr>
            <p:ph type="dt" sz="half" idx="10"/>
          </p:nvPr>
        </p:nvSpPr>
        <p:spPr>
          <a:xfrm>
            <a:off x="0" y="0"/>
            <a:ext cx="2133600" cy="360000"/>
          </a:xfrm>
        </p:spPr>
        <p:txBody>
          <a:body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32" name="フッター プレースホルダー 31"/>
          <p:cNvSpPr>
            <a:spLocks noGrp="1"/>
          </p:cNvSpPr>
          <p:nvPr>
            <p:ph type="ftr" sz="quarter" idx="11"/>
          </p:nvPr>
        </p:nvSpPr>
        <p:spPr>
          <a:xfrm>
            <a:off x="2199600" y="10"/>
            <a:ext cx="4500000" cy="361347"/>
          </a:xfrm>
        </p:spPr>
        <p:txBody>
          <a:bodyPr/>
          <a:lstStyle/>
          <a:p>
            <a:endParaRPr lang="ja-JP" altLang="en-US">
              <a:solidFill>
                <a:prstClr val="black">
                  <a:tint val="75000"/>
                </a:prstClr>
              </a:solidFill>
            </a:endParaRPr>
          </a:p>
        </p:txBody>
      </p:sp>
      <p:sp>
        <p:nvSpPr>
          <p:cNvPr id="33" name="スライド番号プレースホルダー 32"/>
          <p:cNvSpPr>
            <a:spLocks noGrp="1"/>
          </p:cNvSpPr>
          <p:nvPr>
            <p:ph type="sldNum" sz="quarter" idx="12"/>
          </p:nvPr>
        </p:nvSpPr>
        <p:spPr>
          <a:xfrm>
            <a:off x="7714800" y="0"/>
            <a:ext cx="1429200" cy="360000"/>
          </a:xfrm>
        </p:spPr>
        <p:txBody>
          <a:bodyPr/>
          <a:lstStyle>
            <a:lvl1pPr algn="ctr">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079839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500045"/>
            <a:ext cx="2057400" cy="5929352"/>
          </a:xfrm>
        </p:spPr>
        <p:txBody>
          <a:bodyPr vert="eaVert"/>
          <a:lstStyle/>
          <a:p>
            <a:r>
              <a:rPr kumimoji="0" lang="ja-JP" altLang="en-US" smtClean="0"/>
              <a:t>マスター タイトルの書式設定</a:t>
            </a:r>
            <a:endParaRPr kumimoji="0" lang="en-US"/>
          </a:p>
        </p:txBody>
      </p:sp>
      <p:sp>
        <p:nvSpPr>
          <p:cNvPr id="3" name="縦書きテキスト プレースホルダー 2"/>
          <p:cNvSpPr>
            <a:spLocks noGrp="1"/>
          </p:cNvSpPr>
          <p:nvPr>
            <p:ph type="body" orient="vert" idx="1"/>
          </p:nvPr>
        </p:nvSpPr>
        <p:spPr>
          <a:xfrm>
            <a:off x="455556" y="500044"/>
            <a:ext cx="6019800" cy="5929353"/>
          </a:xfrm>
        </p:spPr>
        <p:txBody>
          <a:bodyPr vert="eaVert"/>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24" name="日付プレースホルダー 23"/>
          <p:cNvSpPr>
            <a:spLocks noGrp="1"/>
          </p:cNvSpPr>
          <p:nvPr>
            <p:ph type="dt" sz="half" idx="10"/>
          </p:nvPr>
        </p:nvSpPr>
        <p:spPr>
          <a:xfrm>
            <a:off x="0" y="0"/>
            <a:ext cx="2133600" cy="360000"/>
          </a:xfrm>
        </p:spPr>
        <p:txBody>
          <a:body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25" name="フッター プレースホルダー 24"/>
          <p:cNvSpPr>
            <a:spLocks noGrp="1"/>
          </p:cNvSpPr>
          <p:nvPr>
            <p:ph type="ftr" sz="quarter" idx="11"/>
          </p:nvPr>
        </p:nvSpPr>
        <p:spPr>
          <a:xfrm>
            <a:off x="2199600" y="10"/>
            <a:ext cx="4500000" cy="361347"/>
          </a:xfrm>
        </p:spPr>
        <p:txBody>
          <a:bodyPr/>
          <a:lstStyle/>
          <a:p>
            <a:endParaRPr lang="ja-JP" altLang="en-US">
              <a:solidFill>
                <a:prstClr val="black">
                  <a:tint val="75000"/>
                </a:prstClr>
              </a:solidFill>
            </a:endParaRPr>
          </a:p>
        </p:txBody>
      </p:sp>
      <p:sp>
        <p:nvSpPr>
          <p:cNvPr id="26" name="スライド番号プレースホルダー 25"/>
          <p:cNvSpPr>
            <a:spLocks noGrp="1"/>
          </p:cNvSpPr>
          <p:nvPr>
            <p:ph type="sldNum" sz="quarter" idx="12"/>
          </p:nvPr>
        </p:nvSpPr>
        <p:spPr>
          <a:xfrm>
            <a:off x="7714800" y="0"/>
            <a:ext cx="1429200" cy="360000"/>
          </a:xfrm>
        </p:spPr>
        <p:txBody>
          <a:bodyPr/>
          <a:lstStyle>
            <a:lvl1pPr algn="ctr">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260924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3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F7CB130-DCF0-472A-B49B-5EAB720F7D90}"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9180348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8465760-A6EE-443E-B73D-61CDC2C03698}"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2738240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1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2B46E48-1A98-498D-AF38-95F41197C06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8802157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630F760-25FD-42D5-8C41-63B44CC85F3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984223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455397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30"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30"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6478754-29C4-48CC-ACCC-4A1F39240A93}"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1951702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2D41D2C-4382-48A7-8100-98968EB9ED03}"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5996887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385C177-6751-42E1-9DA7-A39EF1E1AEB3}"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1616278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2"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6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AA3C5D7-50EF-4052-8FE1-0F48CEFC282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244623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EC44699-2DDB-4D3F-AF42-B8298356F34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5207669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B07C152-F9D5-4A1D-94FF-A71B990549CA}"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3696769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685800" y="609600"/>
            <a:ext cx="5676900" cy="548640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355110A-C5E0-4C2E-B3EE-290BAD3C67E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35521628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AndTx">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685800" y="1981200"/>
            <a:ext cx="3810000" cy="411480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648200" y="1981200"/>
            <a:ext cx="3810000" cy="411480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lvl1pPr>
              <a:defRPr/>
            </a:lvl1pPr>
          </a:lstStyle>
          <a:p>
            <a:pPr>
              <a:defRPr/>
            </a:pPr>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pPr>
              <a:defRPr/>
            </a:pPr>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pPr>
              <a:defRPr/>
            </a:pPr>
            <a:fld id="{3E55C627-D465-4E91-8A90-BA1FF60842F0}" type="slidenum">
              <a:rPr lang="ja-JP" altLang="en-US">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14577485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AndTwoObj">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1388534" y="609600"/>
            <a:ext cx="6366933"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1388539" y="1981200"/>
            <a:ext cx="3115733" cy="411480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39739" y="1981200"/>
            <a:ext cx="3115733" cy="198120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39739" y="4114800"/>
            <a:ext cx="3115733" cy="198120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459300880"/>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3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48894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9"/>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2"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055825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336420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1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149587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769739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30"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30"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8" name="フッター プレースホルダ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 8"/>
          <p:cNvSpPr>
            <a:spLocks noGrp="1"/>
          </p:cNvSpPr>
          <p:nvPr>
            <p:ph type="sldNum" sz="quarter" idx="12"/>
          </p:nvPr>
        </p:nvSpPr>
        <p:spPr/>
        <p:txBody>
          <a:body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871221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4" name="フッター プレースホルダ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 4"/>
          <p:cNvSpPr>
            <a:spLocks noGrp="1"/>
          </p:cNvSpPr>
          <p:nvPr>
            <p:ph type="sldNum" sz="quarter" idx="12"/>
          </p:nvPr>
        </p:nvSpPr>
        <p:spPr/>
        <p:txBody>
          <a:body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9048519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3" name="フッター プレースホルダ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 3"/>
          <p:cNvSpPr>
            <a:spLocks noGrp="1"/>
          </p:cNvSpPr>
          <p:nvPr>
            <p:ph type="sldNum" sz="quarter" idx="12"/>
          </p:nvPr>
        </p:nvSpPr>
        <p:spPr/>
        <p:txBody>
          <a:body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644649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2"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6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332889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5718454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9221401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4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4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98987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1124063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582" y="272156"/>
            <a:ext cx="8228844" cy="585373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ja-JP">
              <a:solidFill>
                <a:prstClr val="black">
                  <a:tint val="75000"/>
                </a:prstClr>
              </a:solidFill>
            </a:endParaRPr>
          </a:p>
        </p:txBody>
      </p:sp>
      <p:sp>
        <p:nvSpPr>
          <p:cNvPr id="4" name="Rectangle 5"/>
          <p:cNvSpPr>
            <a:spLocks noGrp="1" noChangeArrowheads="1"/>
          </p:cNvSpPr>
          <p:nvPr>
            <p:ph type="ftr" sz="quarter" idx="11"/>
          </p:nvPr>
        </p:nvSpPr>
        <p:spPr/>
        <p:txBody>
          <a:bodyPr/>
          <a:lstStyle>
            <a:lvl1pPr>
              <a:defRPr/>
            </a:lvl1pPr>
          </a:lstStyle>
          <a:p>
            <a:pPr>
              <a:defRPr/>
            </a:pPr>
            <a:r>
              <a:rPr lang="en-US" altLang="ja-JP">
                <a:solidFill>
                  <a:prstClr val="black">
                    <a:tint val="75000"/>
                  </a:prstClr>
                </a:solidFill>
              </a:rPr>
              <a:t>１</a:t>
            </a:r>
          </a:p>
        </p:txBody>
      </p:sp>
      <p:sp>
        <p:nvSpPr>
          <p:cNvPr id="5" name="Rectangle 6"/>
          <p:cNvSpPr>
            <a:spLocks noGrp="1" noChangeArrowheads="1"/>
          </p:cNvSpPr>
          <p:nvPr>
            <p:ph type="sldNum" sz="quarter" idx="12"/>
          </p:nvPr>
        </p:nvSpPr>
        <p:spPr/>
        <p:txBody>
          <a:bodyPr/>
          <a:lstStyle>
            <a:lvl1pPr>
              <a:defRPr/>
            </a:lvl1pPr>
          </a:lstStyle>
          <a:p>
            <a:pPr>
              <a:defRPr/>
            </a:pPr>
            <a:fld id="{B7AD1C85-1030-4E0F-B050-58CAED0C5C5E}" type="slidenum">
              <a:rPr lang="en-US" altLang="ja-JP">
                <a:solidFill>
                  <a:prstClr val="black">
                    <a:tint val="75000"/>
                  </a:prstClr>
                </a:solidFill>
              </a:rPr>
              <a:pPr>
                <a:defRPr/>
              </a:pPr>
              <a:t>‹#›</a:t>
            </a:fld>
            <a:endParaRPr lang="en-US" altLang="ja-JP" dirty="0">
              <a:solidFill>
                <a:prstClr val="black">
                  <a:tint val="75000"/>
                </a:prstClr>
              </a:solidFill>
            </a:endParaRPr>
          </a:p>
        </p:txBody>
      </p:sp>
    </p:spTree>
    <p:extLst>
      <p:ext uri="{BB962C8B-B14F-4D97-AF65-F5344CB8AC3E}">
        <p14:creationId xmlns:p14="http://schemas.microsoft.com/office/powerpoint/2010/main" val="3962958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03088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3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86641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3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570012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6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60448F-1519-4B6B-BB43-C7AE004DF4A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028950" y="635636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6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B455E9-F2C8-4BAF-AE42-CE03DE3433E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605158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6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F2EF54-891F-4242-9071-866BCAF65339}"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6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6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CF8EF6-3CED-41A7-95C5-F9A6257BBB6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9202712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B0F0">
            <a:alpha val="11000"/>
          </a:srgbClr>
        </a:solidFill>
        <a:effectLst/>
      </p:bgPr>
    </p:bg>
    <p:spTree>
      <p:nvGrpSpPr>
        <p:cNvPr id="1" name=""/>
        <p:cNvGrpSpPr/>
        <p:nvPr/>
      </p:nvGrpSpPr>
      <p:grpSpPr>
        <a:xfrm>
          <a:off x="0" y="0"/>
          <a:ext cx="0" cy="0"/>
          <a:chOff x="0" y="0"/>
          <a:chExt cx="0" cy="0"/>
        </a:xfrm>
      </p:grpSpPr>
      <p:sp>
        <p:nvSpPr>
          <p:cNvPr id="21" name="日付プレースホルダー 20"/>
          <p:cNvSpPr>
            <a:spLocks noGrp="1"/>
          </p:cNvSpPr>
          <p:nvPr>
            <p:ph type="dt" sz="half" idx="2"/>
          </p:nvPr>
        </p:nvSpPr>
        <p:spPr>
          <a:xfrm>
            <a:off x="0" y="0"/>
            <a:ext cx="2133600" cy="360000"/>
          </a:xfrm>
          <a:prstGeom prst="rect">
            <a:avLst/>
          </a:prstGeom>
        </p:spPr>
        <p:txBody>
          <a:bodyPr vert="horz" rtlCol="0" anchor="ctr"/>
          <a:lstStyle>
            <a:lvl1pPr algn="l" eaLnBrk="1" latinLnBrk="0" hangingPunct="1">
              <a:defRPr kumimoji="0" sz="1200">
                <a:solidFill>
                  <a:schemeClr val="tx2">
                    <a:shade val="50000"/>
                  </a:schemeClr>
                </a:solidFill>
              </a:defRPr>
            </a:lvl1pPr>
          </a:lstStyle>
          <a:p>
            <a:fld id="{25B931D5-7D70-413E-970B-E03BA819AA70}"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10" name="フッター プレースホルダー 9"/>
          <p:cNvSpPr>
            <a:spLocks noGrp="1"/>
          </p:cNvSpPr>
          <p:nvPr>
            <p:ph type="ftr" sz="quarter" idx="3"/>
          </p:nvPr>
        </p:nvSpPr>
        <p:spPr>
          <a:xfrm>
            <a:off x="2198578" y="11"/>
            <a:ext cx="4500594" cy="361347"/>
          </a:xfrm>
          <a:prstGeom prst="rect">
            <a:avLst/>
          </a:prstGeom>
        </p:spPr>
        <p:txBody>
          <a:bodyPr vert="horz" rtlCol="0" anchor="ctr"/>
          <a:lstStyle>
            <a:lvl1pPr algn="ctr" eaLnBrk="1" latinLnBrk="0" hangingPunct="1">
              <a:defRPr kumimoji="0" sz="1200">
                <a:solidFill>
                  <a:schemeClr val="tx2">
                    <a:shade val="50000"/>
                  </a:schemeClr>
                </a:solidFill>
              </a:defRPr>
            </a:lvl1pPr>
          </a:lstStyle>
          <a:p>
            <a:endParaRPr lang="ja-JP" altLang="en-US">
              <a:solidFill>
                <a:prstClr val="black">
                  <a:tint val="75000"/>
                </a:prstClr>
              </a:solidFill>
            </a:endParaRPr>
          </a:p>
        </p:txBody>
      </p:sp>
      <p:sp>
        <p:nvSpPr>
          <p:cNvPr id="31" name="スライド番号プレースホルダー 30"/>
          <p:cNvSpPr>
            <a:spLocks noGrp="1"/>
          </p:cNvSpPr>
          <p:nvPr>
            <p:ph type="sldNum" sz="quarter" idx="4"/>
          </p:nvPr>
        </p:nvSpPr>
        <p:spPr>
          <a:xfrm>
            <a:off x="7715272" y="0"/>
            <a:ext cx="1428728" cy="360000"/>
          </a:xfrm>
          <a:prstGeom prst="rect">
            <a:avLst/>
          </a:prstGeom>
        </p:spPr>
        <p:txBody>
          <a:bodyPr vert="horz" rtlCol="0" anchor="ctr"/>
          <a:lstStyle>
            <a:lvl1pPr algn="ctr" eaLnBrk="1" latinLnBrk="0" hangingPunct="1">
              <a:defRPr kumimoji="0" sz="1200">
                <a:solidFill>
                  <a:schemeClr val="tx2">
                    <a:shade val="50000"/>
                  </a:schemeClr>
                </a:solidFill>
              </a:defRPr>
            </a:lvl1pPr>
          </a:lstStyle>
          <a:p>
            <a:fld id="{B46CC285-4548-47AA-84ED-6B8681A4FEFB}" type="slidenum">
              <a:rPr lang="ja-JP" altLang="en-US" smtClean="0">
                <a:solidFill>
                  <a:prstClr val="black">
                    <a:tint val="75000"/>
                  </a:prstClr>
                </a:solidFill>
              </a:rPr>
              <a:pPr/>
              <a:t>‹#›</a:t>
            </a:fld>
            <a:endParaRPr lang="ja-JP" altLang="en-US">
              <a:solidFill>
                <a:prstClr val="black">
                  <a:tint val="75000"/>
                </a:prstClr>
              </a:solidFill>
            </a:endParaRPr>
          </a:p>
        </p:txBody>
      </p:sp>
      <p:grpSp>
        <p:nvGrpSpPr>
          <p:cNvPr id="2" name="グループ化 1"/>
          <p:cNvGrpSpPr>
            <a:grpSpLocks/>
          </p:cNvGrpSpPr>
          <p:nvPr/>
        </p:nvGrpSpPr>
        <p:grpSpPr bwMode="auto">
          <a:xfrm>
            <a:off x="-27818" y="-13"/>
            <a:ext cx="9171027" cy="6856554"/>
            <a:chOff x="2074" y="1608"/>
            <a:chExt cx="1603" cy="1129"/>
          </a:xfrm>
        </p:grpSpPr>
        <p:sp>
          <p:nvSpPr>
            <p:cNvPr id="18" name="フリーフォーム 17"/>
            <p:cNvSpPr>
              <a:spLocks/>
            </p:cNvSpPr>
            <p:nvPr/>
          </p:nvSpPr>
          <p:spPr bwMode="auto">
            <a:xfrm>
              <a:off x="2074" y="2433"/>
              <a:ext cx="991" cy="300"/>
            </a:xfrm>
            <a:custGeom>
              <a:avLst/>
              <a:gdLst>
                <a:gd name="T0" fmla="*/ 0 w 991"/>
                <a:gd name="T1" fmla="*/ 0 h 300"/>
                <a:gd name="T2" fmla="*/ 15 w 991"/>
                <a:gd name="T3" fmla="*/ 14 h 300"/>
                <a:gd name="T4" fmla="*/ 32 w 991"/>
                <a:gd name="T5" fmla="*/ 33 h 300"/>
                <a:gd name="T6" fmla="*/ 57 w 991"/>
                <a:gd name="T7" fmla="*/ 54 h 300"/>
                <a:gd name="T8" fmla="*/ 92 w 991"/>
                <a:gd name="T9" fmla="*/ 79 h 300"/>
                <a:gd name="T10" fmla="*/ 132 w 991"/>
                <a:gd name="T11" fmla="*/ 106 h 300"/>
                <a:gd name="T12" fmla="*/ 182 w 991"/>
                <a:gd name="T13" fmla="*/ 133 h 300"/>
                <a:gd name="T14" fmla="*/ 236 w 991"/>
                <a:gd name="T15" fmla="*/ 163 h 300"/>
                <a:gd name="T16" fmla="*/ 301 w 991"/>
                <a:gd name="T17" fmla="*/ 192 h 300"/>
                <a:gd name="T18" fmla="*/ 374 w 991"/>
                <a:gd name="T19" fmla="*/ 219 h 300"/>
                <a:gd name="T20" fmla="*/ 457 w 991"/>
                <a:gd name="T21" fmla="*/ 244 h 300"/>
                <a:gd name="T22" fmla="*/ 501 w 991"/>
                <a:gd name="T23" fmla="*/ 255 h 300"/>
                <a:gd name="T24" fmla="*/ 545 w 991"/>
                <a:gd name="T25" fmla="*/ 267 h 300"/>
                <a:gd name="T26" fmla="*/ 595 w 991"/>
                <a:gd name="T27" fmla="*/ 275 h 300"/>
                <a:gd name="T28" fmla="*/ 647 w 991"/>
                <a:gd name="T29" fmla="*/ 282 h 300"/>
                <a:gd name="T30" fmla="*/ 699 w 991"/>
                <a:gd name="T31" fmla="*/ 290 h 300"/>
                <a:gd name="T32" fmla="*/ 752 w 991"/>
                <a:gd name="T33" fmla="*/ 294 h 300"/>
                <a:gd name="T34" fmla="*/ 810 w 991"/>
                <a:gd name="T35" fmla="*/ 298 h 300"/>
                <a:gd name="T36" fmla="*/ 868 w 991"/>
                <a:gd name="T37" fmla="*/ 300 h 300"/>
                <a:gd name="T38" fmla="*/ 927 w 991"/>
                <a:gd name="T39" fmla="*/ 298 h 300"/>
                <a:gd name="T40" fmla="*/ 991 w 991"/>
                <a:gd name="T41" fmla="*/ 296 h 300"/>
                <a:gd name="T42" fmla="*/ 0 1 256"/>
                <a:gd name="T43" fmla="*/ 0 1 256"/>
                <a:gd name="T44" fmla="*/ 0 1 256"/>
                <a:gd name="T45" fmla="*/ 0 1 256"/>
                <a:gd name="T46" fmla="*/ 0 1 256"/>
                <a:gd name="T47" fmla="*/ 0 1 256"/>
                <a:gd name="T48" fmla="*/ 0 1 256"/>
                <a:gd name="T49" fmla="*/ 0 1 256"/>
                <a:gd name="T50" fmla="*/ 0 1 256"/>
                <a:gd name="T51" fmla="*/ 0 1 256"/>
                <a:gd name="T52" fmla="*/ 0 1 256"/>
                <a:gd name="T53" fmla="*/ 0 1 256"/>
                <a:gd name="T54" fmla="*/ 0 1 256"/>
                <a:gd name="T55" fmla="*/ 0 1 256"/>
                <a:gd name="T56" fmla="*/ 0 1 256"/>
                <a:gd name="T57" fmla="*/ 0 1 256"/>
                <a:gd name="T58" fmla="*/ 0 1 256"/>
                <a:gd name="T59" fmla="*/ 0 1 256"/>
                <a:gd name="T60" fmla="*/ 0 1 256"/>
                <a:gd name="T61" fmla="*/ 0 1 256"/>
                <a:gd name="T62" fmla="*/ 0 1 256"/>
                <a:gd name="T63" fmla="*/ 0 w 991"/>
                <a:gd name="T64" fmla="*/ 0 h 300"/>
                <a:gd name="T65" fmla="*/ 0 w 991"/>
                <a:gd name="T66" fmla="*/ 0 h 3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91" h="300">
                  <a:moveTo>
                    <a:pt x="0" y="0"/>
                  </a:moveTo>
                  <a:lnTo>
                    <a:pt x="15" y="14"/>
                  </a:lnTo>
                  <a:lnTo>
                    <a:pt x="32" y="33"/>
                  </a:lnTo>
                  <a:lnTo>
                    <a:pt x="57" y="54"/>
                  </a:lnTo>
                  <a:lnTo>
                    <a:pt x="92" y="79"/>
                  </a:lnTo>
                  <a:lnTo>
                    <a:pt x="132" y="106"/>
                  </a:lnTo>
                  <a:lnTo>
                    <a:pt x="182" y="133"/>
                  </a:lnTo>
                  <a:lnTo>
                    <a:pt x="236" y="163"/>
                  </a:lnTo>
                  <a:lnTo>
                    <a:pt x="301" y="192"/>
                  </a:lnTo>
                  <a:lnTo>
                    <a:pt x="374" y="219"/>
                  </a:lnTo>
                  <a:lnTo>
                    <a:pt x="457" y="244"/>
                  </a:lnTo>
                  <a:lnTo>
                    <a:pt x="501" y="255"/>
                  </a:lnTo>
                  <a:lnTo>
                    <a:pt x="545" y="267"/>
                  </a:lnTo>
                  <a:lnTo>
                    <a:pt x="595" y="275"/>
                  </a:lnTo>
                  <a:lnTo>
                    <a:pt x="647" y="282"/>
                  </a:lnTo>
                  <a:lnTo>
                    <a:pt x="699" y="290"/>
                  </a:lnTo>
                  <a:lnTo>
                    <a:pt x="752" y="294"/>
                  </a:lnTo>
                  <a:lnTo>
                    <a:pt x="810" y="298"/>
                  </a:lnTo>
                  <a:lnTo>
                    <a:pt x="868" y="300"/>
                  </a:lnTo>
                  <a:lnTo>
                    <a:pt x="927" y="298"/>
                  </a:lnTo>
                  <a:lnTo>
                    <a:pt x="991" y="296"/>
                  </a:lnTo>
                </a:path>
              </a:pathLst>
            </a:custGeom>
            <a:noFill/>
            <a:ln w="12700" cap="flat" cmpd="sng" algn="ctr">
              <a:solidFill>
                <a:schemeClr val="accent1">
                  <a:alpha val="29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19" name="フリーフォーム 18"/>
            <p:cNvSpPr>
              <a:spLocks/>
            </p:cNvSpPr>
            <p:nvPr/>
          </p:nvSpPr>
          <p:spPr bwMode="auto">
            <a:xfrm>
              <a:off x="2915" y="1608"/>
              <a:ext cx="683" cy="1129"/>
            </a:xfrm>
            <a:custGeom>
              <a:avLst/>
              <a:gdLst>
                <a:gd name="T0" fmla="*/ 0 w 539"/>
                <a:gd name="T1" fmla="*/ 1129 h 1129"/>
                <a:gd name="T2" fmla="*/ 42 w 539"/>
                <a:gd name="T3" fmla="*/ 1125 h 1129"/>
                <a:gd name="T4" fmla="*/ 132 w 539"/>
                <a:gd name="T5" fmla="*/ 1115 h 1129"/>
                <a:gd name="T6" fmla="*/ 188 w 539"/>
                <a:gd name="T7" fmla="*/ 1106 h 1129"/>
                <a:gd name="T8" fmla="*/ 241 w 539"/>
                <a:gd name="T9" fmla="*/ 1094 h 1129"/>
                <a:gd name="T10" fmla="*/ 289 w 539"/>
                <a:gd name="T11" fmla="*/ 1079 h 1129"/>
                <a:gd name="T12" fmla="*/ 311 w 539"/>
                <a:gd name="T13" fmla="*/ 1071 h 1129"/>
                <a:gd name="T14" fmla="*/ 328 w 539"/>
                <a:gd name="T15" fmla="*/ 1062 h 1129"/>
                <a:gd name="T16" fmla="*/ 339 w 539"/>
                <a:gd name="T17" fmla="*/ 1056 h 1129"/>
                <a:gd name="T18" fmla="*/ 351 w 539"/>
                <a:gd name="T19" fmla="*/ 1048 h 1129"/>
                <a:gd name="T20" fmla="*/ 366 w 539"/>
                <a:gd name="T21" fmla="*/ 1037 h 1129"/>
                <a:gd name="T22" fmla="*/ 385 w 539"/>
                <a:gd name="T23" fmla="*/ 1019 h 1129"/>
                <a:gd name="T24" fmla="*/ 405 w 539"/>
                <a:gd name="T25" fmla="*/ 998 h 1129"/>
                <a:gd name="T26" fmla="*/ 426 w 539"/>
                <a:gd name="T27" fmla="*/ 969 h 1129"/>
                <a:gd name="T28" fmla="*/ 449 w 539"/>
                <a:gd name="T29" fmla="*/ 939 h 1129"/>
                <a:gd name="T30" fmla="*/ 470 w 539"/>
                <a:gd name="T31" fmla="*/ 898 h 1129"/>
                <a:gd name="T32" fmla="*/ 489 w 539"/>
                <a:gd name="T33" fmla="*/ 848 h 1129"/>
                <a:gd name="T34" fmla="*/ 506 w 539"/>
                <a:gd name="T35" fmla="*/ 793 h 1129"/>
                <a:gd name="T36" fmla="*/ 520 w 539"/>
                <a:gd name="T37" fmla="*/ 727 h 1129"/>
                <a:gd name="T38" fmla="*/ 531 w 539"/>
                <a:gd name="T39" fmla="*/ 655 h 1129"/>
                <a:gd name="T40" fmla="*/ 537 w 539"/>
                <a:gd name="T41" fmla="*/ 572 h 1129"/>
                <a:gd name="T42" fmla="*/ 539 w 539"/>
                <a:gd name="T43" fmla="*/ 530 h 1129"/>
                <a:gd name="T44" fmla="*/ 537 w 539"/>
                <a:gd name="T45" fmla="*/ 482 h 1129"/>
                <a:gd name="T46" fmla="*/ 535 w 539"/>
                <a:gd name="T47" fmla="*/ 432 h 1129"/>
                <a:gd name="T48" fmla="*/ 533 w 539"/>
                <a:gd name="T49" fmla="*/ 378 h 1129"/>
                <a:gd name="T50" fmla="*/ 531 w 539"/>
                <a:gd name="T51" fmla="*/ 357 h 1129"/>
                <a:gd name="T52" fmla="*/ 524 w 539"/>
                <a:gd name="T53" fmla="*/ 286 h 1129"/>
                <a:gd name="T54" fmla="*/ 516 w 539"/>
                <a:gd name="T55" fmla="*/ 232 h 1129"/>
                <a:gd name="T56" fmla="*/ 503 w 539"/>
                <a:gd name="T57" fmla="*/ 169 h 1129"/>
                <a:gd name="T58" fmla="*/ 487 w 539"/>
                <a:gd name="T59" fmla="*/ 90 h 1129"/>
                <a:gd name="T60" fmla="*/ 466 w 539"/>
                <a:gd name="T61" fmla="*/ 0 h 1129"/>
                <a:gd name="T62" fmla="*/ 0 1 256"/>
                <a:gd name="T63" fmla="*/ 0 1 256"/>
                <a:gd name="T64" fmla="*/ 0 1 256"/>
                <a:gd name="T65" fmla="*/ 0 1 256"/>
                <a:gd name="T66" fmla="*/ 0 1 256"/>
                <a:gd name="T67" fmla="*/ 0 1 256"/>
                <a:gd name="T68" fmla="*/ 0 1 256"/>
                <a:gd name="T69" fmla="*/ 0 1 256"/>
                <a:gd name="T70" fmla="*/ 0 1 256"/>
                <a:gd name="T71" fmla="*/ 0 1 256"/>
                <a:gd name="T72" fmla="*/ 0 1 256"/>
                <a:gd name="T73" fmla="*/ 0 1 256"/>
                <a:gd name="T74" fmla="*/ 0 1 256"/>
                <a:gd name="T75" fmla="*/ 0 1 256"/>
                <a:gd name="T76" fmla="*/ 0 1 256"/>
                <a:gd name="T77" fmla="*/ 0 1 256"/>
                <a:gd name="T78" fmla="*/ 0 1 256"/>
                <a:gd name="T79" fmla="*/ 0 1 256"/>
                <a:gd name="T80" fmla="*/ 0 1 256"/>
                <a:gd name="T81" fmla="*/ 0 1 256"/>
                <a:gd name="T82" fmla="*/ 0 1 256"/>
                <a:gd name="T83" fmla="*/ 0 1 256"/>
                <a:gd name="T84" fmla="*/ 0 1 256"/>
                <a:gd name="T85" fmla="*/ 0 1 256"/>
                <a:gd name="T86" fmla="*/ 0 1 256"/>
                <a:gd name="T87" fmla="*/ 0 1 256"/>
                <a:gd name="T88" fmla="*/ 0 1 256"/>
                <a:gd name="T89" fmla="*/ 0 1 256"/>
                <a:gd name="T90" fmla="*/ 0 1 256"/>
                <a:gd name="T91" fmla="*/ 0 1 256"/>
                <a:gd name="T92" fmla="*/ 0 1 256"/>
                <a:gd name="T93" fmla="*/ 0 w 539"/>
                <a:gd name="T94" fmla="*/ 0 h 1129"/>
                <a:gd name="T95" fmla="*/ 0 w 539"/>
                <a:gd name="T96" fmla="*/ 0 h 11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39" h="1129">
                  <a:moveTo>
                    <a:pt x="0" y="1129"/>
                  </a:moveTo>
                  <a:lnTo>
                    <a:pt x="42" y="1125"/>
                  </a:lnTo>
                  <a:lnTo>
                    <a:pt x="132" y="1115"/>
                  </a:lnTo>
                  <a:lnTo>
                    <a:pt x="188" y="1106"/>
                  </a:lnTo>
                  <a:lnTo>
                    <a:pt x="241" y="1094"/>
                  </a:lnTo>
                  <a:lnTo>
                    <a:pt x="289" y="1079"/>
                  </a:lnTo>
                  <a:lnTo>
                    <a:pt x="311" y="1071"/>
                  </a:lnTo>
                  <a:lnTo>
                    <a:pt x="328" y="1062"/>
                  </a:lnTo>
                  <a:lnTo>
                    <a:pt x="339" y="1056"/>
                  </a:lnTo>
                  <a:lnTo>
                    <a:pt x="351" y="1048"/>
                  </a:lnTo>
                  <a:lnTo>
                    <a:pt x="366" y="1037"/>
                  </a:lnTo>
                  <a:lnTo>
                    <a:pt x="385" y="1019"/>
                  </a:lnTo>
                  <a:lnTo>
                    <a:pt x="405" y="998"/>
                  </a:lnTo>
                  <a:lnTo>
                    <a:pt x="426" y="969"/>
                  </a:lnTo>
                  <a:lnTo>
                    <a:pt x="449" y="939"/>
                  </a:lnTo>
                  <a:lnTo>
                    <a:pt x="470" y="898"/>
                  </a:lnTo>
                  <a:lnTo>
                    <a:pt x="489" y="848"/>
                  </a:lnTo>
                  <a:lnTo>
                    <a:pt x="506" y="793"/>
                  </a:lnTo>
                  <a:lnTo>
                    <a:pt x="520" y="727"/>
                  </a:lnTo>
                  <a:lnTo>
                    <a:pt x="531" y="655"/>
                  </a:lnTo>
                  <a:lnTo>
                    <a:pt x="537" y="572"/>
                  </a:lnTo>
                  <a:lnTo>
                    <a:pt x="539" y="530"/>
                  </a:lnTo>
                  <a:lnTo>
                    <a:pt x="537" y="482"/>
                  </a:lnTo>
                  <a:lnTo>
                    <a:pt x="535" y="432"/>
                  </a:lnTo>
                  <a:lnTo>
                    <a:pt x="533" y="378"/>
                  </a:lnTo>
                  <a:lnTo>
                    <a:pt x="531" y="357"/>
                  </a:lnTo>
                  <a:lnTo>
                    <a:pt x="524" y="286"/>
                  </a:lnTo>
                  <a:lnTo>
                    <a:pt x="516" y="232"/>
                  </a:lnTo>
                  <a:lnTo>
                    <a:pt x="503" y="169"/>
                  </a:lnTo>
                  <a:lnTo>
                    <a:pt x="487" y="90"/>
                  </a:lnTo>
                  <a:lnTo>
                    <a:pt x="466" y="0"/>
                  </a:lnTo>
                </a:path>
              </a:pathLst>
            </a:custGeom>
            <a:noFill/>
            <a:ln w="12700" cap="flat" cmpd="sng" algn="ctr">
              <a:solidFill>
                <a:schemeClr val="accent1">
                  <a:alpha val="29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0" name="フリーフォーム 19"/>
            <p:cNvSpPr>
              <a:spLocks/>
            </p:cNvSpPr>
            <p:nvPr/>
          </p:nvSpPr>
          <p:spPr bwMode="auto">
            <a:xfrm>
              <a:off x="2079" y="1608"/>
              <a:ext cx="1596" cy="1066"/>
            </a:xfrm>
            <a:custGeom>
              <a:avLst/>
              <a:gdLst>
                <a:gd name="T0" fmla="*/ 0 w 1607"/>
                <a:gd name="T1" fmla="*/ 929 h 1085"/>
                <a:gd name="T2" fmla="*/ 40 w 1607"/>
                <a:gd name="T3" fmla="*/ 941 h 1085"/>
                <a:gd name="T4" fmla="*/ 148 w 1607"/>
                <a:gd name="T5" fmla="*/ 966 h 1085"/>
                <a:gd name="T6" fmla="*/ 305 w 1607"/>
                <a:gd name="T7" fmla="*/ 1000 h 1085"/>
                <a:gd name="T8" fmla="*/ 399 w 1607"/>
                <a:gd name="T9" fmla="*/ 1019 h 1085"/>
                <a:gd name="T10" fmla="*/ 501 w 1607"/>
                <a:gd name="T11" fmla="*/ 1037 h 1085"/>
                <a:gd name="T12" fmla="*/ 608 w 1607"/>
                <a:gd name="T13" fmla="*/ 1052 h 1085"/>
                <a:gd name="T14" fmla="*/ 718 w 1607"/>
                <a:gd name="T15" fmla="*/ 1067 h 1085"/>
                <a:gd name="T16" fmla="*/ 827 w 1607"/>
                <a:gd name="T17" fmla="*/ 1077 h 1085"/>
                <a:gd name="T18" fmla="*/ 937 w 1607"/>
                <a:gd name="T19" fmla="*/ 1083 h 1085"/>
                <a:gd name="T20" fmla="*/ 991 w 1607"/>
                <a:gd name="T21" fmla="*/ 1085 h 1085"/>
                <a:gd name="T22" fmla="*/ 1044 w 1607"/>
                <a:gd name="T23" fmla="*/ 1085 h 1085"/>
                <a:gd name="T24" fmla="*/ 1096 w 1607"/>
                <a:gd name="T25" fmla="*/ 1083 h 1085"/>
                <a:gd name="T26" fmla="*/ 1146 w 1607"/>
                <a:gd name="T27" fmla="*/ 1079 h 1085"/>
                <a:gd name="T28" fmla="*/ 1194 w 1607"/>
                <a:gd name="T29" fmla="*/ 1073 h 1085"/>
                <a:gd name="T30" fmla="*/ 1240 w 1607"/>
                <a:gd name="T31" fmla="*/ 1065 h 1085"/>
                <a:gd name="T32" fmla="*/ 1284 w 1607"/>
                <a:gd name="T33" fmla="*/ 1058 h 1085"/>
                <a:gd name="T34" fmla="*/ 1327 w 1607"/>
                <a:gd name="T35" fmla="*/ 1046 h 1085"/>
                <a:gd name="T36" fmla="*/ 1338 w 1607"/>
                <a:gd name="T37" fmla="*/ 1042 h 1085"/>
                <a:gd name="T38" fmla="*/ 1371 w 1607"/>
                <a:gd name="T39" fmla="*/ 1031 h 1085"/>
                <a:gd name="T40" fmla="*/ 1392 w 1607"/>
                <a:gd name="T41" fmla="*/ 1019 h 1085"/>
                <a:gd name="T42" fmla="*/ 1415 w 1607"/>
                <a:gd name="T43" fmla="*/ 1008 h 1085"/>
                <a:gd name="T44" fmla="*/ 1444 w 1607"/>
                <a:gd name="T45" fmla="*/ 990 h 1085"/>
                <a:gd name="T46" fmla="*/ 1469 w 1607"/>
                <a:gd name="T47" fmla="*/ 971 h 1085"/>
                <a:gd name="T48" fmla="*/ 1496 w 1607"/>
                <a:gd name="T49" fmla="*/ 950 h 1085"/>
                <a:gd name="T50" fmla="*/ 1520 w 1607"/>
                <a:gd name="T51" fmla="*/ 923 h 1085"/>
                <a:gd name="T52" fmla="*/ 1544 w 1607"/>
                <a:gd name="T53" fmla="*/ 893 h 1085"/>
                <a:gd name="T54" fmla="*/ 1565 w 1607"/>
                <a:gd name="T55" fmla="*/ 854 h 1085"/>
                <a:gd name="T56" fmla="*/ 1582 w 1607"/>
                <a:gd name="T57" fmla="*/ 814 h 1085"/>
                <a:gd name="T58" fmla="*/ 1590 w 1607"/>
                <a:gd name="T59" fmla="*/ 791 h 1085"/>
                <a:gd name="T60" fmla="*/ 1595 w 1607"/>
                <a:gd name="T61" fmla="*/ 768 h 1085"/>
                <a:gd name="T62" fmla="*/ 1601 w 1607"/>
                <a:gd name="T63" fmla="*/ 743 h 1085"/>
                <a:gd name="T64" fmla="*/ 1605 w 1607"/>
                <a:gd name="T65" fmla="*/ 716 h 1085"/>
                <a:gd name="T66" fmla="*/ 1607 w 1607"/>
                <a:gd name="T67" fmla="*/ 689 h 1085"/>
                <a:gd name="T68" fmla="*/ 1607 w 1607"/>
                <a:gd name="T69" fmla="*/ 660 h 1085"/>
                <a:gd name="T70" fmla="*/ 1607 w 1607"/>
                <a:gd name="T71" fmla="*/ 643 h 1085"/>
                <a:gd name="T72" fmla="*/ 1607 w 1607"/>
                <a:gd name="T73" fmla="*/ 599 h 1085"/>
                <a:gd name="T74" fmla="*/ 1599 w 1607"/>
                <a:gd name="T75" fmla="*/ 530 h 1085"/>
                <a:gd name="T76" fmla="*/ 1593 w 1607"/>
                <a:gd name="T77" fmla="*/ 487 h 1085"/>
                <a:gd name="T78" fmla="*/ 1586 w 1607"/>
                <a:gd name="T79" fmla="*/ 441 h 1085"/>
                <a:gd name="T80" fmla="*/ 1574 w 1607"/>
                <a:gd name="T81" fmla="*/ 391 h 1085"/>
                <a:gd name="T82" fmla="*/ 1559 w 1607"/>
                <a:gd name="T83" fmla="*/ 340 h 1085"/>
                <a:gd name="T84" fmla="*/ 1542 w 1607"/>
                <a:gd name="T85" fmla="*/ 282 h 1085"/>
                <a:gd name="T86" fmla="*/ 1519 w 1607"/>
                <a:gd name="T87" fmla="*/ 226 h 1085"/>
                <a:gd name="T88" fmla="*/ 1492 w 1607"/>
                <a:gd name="T89" fmla="*/ 171 h 1085"/>
                <a:gd name="T90" fmla="*/ 1461 w 1607"/>
                <a:gd name="T91" fmla="*/ 113 h 1085"/>
                <a:gd name="T92" fmla="*/ 1424 w 1607"/>
                <a:gd name="T93" fmla="*/ 56 h 1085"/>
                <a:gd name="T94" fmla="*/ 1378 w 1607"/>
                <a:gd name="T95" fmla="*/ 0 h 1085"/>
                <a:gd name="T96" fmla="*/ 0 1 256"/>
                <a:gd name="T97" fmla="*/ 0 1 256"/>
                <a:gd name="T98" fmla="*/ 0 1 256"/>
                <a:gd name="T99" fmla="*/ 0 1 256"/>
                <a:gd name="T100" fmla="*/ 0 1 256"/>
                <a:gd name="T101" fmla="*/ 0 1 256"/>
                <a:gd name="T102" fmla="*/ 0 1 256"/>
                <a:gd name="T103" fmla="*/ 0 1 256"/>
                <a:gd name="T104" fmla="*/ 0 1 256"/>
                <a:gd name="T105" fmla="*/ 0 1 256"/>
                <a:gd name="T106" fmla="*/ 0 1 256"/>
                <a:gd name="T107" fmla="*/ 0 1 256"/>
                <a:gd name="T108" fmla="*/ 0 1 256"/>
                <a:gd name="T109" fmla="*/ 0 1 256"/>
                <a:gd name="T110" fmla="*/ 0 1 256"/>
                <a:gd name="T111" fmla="*/ 0 1 256"/>
                <a:gd name="T112" fmla="*/ 0 1 256"/>
                <a:gd name="T113" fmla="*/ 0 1 256"/>
                <a:gd name="T114" fmla="*/ 0 1 256"/>
                <a:gd name="T115" fmla="*/ 0 1 256"/>
                <a:gd name="T116" fmla="*/ 0 1 256"/>
                <a:gd name="T117" fmla="*/ 0 1 256"/>
                <a:gd name="T118" fmla="*/ 0 1 256"/>
                <a:gd name="T119" fmla="*/ 0 1 256"/>
                <a:gd name="T120" fmla="*/ 0 1 256"/>
                <a:gd name="T121" fmla="*/ 0 1 256"/>
                <a:gd name="T122" fmla="*/ 0 1 256"/>
                <a:gd name="T123" fmla="*/ 0 1 256"/>
                <a:gd name="T124" fmla="*/ 0 1 256"/>
                <a:gd name="T125" fmla="*/ 0 1 256"/>
                <a:gd name="T126" fmla="*/ 0 1 256"/>
                <a:gd name="T127" fmla="*/ 0 1 256"/>
                <a:gd name="T128" fmla="*/ 0 1 256"/>
                <a:gd name="T129" fmla="*/ 0 1 256"/>
                <a:gd name="T130" fmla="*/ 0 1 256"/>
                <a:gd name="T131" fmla="*/ 0 1 256"/>
                <a:gd name="T132" fmla="*/ 0 1 256"/>
                <a:gd name="T133" fmla="*/ 0 1 256"/>
                <a:gd name="T134" fmla="*/ 0 1 256"/>
                <a:gd name="T135" fmla="*/ 0 1 256"/>
                <a:gd name="T136" fmla="*/ 0 1 256"/>
                <a:gd name="T137" fmla="*/ 0 1 256"/>
                <a:gd name="T138" fmla="*/ 0 1 256"/>
                <a:gd name="T139" fmla="*/ 0 1 256"/>
                <a:gd name="T140" fmla="*/ 0 1 256"/>
                <a:gd name="T141" fmla="*/ 0 1 256"/>
                <a:gd name="T142" fmla="*/ 0 1 256"/>
                <a:gd name="T143" fmla="*/ 0 1 256"/>
                <a:gd name="T144" fmla="*/ 0 w 1607"/>
                <a:gd name="T145" fmla="*/ 0 h 1085"/>
                <a:gd name="T146" fmla="*/ 0 w 1607"/>
                <a:gd name="T147" fmla="*/ 0 h 108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7" h="1085">
                  <a:moveTo>
                    <a:pt x="0" y="929"/>
                  </a:moveTo>
                  <a:lnTo>
                    <a:pt x="40" y="941"/>
                  </a:lnTo>
                  <a:lnTo>
                    <a:pt x="148" y="966"/>
                  </a:lnTo>
                  <a:lnTo>
                    <a:pt x="305" y="1000"/>
                  </a:lnTo>
                  <a:lnTo>
                    <a:pt x="399" y="1019"/>
                  </a:lnTo>
                  <a:lnTo>
                    <a:pt x="501" y="1037"/>
                  </a:lnTo>
                  <a:lnTo>
                    <a:pt x="608" y="1052"/>
                  </a:lnTo>
                  <a:lnTo>
                    <a:pt x="718" y="1067"/>
                  </a:lnTo>
                  <a:lnTo>
                    <a:pt x="827" y="1077"/>
                  </a:lnTo>
                  <a:lnTo>
                    <a:pt x="937" y="1083"/>
                  </a:lnTo>
                  <a:lnTo>
                    <a:pt x="991" y="1085"/>
                  </a:lnTo>
                  <a:lnTo>
                    <a:pt x="1044" y="1085"/>
                  </a:lnTo>
                  <a:lnTo>
                    <a:pt x="1096" y="1083"/>
                  </a:lnTo>
                  <a:lnTo>
                    <a:pt x="1146" y="1079"/>
                  </a:lnTo>
                  <a:lnTo>
                    <a:pt x="1194" y="1073"/>
                  </a:lnTo>
                  <a:lnTo>
                    <a:pt x="1240" y="1065"/>
                  </a:lnTo>
                  <a:lnTo>
                    <a:pt x="1284" y="1058"/>
                  </a:lnTo>
                  <a:lnTo>
                    <a:pt x="1327" y="1046"/>
                  </a:lnTo>
                  <a:lnTo>
                    <a:pt x="1338" y="1042"/>
                  </a:lnTo>
                  <a:lnTo>
                    <a:pt x="1371" y="1031"/>
                  </a:lnTo>
                  <a:lnTo>
                    <a:pt x="1392" y="1019"/>
                  </a:lnTo>
                  <a:lnTo>
                    <a:pt x="1415" y="1008"/>
                  </a:lnTo>
                  <a:lnTo>
                    <a:pt x="1444" y="990"/>
                  </a:lnTo>
                  <a:lnTo>
                    <a:pt x="1469" y="971"/>
                  </a:lnTo>
                  <a:lnTo>
                    <a:pt x="1496" y="950"/>
                  </a:lnTo>
                  <a:lnTo>
                    <a:pt x="1520" y="923"/>
                  </a:lnTo>
                  <a:lnTo>
                    <a:pt x="1544" y="893"/>
                  </a:lnTo>
                  <a:lnTo>
                    <a:pt x="1565" y="854"/>
                  </a:lnTo>
                  <a:lnTo>
                    <a:pt x="1582" y="814"/>
                  </a:lnTo>
                  <a:lnTo>
                    <a:pt x="1590" y="791"/>
                  </a:lnTo>
                  <a:lnTo>
                    <a:pt x="1595" y="768"/>
                  </a:lnTo>
                  <a:lnTo>
                    <a:pt x="1601" y="743"/>
                  </a:lnTo>
                  <a:lnTo>
                    <a:pt x="1605" y="716"/>
                  </a:lnTo>
                  <a:lnTo>
                    <a:pt x="1607" y="689"/>
                  </a:lnTo>
                  <a:lnTo>
                    <a:pt x="1607" y="660"/>
                  </a:lnTo>
                  <a:lnTo>
                    <a:pt x="1607" y="643"/>
                  </a:lnTo>
                  <a:lnTo>
                    <a:pt x="1607" y="599"/>
                  </a:lnTo>
                  <a:lnTo>
                    <a:pt x="1599" y="530"/>
                  </a:lnTo>
                  <a:lnTo>
                    <a:pt x="1593" y="487"/>
                  </a:lnTo>
                  <a:lnTo>
                    <a:pt x="1586" y="441"/>
                  </a:lnTo>
                  <a:lnTo>
                    <a:pt x="1574" y="391"/>
                  </a:lnTo>
                  <a:lnTo>
                    <a:pt x="1559" y="340"/>
                  </a:lnTo>
                  <a:lnTo>
                    <a:pt x="1542" y="282"/>
                  </a:lnTo>
                  <a:lnTo>
                    <a:pt x="1519" y="226"/>
                  </a:lnTo>
                  <a:lnTo>
                    <a:pt x="1492" y="171"/>
                  </a:lnTo>
                  <a:lnTo>
                    <a:pt x="1461" y="113"/>
                  </a:lnTo>
                  <a:lnTo>
                    <a:pt x="1424" y="56"/>
                  </a:lnTo>
                  <a:lnTo>
                    <a:pt x="1378" y="0"/>
                  </a:lnTo>
                </a:path>
              </a:pathLst>
            </a:custGeom>
            <a:noFill/>
            <a:ln w="12700" cap="flat" cmpd="sng" algn="ctr">
              <a:solidFill>
                <a:schemeClr val="accent1">
                  <a:alpha val="29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2" name="フリーフォーム 21"/>
            <p:cNvSpPr>
              <a:spLocks/>
            </p:cNvSpPr>
            <p:nvPr/>
          </p:nvSpPr>
          <p:spPr bwMode="auto">
            <a:xfrm>
              <a:off x="2082" y="2032"/>
              <a:ext cx="1595" cy="657"/>
            </a:xfrm>
            <a:custGeom>
              <a:avLst/>
              <a:gdLst>
                <a:gd name="T0" fmla="*/ 0 w 1620"/>
                <a:gd name="T1" fmla="*/ 584 h 657"/>
                <a:gd name="T2" fmla="*/ 29 w 1620"/>
                <a:gd name="T3" fmla="*/ 590 h 657"/>
                <a:gd name="T4" fmla="*/ 109 w 1620"/>
                <a:gd name="T5" fmla="*/ 605 h 657"/>
                <a:gd name="T6" fmla="*/ 234 w 1620"/>
                <a:gd name="T7" fmla="*/ 624 h 657"/>
                <a:gd name="T8" fmla="*/ 303 w 1620"/>
                <a:gd name="T9" fmla="*/ 634 h 657"/>
                <a:gd name="T10" fmla="*/ 382 w 1620"/>
                <a:gd name="T11" fmla="*/ 642 h 657"/>
                <a:gd name="T12" fmla="*/ 468 w 1620"/>
                <a:gd name="T13" fmla="*/ 649 h 657"/>
                <a:gd name="T14" fmla="*/ 557 w 1620"/>
                <a:gd name="T15" fmla="*/ 653 h 657"/>
                <a:gd name="T16" fmla="*/ 651 w 1620"/>
                <a:gd name="T17" fmla="*/ 657 h 657"/>
                <a:gd name="T18" fmla="*/ 743 w 1620"/>
                <a:gd name="T19" fmla="*/ 655 h 657"/>
                <a:gd name="T20" fmla="*/ 835 w 1620"/>
                <a:gd name="T21" fmla="*/ 651 h 657"/>
                <a:gd name="T22" fmla="*/ 927 w 1620"/>
                <a:gd name="T23" fmla="*/ 643 h 657"/>
                <a:gd name="T24" fmla="*/ 1017 w 1620"/>
                <a:gd name="T25" fmla="*/ 630 h 657"/>
                <a:gd name="T26" fmla="*/ 1062 w 1620"/>
                <a:gd name="T27" fmla="*/ 620 h 657"/>
                <a:gd name="T28" fmla="*/ 1104 w 1620"/>
                <a:gd name="T29" fmla="*/ 611 h 657"/>
                <a:gd name="T30" fmla="*/ 1117 w 1620"/>
                <a:gd name="T31" fmla="*/ 607 h 657"/>
                <a:gd name="T32" fmla="*/ 1156 w 1620"/>
                <a:gd name="T33" fmla="*/ 597 h 657"/>
                <a:gd name="T34" fmla="*/ 1213 w 1620"/>
                <a:gd name="T35" fmla="*/ 576 h 657"/>
                <a:gd name="T36" fmla="*/ 1246 w 1620"/>
                <a:gd name="T37" fmla="*/ 563 h 657"/>
                <a:gd name="T38" fmla="*/ 1280 w 1620"/>
                <a:gd name="T39" fmla="*/ 547 h 657"/>
                <a:gd name="T40" fmla="*/ 1319 w 1620"/>
                <a:gd name="T41" fmla="*/ 528 h 657"/>
                <a:gd name="T42" fmla="*/ 1355 w 1620"/>
                <a:gd name="T43" fmla="*/ 507 h 657"/>
                <a:gd name="T44" fmla="*/ 1394 w 1620"/>
                <a:gd name="T45" fmla="*/ 482 h 657"/>
                <a:gd name="T46" fmla="*/ 1434 w 1620"/>
                <a:gd name="T47" fmla="*/ 451 h 657"/>
                <a:gd name="T48" fmla="*/ 1471 w 1620"/>
                <a:gd name="T49" fmla="*/ 419 h 657"/>
                <a:gd name="T50" fmla="*/ 1503 w 1620"/>
                <a:gd name="T51" fmla="*/ 380 h 657"/>
                <a:gd name="T52" fmla="*/ 1536 w 1620"/>
                <a:gd name="T53" fmla="*/ 338 h 657"/>
                <a:gd name="T54" fmla="*/ 1549 w 1620"/>
                <a:gd name="T55" fmla="*/ 317 h 657"/>
                <a:gd name="T56" fmla="*/ 1563 w 1620"/>
                <a:gd name="T57" fmla="*/ 294 h 657"/>
                <a:gd name="T58" fmla="*/ 1572 w 1620"/>
                <a:gd name="T59" fmla="*/ 265 h 657"/>
                <a:gd name="T60" fmla="*/ 1582 w 1620"/>
                <a:gd name="T61" fmla="*/ 235 h 657"/>
                <a:gd name="T62" fmla="*/ 1593 w 1620"/>
                <a:gd name="T63" fmla="*/ 196 h 657"/>
                <a:gd name="T64" fmla="*/ 1605 w 1620"/>
                <a:gd name="T65" fmla="*/ 150 h 657"/>
                <a:gd name="T66" fmla="*/ 1615 w 1620"/>
                <a:gd name="T67" fmla="*/ 102 h 657"/>
                <a:gd name="T68" fmla="*/ 1620 w 1620"/>
                <a:gd name="T69" fmla="*/ 52 h 657"/>
                <a:gd name="T70" fmla="*/ 1620 w 1620"/>
                <a:gd name="T71" fmla="*/ 25 h 657"/>
                <a:gd name="T72" fmla="*/ 1620 w 1620"/>
                <a:gd name="T73" fmla="*/ 0 h 657"/>
                <a:gd name="T74" fmla="*/ 0 1 256"/>
                <a:gd name="T75" fmla="*/ 0 1 256"/>
                <a:gd name="T76" fmla="*/ 0 1 256"/>
                <a:gd name="T77" fmla="*/ 0 1 256"/>
                <a:gd name="T78" fmla="*/ 0 1 256"/>
                <a:gd name="T79" fmla="*/ 0 1 256"/>
                <a:gd name="T80" fmla="*/ 0 1 256"/>
                <a:gd name="T81" fmla="*/ 0 1 256"/>
                <a:gd name="T82" fmla="*/ 0 1 256"/>
                <a:gd name="T83" fmla="*/ 0 1 256"/>
                <a:gd name="T84" fmla="*/ 0 1 256"/>
                <a:gd name="T85" fmla="*/ 0 1 256"/>
                <a:gd name="T86" fmla="*/ 0 1 256"/>
                <a:gd name="T87" fmla="*/ 0 1 256"/>
                <a:gd name="T88" fmla="*/ 0 1 256"/>
                <a:gd name="T89" fmla="*/ 0 1 256"/>
                <a:gd name="T90" fmla="*/ 0 1 256"/>
                <a:gd name="T91" fmla="*/ 0 1 256"/>
                <a:gd name="T92" fmla="*/ 0 1 256"/>
                <a:gd name="T93" fmla="*/ 0 1 256"/>
                <a:gd name="T94" fmla="*/ 0 1 256"/>
                <a:gd name="T95" fmla="*/ 0 1 256"/>
                <a:gd name="T96" fmla="*/ 0 1 256"/>
                <a:gd name="T97" fmla="*/ 0 1 256"/>
                <a:gd name="T98" fmla="*/ 0 1 256"/>
                <a:gd name="T99" fmla="*/ 0 1 256"/>
                <a:gd name="T100" fmla="*/ 0 1 256"/>
                <a:gd name="T101" fmla="*/ 0 1 256"/>
                <a:gd name="T102" fmla="*/ 0 1 256"/>
                <a:gd name="T103" fmla="*/ 0 1 256"/>
                <a:gd name="T104" fmla="*/ 0 1 256"/>
                <a:gd name="T105" fmla="*/ 0 1 256"/>
                <a:gd name="T106" fmla="*/ 0 1 256"/>
                <a:gd name="T107" fmla="*/ 0 1 256"/>
                <a:gd name="T108" fmla="*/ 0 1 256"/>
                <a:gd name="T109" fmla="*/ 0 1 256"/>
                <a:gd name="T110" fmla="*/ 0 1 256"/>
                <a:gd name="T111" fmla="*/ 0 w 1620"/>
                <a:gd name="T112" fmla="*/ 0 h 657"/>
                <a:gd name="T113" fmla="*/ 0 w 1620"/>
                <a:gd name="T114" fmla="*/ 0 h 6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20" h="657">
                  <a:moveTo>
                    <a:pt x="0" y="584"/>
                  </a:moveTo>
                  <a:lnTo>
                    <a:pt x="29" y="590"/>
                  </a:lnTo>
                  <a:lnTo>
                    <a:pt x="109" y="605"/>
                  </a:lnTo>
                  <a:lnTo>
                    <a:pt x="234" y="624"/>
                  </a:lnTo>
                  <a:lnTo>
                    <a:pt x="303" y="634"/>
                  </a:lnTo>
                  <a:lnTo>
                    <a:pt x="382" y="642"/>
                  </a:lnTo>
                  <a:lnTo>
                    <a:pt x="468" y="649"/>
                  </a:lnTo>
                  <a:lnTo>
                    <a:pt x="557" y="653"/>
                  </a:lnTo>
                  <a:lnTo>
                    <a:pt x="651" y="657"/>
                  </a:lnTo>
                  <a:lnTo>
                    <a:pt x="743" y="655"/>
                  </a:lnTo>
                  <a:lnTo>
                    <a:pt x="835" y="651"/>
                  </a:lnTo>
                  <a:lnTo>
                    <a:pt x="927" y="643"/>
                  </a:lnTo>
                  <a:lnTo>
                    <a:pt x="1017" y="630"/>
                  </a:lnTo>
                  <a:lnTo>
                    <a:pt x="1062" y="620"/>
                  </a:lnTo>
                  <a:lnTo>
                    <a:pt x="1104" y="611"/>
                  </a:lnTo>
                  <a:lnTo>
                    <a:pt x="1117" y="607"/>
                  </a:lnTo>
                  <a:lnTo>
                    <a:pt x="1156" y="597"/>
                  </a:lnTo>
                  <a:lnTo>
                    <a:pt x="1213" y="576"/>
                  </a:lnTo>
                  <a:lnTo>
                    <a:pt x="1246" y="563"/>
                  </a:lnTo>
                  <a:lnTo>
                    <a:pt x="1280" y="547"/>
                  </a:lnTo>
                  <a:lnTo>
                    <a:pt x="1319" y="528"/>
                  </a:lnTo>
                  <a:lnTo>
                    <a:pt x="1355" y="507"/>
                  </a:lnTo>
                  <a:lnTo>
                    <a:pt x="1394" y="482"/>
                  </a:lnTo>
                  <a:lnTo>
                    <a:pt x="1434" y="451"/>
                  </a:lnTo>
                  <a:lnTo>
                    <a:pt x="1471" y="419"/>
                  </a:lnTo>
                  <a:lnTo>
                    <a:pt x="1503" y="380"/>
                  </a:lnTo>
                  <a:lnTo>
                    <a:pt x="1536" y="338"/>
                  </a:lnTo>
                  <a:lnTo>
                    <a:pt x="1549" y="317"/>
                  </a:lnTo>
                  <a:lnTo>
                    <a:pt x="1563" y="294"/>
                  </a:lnTo>
                  <a:lnTo>
                    <a:pt x="1572" y="265"/>
                  </a:lnTo>
                  <a:lnTo>
                    <a:pt x="1582" y="235"/>
                  </a:lnTo>
                  <a:lnTo>
                    <a:pt x="1593" y="196"/>
                  </a:lnTo>
                  <a:lnTo>
                    <a:pt x="1605" y="150"/>
                  </a:lnTo>
                  <a:lnTo>
                    <a:pt x="1615" y="102"/>
                  </a:lnTo>
                  <a:lnTo>
                    <a:pt x="1620" y="52"/>
                  </a:lnTo>
                  <a:lnTo>
                    <a:pt x="1620" y="25"/>
                  </a:lnTo>
                  <a:lnTo>
                    <a:pt x="1620" y="0"/>
                  </a:lnTo>
                </a:path>
              </a:pathLst>
            </a:custGeom>
            <a:noFill/>
            <a:ln w="12700" cap="flat" cmpd="sng" algn="ctr">
              <a:solidFill>
                <a:schemeClr val="accent1">
                  <a:alpha val="29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3" name="フリーフォーム 22"/>
            <p:cNvSpPr>
              <a:spLocks/>
            </p:cNvSpPr>
            <p:nvPr/>
          </p:nvSpPr>
          <p:spPr bwMode="auto">
            <a:xfrm>
              <a:off x="2500" y="1608"/>
              <a:ext cx="1142" cy="1125"/>
            </a:xfrm>
            <a:custGeom>
              <a:avLst/>
              <a:gdLst>
                <a:gd name="T0" fmla="*/ 0 w 1142"/>
                <a:gd name="T1" fmla="*/ 1144 h 1146"/>
                <a:gd name="T2" fmla="*/ 36 w 1142"/>
                <a:gd name="T3" fmla="*/ 1146 h 1146"/>
                <a:gd name="T4" fmla="*/ 132 w 1142"/>
                <a:gd name="T5" fmla="*/ 1144 h 1146"/>
                <a:gd name="T6" fmla="*/ 200 w 1142"/>
                <a:gd name="T7" fmla="*/ 1142 h 1146"/>
                <a:gd name="T8" fmla="*/ 274 w 1142"/>
                <a:gd name="T9" fmla="*/ 1136 h 1146"/>
                <a:gd name="T10" fmla="*/ 355 w 1142"/>
                <a:gd name="T11" fmla="*/ 1131 h 1146"/>
                <a:gd name="T12" fmla="*/ 438 w 1142"/>
                <a:gd name="T13" fmla="*/ 1119 h 1146"/>
                <a:gd name="T14" fmla="*/ 526 w 1142"/>
                <a:gd name="T15" fmla="*/ 1106 h 1146"/>
                <a:gd name="T16" fmla="*/ 614 w 1142"/>
                <a:gd name="T17" fmla="*/ 1087 h 1146"/>
                <a:gd name="T18" fmla="*/ 658 w 1142"/>
                <a:gd name="T19" fmla="*/ 1075 h 1146"/>
                <a:gd name="T20" fmla="*/ 701 w 1142"/>
                <a:gd name="T21" fmla="*/ 1064 h 1146"/>
                <a:gd name="T22" fmla="*/ 743 w 1142"/>
                <a:gd name="T23" fmla="*/ 1050 h 1146"/>
                <a:gd name="T24" fmla="*/ 783 w 1142"/>
                <a:gd name="T25" fmla="*/ 1035 h 1146"/>
                <a:gd name="T26" fmla="*/ 822 w 1142"/>
                <a:gd name="T27" fmla="*/ 1017 h 1146"/>
                <a:gd name="T28" fmla="*/ 860 w 1142"/>
                <a:gd name="T29" fmla="*/ 998 h 1146"/>
                <a:gd name="T30" fmla="*/ 895 w 1142"/>
                <a:gd name="T31" fmla="*/ 979 h 1146"/>
                <a:gd name="T32" fmla="*/ 927 w 1142"/>
                <a:gd name="T33" fmla="*/ 958 h 1146"/>
                <a:gd name="T34" fmla="*/ 958 w 1142"/>
                <a:gd name="T35" fmla="*/ 935 h 1146"/>
                <a:gd name="T36" fmla="*/ 985 w 1142"/>
                <a:gd name="T37" fmla="*/ 910 h 1146"/>
                <a:gd name="T38" fmla="*/ 1012 w 1142"/>
                <a:gd name="T39" fmla="*/ 883 h 1146"/>
                <a:gd name="T40" fmla="*/ 1033 w 1142"/>
                <a:gd name="T41" fmla="*/ 852 h 1146"/>
                <a:gd name="T42" fmla="*/ 1040 w 1142"/>
                <a:gd name="T43" fmla="*/ 841 h 1146"/>
                <a:gd name="T44" fmla="*/ 1060 w 1142"/>
                <a:gd name="T45" fmla="*/ 808 h 1146"/>
                <a:gd name="T46" fmla="*/ 1073 w 1142"/>
                <a:gd name="T47" fmla="*/ 783 h 1146"/>
                <a:gd name="T48" fmla="*/ 1085 w 1142"/>
                <a:gd name="T49" fmla="*/ 751 h 1146"/>
                <a:gd name="T50" fmla="*/ 1098 w 1142"/>
                <a:gd name="T51" fmla="*/ 712 h 1146"/>
                <a:gd name="T52" fmla="*/ 1112 w 1142"/>
                <a:gd name="T53" fmla="*/ 664 h 1146"/>
                <a:gd name="T54" fmla="*/ 1123 w 1142"/>
                <a:gd name="T55" fmla="*/ 610 h 1146"/>
                <a:gd name="T56" fmla="*/ 1133 w 1142"/>
                <a:gd name="T57" fmla="*/ 551 h 1146"/>
                <a:gd name="T58" fmla="*/ 1140 w 1142"/>
                <a:gd name="T59" fmla="*/ 482 h 1146"/>
                <a:gd name="T60" fmla="*/ 1142 w 1142"/>
                <a:gd name="T61" fmla="*/ 403 h 1146"/>
                <a:gd name="T62" fmla="*/ 1142 w 1142"/>
                <a:gd name="T63" fmla="*/ 317 h 1146"/>
                <a:gd name="T64" fmla="*/ 1136 w 1142"/>
                <a:gd name="T65" fmla="*/ 219 h 1146"/>
                <a:gd name="T66" fmla="*/ 1127 w 1142"/>
                <a:gd name="T67" fmla="*/ 115 h 1146"/>
                <a:gd name="T68" fmla="*/ 1110 w 1142"/>
                <a:gd name="T69" fmla="*/ 0 h 1146"/>
                <a:gd name="T70" fmla="*/ 0 1 256"/>
                <a:gd name="T71" fmla="*/ 0 1 256"/>
                <a:gd name="T72" fmla="*/ 0 1 256"/>
                <a:gd name="T73" fmla="*/ 0 1 256"/>
                <a:gd name="T74" fmla="*/ 0 1 256"/>
                <a:gd name="T75" fmla="*/ 0 1 256"/>
                <a:gd name="T76" fmla="*/ 0 1 256"/>
                <a:gd name="T77" fmla="*/ 0 1 256"/>
                <a:gd name="T78" fmla="*/ 0 1 256"/>
                <a:gd name="T79" fmla="*/ 0 1 256"/>
                <a:gd name="T80" fmla="*/ 0 1 256"/>
                <a:gd name="T81" fmla="*/ 0 1 256"/>
                <a:gd name="T82" fmla="*/ 0 1 256"/>
                <a:gd name="T83" fmla="*/ 0 1 256"/>
                <a:gd name="T84" fmla="*/ 0 1 256"/>
                <a:gd name="T85" fmla="*/ 0 1 256"/>
                <a:gd name="T86" fmla="*/ 0 1 256"/>
                <a:gd name="T87" fmla="*/ 0 1 256"/>
                <a:gd name="T88" fmla="*/ 0 1 256"/>
                <a:gd name="T89" fmla="*/ 0 1 256"/>
                <a:gd name="T90" fmla="*/ 0 1 256"/>
                <a:gd name="T91" fmla="*/ 0 1 256"/>
                <a:gd name="T92" fmla="*/ 0 1 256"/>
                <a:gd name="T93" fmla="*/ 0 1 256"/>
                <a:gd name="T94" fmla="*/ 0 1 256"/>
                <a:gd name="T95" fmla="*/ 0 1 256"/>
                <a:gd name="T96" fmla="*/ 0 1 256"/>
                <a:gd name="T97" fmla="*/ 0 1 256"/>
                <a:gd name="T98" fmla="*/ 0 1 256"/>
                <a:gd name="T99" fmla="*/ 0 1 256"/>
                <a:gd name="T100" fmla="*/ 0 1 256"/>
                <a:gd name="T101" fmla="*/ 0 1 256"/>
                <a:gd name="T102" fmla="*/ 0 1 256"/>
                <a:gd name="T103" fmla="*/ 0 1 256"/>
                <a:gd name="T104" fmla="*/ 0 1 256"/>
                <a:gd name="T105" fmla="*/ 0 w 1142"/>
                <a:gd name="T106" fmla="*/ 0 h 1146"/>
                <a:gd name="T107" fmla="*/ 0 w 1142"/>
                <a:gd name="T108" fmla="*/ 0 h 114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42" h="1146">
                  <a:moveTo>
                    <a:pt x="0" y="1144"/>
                  </a:moveTo>
                  <a:lnTo>
                    <a:pt x="36" y="1146"/>
                  </a:lnTo>
                  <a:lnTo>
                    <a:pt x="132" y="1144"/>
                  </a:lnTo>
                  <a:lnTo>
                    <a:pt x="200" y="1142"/>
                  </a:lnTo>
                  <a:lnTo>
                    <a:pt x="274" y="1136"/>
                  </a:lnTo>
                  <a:lnTo>
                    <a:pt x="355" y="1131"/>
                  </a:lnTo>
                  <a:lnTo>
                    <a:pt x="438" y="1119"/>
                  </a:lnTo>
                  <a:lnTo>
                    <a:pt x="526" y="1106"/>
                  </a:lnTo>
                  <a:lnTo>
                    <a:pt x="614" y="1087"/>
                  </a:lnTo>
                  <a:lnTo>
                    <a:pt x="658" y="1075"/>
                  </a:lnTo>
                  <a:lnTo>
                    <a:pt x="701" y="1064"/>
                  </a:lnTo>
                  <a:lnTo>
                    <a:pt x="743" y="1050"/>
                  </a:lnTo>
                  <a:lnTo>
                    <a:pt x="783" y="1035"/>
                  </a:lnTo>
                  <a:lnTo>
                    <a:pt x="822" y="1017"/>
                  </a:lnTo>
                  <a:lnTo>
                    <a:pt x="860" y="998"/>
                  </a:lnTo>
                  <a:lnTo>
                    <a:pt x="895" y="979"/>
                  </a:lnTo>
                  <a:lnTo>
                    <a:pt x="927" y="958"/>
                  </a:lnTo>
                  <a:lnTo>
                    <a:pt x="958" y="935"/>
                  </a:lnTo>
                  <a:lnTo>
                    <a:pt x="985" y="910"/>
                  </a:lnTo>
                  <a:lnTo>
                    <a:pt x="1012" y="883"/>
                  </a:lnTo>
                  <a:lnTo>
                    <a:pt x="1033" y="852"/>
                  </a:lnTo>
                  <a:lnTo>
                    <a:pt x="1040" y="841"/>
                  </a:lnTo>
                  <a:lnTo>
                    <a:pt x="1060" y="808"/>
                  </a:lnTo>
                  <a:lnTo>
                    <a:pt x="1073" y="783"/>
                  </a:lnTo>
                  <a:lnTo>
                    <a:pt x="1085" y="751"/>
                  </a:lnTo>
                  <a:lnTo>
                    <a:pt x="1098" y="712"/>
                  </a:lnTo>
                  <a:lnTo>
                    <a:pt x="1112" y="664"/>
                  </a:lnTo>
                  <a:lnTo>
                    <a:pt x="1123" y="610"/>
                  </a:lnTo>
                  <a:lnTo>
                    <a:pt x="1133" y="551"/>
                  </a:lnTo>
                  <a:lnTo>
                    <a:pt x="1140" y="482"/>
                  </a:lnTo>
                  <a:lnTo>
                    <a:pt x="1142" y="403"/>
                  </a:lnTo>
                  <a:lnTo>
                    <a:pt x="1142" y="317"/>
                  </a:lnTo>
                  <a:lnTo>
                    <a:pt x="1136" y="219"/>
                  </a:lnTo>
                  <a:lnTo>
                    <a:pt x="1127" y="115"/>
                  </a:lnTo>
                  <a:lnTo>
                    <a:pt x="1110" y="0"/>
                  </a:lnTo>
                </a:path>
              </a:pathLst>
            </a:custGeom>
            <a:noFill/>
            <a:ln w="12700" cap="flat" cmpd="sng" algn="ctr">
              <a:solidFill>
                <a:schemeClr val="accent1">
                  <a:alpha val="29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4" name="フリーフォーム 23"/>
            <p:cNvSpPr>
              <a:spLocks/>
            </p:cNvSpPr>
            <p:nvPr/>
          </p:nvSpPr>
          <p:spPr bwMode="auto">
            <a:xfrm>
              <a:off x="3381" y="1608"/>
              <a:ext cx="296" cy="246"/>
            </a:xfrm>
            <a:custGeom>
              <a:avLst/>
              <a:gdLst>
                <a:gd name="T0" fmla="*/ 0 w 309"/>
                <a:gd name="T1" fmla="*/ 0 h 263"/>
                <a:gd name="T2" fmla="*/ 39 w 309"/>
                <a:gd name="T3" fmla="*/ 19 h 263"/>
                <a:gd name="T4" fmla="*/ 79 w 309"/>
                <a:gd name="T5" fmla="*/ 42 h 263"/>
                <a:gd name="T6" fmla="*/ 131 w 309"/>
                <a:gd name="T7" fmla="*/ 73 h 263"/>
                <a:gd name="T8" fmla="*/ 156 w 309"/>
                <a:gd name="T9" fmla="*/ 90 h 263"/>
                <a:gd name="T10" fmla="*/ 183 w 309"/>
                <a:gd name="T11" fmla="*/ 111 h 263"/>
                <a:gd name="T12" fmla="*/ 209 w 309"/>
                <a:gd name="T13" fmla="*/ 132 h 263"/>
                <a:gd name="T14" fmla="*/ 232 w 309"/>
                <a:gd name="T15" fmla="*/ 155 h 263"/>
                <a:gd name="T16" fmla="*/ 257 w 309"/>
                <a:gd name="T17" fmla="*/ 180 h 263"/>
                <a:gd name="T18" fmla="*/ 277 w 309"/>
                <a:gd name="T19" fmla="*/ 205 h 263"/>
                <a:gd name="T20" fmla="*/ 296 w 309"/>
                <a:gd name="T21" fmla="*/ 234 h 263"/>
                <a:gd name="T22" fmla="*/ 309 w 309"/>
                <a:gd name="T23" fmla="*/ 263 h 263"/>
                <a:gd name="T24" fmla="*/ 0 1 256"/>
                <a:gd name="T25" fmla="*/ 0 1 256"/>
                <a:gd name="T26" fmla="*/ 0 1 256"/>
                <a:gd name="T27" fmla="*/ 0 1 256"/>
                <a:gd name="T28" fmla="*/ 0 1 256"/>
                <a:gd name="T29" fmla="*/ 0 1 256"/>
                <a:gd name="T30" fmla="*/ 0 1 256"/>
                <a:gd name="T31" fmla="*/ 0 1 256"/>
                <a:gd name="T32" fmla="*/ 0 1 256"/>
                <a:gd name="T33" fmla="*/ 0 1 256"/>
                <a:gd name="T34" fmla="*/ 0 1 256"/>
                <a:gd name="T35" fmla="*/ 0 1 256"/>
                <a:gd name="T36" fmla="*/ 0 w 309"/>
                <a:gd name="T37" fmla="*/ 0 h 263"/>
                <a:gd name="T38" fmla="*/ 0 w 309"/>
                <a:gd name="T39" fmla="*/ 0 h 2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9" h="263">
                  <a:moveTo>
                    <a:pt x="0" y="0"/>
                  </a:moveTo>
                  <a:lnTo>
                    <a:pt x="39" y="19"/>
                  </a:lnTo>
                  <a:lnTo>
                    <a:pt x="79" y="42"/>
                  </a:lnTo>
                  <a:lnTo>
                    <a:pt x="131" y="73"/>
                  </a:lnTo>
                  <a:lnTo>
                    <a:pt x="156" y="90"/>
                  </a:lnTo>
                  <a:lnTo>
                    <a:pt x="183" y="111"/>
                  </a:lnTo>
                  <a:lnTo>
                    <a:pt x="209" y="132"/>
                  </a:lnTo>
                  <a:lnTo>
                    <a:pt x="232" y="155"/>
                  </a:lnTo>
                  <a:lnTo>
                    <a:pt x="257" y="180"/>
                  </a:lnTo>
                  <a:lnTo>
                    <a:pt x="277" y="205"/>
                  </a:lnTo>
                  <a:lnTo>
                    <a:pt x="296" y="234"/>
                  </a:lnTo>
                  <a:lnTo>
                    <a:pt x="309" y="263"/>
                  </a:lnTo>
                </a:path>
              </a:pathLst>
            </a:custGeom>
            <a:noFill/>
            <a:ln w="12700" cap="flat" cmpd="sng" algn="ctr">
              <a:solidFill>
                <a:schemeClr val="accent1">
                  <a:alpha val="29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sp>
          <p:nvSpPr>
            <p:cNvPr id="25" name="フリーフォーム 24"/>
            <p:cNvSpPr>
              <a:spLocks/>
            </p:cNvSpPr>
            <p:nvPr/>
          </p:nvSpPr>
          <p:spPr bwMode="auto">
            <a:xfrm>
              <a:off x="2079" y="2576"/>
              <a:ext cx="951" cy="157"/>
            </a:xfrm>
            <a:custGeom>
              <a:avLst/>
              <a:gdLst>
                <a:gd name="T0" fmla="*/ 0 w 960"/>
                <a:gd name="T1" fmla="*/ 0 h 157"/>
                <a:gd name="T2" fmla="*/ 98 w 960"/>
                <a:gd name="T3" fmla="*/ 27 h 157"/>
                <a:gd name="T4" fmla="*/ 209 w 960"/>
                <a:gd name="T5" fmla="*/ 53 h 157"/>
                <a:gd name="T6" fmla="*/ 340 w 960"/>
                <a:gd name="T7" fmla="*/ 84 h 157"/>
                <a:gd name="T8" fmla="*/ 493 w 960"/>
                <a:gd name="T9" fmla="*/ 113 h 157"/>
                <a:gd name="T10" fmla="*/ 572 w 960"/>
                <a:gd name="T11" fmla="*/ 126 h 157"/>
                <a:gd name="T12" fmla="*/ 654 w 960"/>
                <a:gd name="T13" fmla="*/ 138 h 157"/>
                <a:gd name="T14" fmla="*/ 735 w 960"/>
                <a:gd name="T15" fmla="*/ 146 h 157"/>
                <a:gd name="T16" fmla="*/ 812 w 960"/>
                <a:gd name="T17" fmla="*/ 153 h 157"/>
                <a:gd name="T18" fmla="*/ 887 w 960"/>
                <a:gd name="T19" fmla="*/ 157 h 157"/>
                <a:gd name="T20" fmla="*/ 960 w 960"/>
                <a:gd name="T21" fmla="*/ 155 h 157"/>
                <a:gd name="T22" fmla="*/ 0 1 256"/>
                <a:gd name="T23" fmla="*/ 0 1 256"/>
                <a:gd name="T24" fmla="*/ 0 1 256"/>
                <a:gd name="T25" fmla="*/ 0 1 256"/>
                <a:gd name="T26" fmla="*/ 0 1 256"/>
                <a:gd name="T27" fmla="*/ 0 1 256"/>
                <a:gd name="T28" fmla="*/ 0 1 256"/>
                <a:gd name="T29" fmla="*/ 0 1 256"/>
                <a:gd name="T30" fmla="*/ 0 1 256"/>
                <a:gd name="T31" fmla="*/ 0 1 256"/>
                <a:gd name="T32" fmla="*/ 0 1 256"/>
                <a:gd name="T33" fmla="*/ 0 w 960"/>
                <a:gd name="T34" fmla="*/ 0 h 157"/>
                <a:gd name="T35" fmla="*/ 0 w 960"/>
                <a:gd name="T36" fmla="*/ 0 h 1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60" h="157">
                  <a:moveTo>
                    <a:pt x="0" y="0"/>
                  </a:moveTo>
                  <a:lnTo>
                    <a:pt x="98" y="27"/>
                  </a:lnTo>
                  <a:lnTo>
                    <a:pt x="209" y="53"/>
                  </a:lnTo>
                  <a:lnTo>
                    <a:pt x="340" y="84"/>
                  </a:lnTo>
                  <a:lnTo>
                    <a:pt x="493" y="113"/>
                  </a:lnTo>
                  <a:lnTo>
                    <a:pt x="572" y="126"/>
                  </a:lnTo>
                  <a:lnTo>
                    <a:pt x="654" y="138"/>
                  </a:lnTo>
                  <a:lnTo>
                    <a:pt x="735" y="146"/>
                  </a:lnTo>
                  <a:lnTo>
                    <a:pt x="812" y="153"/>
                  </a:lnTo>
                  <a:lnTo>
                    <a:pt x="887" y="157"/>
                  </a:lnTo>
                  <a:lnTo>
                    <a:pt x="960" y="155"/>
                  </a:lnTo>
                </a:path>
              </a:pathLst>
            </a:custGeom>
            <a:noFill/>
            <a:ln w="12700" cap="flat" cmpd="sng" algn="ctr">
              <a:solidFill>
                <a:schemeClr val="accent1">
                  <a:alpha val="29000"/>
                </a:schemeClr>
              </a:solidFill>
              <a:prstDash val="solid"/>
              <a:round/>
              <a:headEnd type="none" w="med" len="med"/>
              <a:tailEnd type="none" w="med" len="med"/>
            </a:ln>
            <a:effectLst/>
          </p:spPr>
          <p:txBody>
            <a:bodyPr vert="horz" wrap="square" lIns="91440" tIns="45720" rIns="91440" bIns="45720" anchor="t" compatLnSpc="1"/>
            <a:lstStyle/>
            <a:p>
              <a:endParaRPr kumimoji="0" lang="ja-JP" altLang="en-US">
                <a:solidFill>
                  <a:prstClr val="black"/>
                </a:solidFill>
              </a:endParaRPr>
            </a:p>
          </p:txBody>
        </p:sp>
      </p:grpSp>
      <p:sp>
        <p:nvSpPr>
          <p:cNvPr id="14" name="タイトル プレースホルダー 13"/>
          <p:cNvSpPr>
            <a:spLocks noGrp="1"/>
          </p:cNvSpPr>
          <p:nvPr>
            <p:ph type="title"/>
          </p:nvPr>
        </p:nvSpPr>
        <p:spPr>
          <a:xfrm>
            <a:off x="457200" y="428612"/>
            <a:ext cx="8229600" cy="1143000"/>
          </a:xfrm>
          <a:prstGeom prst="rect">
            <a:avLst/>
          </a:prstGeom>
          <a:effectLst>
            <a:softEdge rad="12700"/>
          </a:effectLst>
        </p:spPr>
        <p:txBody>
          <a:bodyPr vert="horz" rtlCol="0" anchor="ctr">
            <a:normAutofit/>
          </a:bodyPr>
          <a:lstStyle/>
          <a:p>
            <a:r>
              <a:rPr kumimoji="0" lang="ja-JP" altLang="en-US" smtClean="0"/>
              <a:t>マスター タイトルの書式設定</a:t>
            </a:r>
            <a:endParaRPr kumimoji="0" lang="en-US"/>
          </a:p>
        </p:txBody>
      </p:sp>
      <p:sp>
        <p:nvSpPr>
          <p:cNvPr id="13" name="テキスト プレースホルダー 12"/>
          <p:cNvSpPr>
            <a:spLocks noGrp="1"/>
          </p:cNvSpPr>
          <p:nvPr>
            <p:ph type="body" idx="1"/>
          </p:nvPr>
        </p:nvSpPr>
        <p:spPr>
          <a:xfrm>
            <a:off x="457200" y="1601170"/>
            <a:ext cx="8229600" cy="4685350"/>
          </a:xfrm>
          <a:prstGeom prst="rect">
            <a:avLst/>
          </a:prstGeom>
        </p:spPr>
        <p:txBody>
          <a:bodyPr vert="horz" rtlCol="0">
            <a:normAutofit/>
          </a:bodyPr>
          <a:lstStyle/>
          <a:p>
            <a:pPr lvl="0" eaLnBrk="1" latinLnBrk="0" hangingPunct="1"/>
            <a:r>
              <a:rPr kumimoji="0" lang="ja-JP" altLang="en-US" smtClean="0"/>
              <a:t>マスター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grpSp>
        <p:nvGrpSpPr>
          <p:cNvPr id="3" name="グループ化 2"/>
          <p:cNvGrpSpPr/>
          <p:nvPr/>
        </p:nvGrpSpPr>
        <p:grpSpPr>
          <a:xfrm>
            <a:off x="8072430" y="5827532"/>
            <a:ext cx="1071570" cy="1036602"/>
            <a:chOff x="6357950" y="5000636"/>
            <a:chExt cx="1071570" cy="1036602"/>
          </a:xfrm>
          <a:solidFill>
            <a:schemeClr val="accent1">
              <a:alpha val="30000"/>
            </a:schemeClr>
          </a:solidFill>
        </p:grpSpPr>
        <p:sp>
          <p:nvSpPr>
            <p:cNvPr id="33" name="フリーフォーム 32"/>
            <p:cNvSpPr>
              <a:spLocks/>
            </p:cNvSpPr>
            <p:nvPr/>
          </p:nvSpPr>
          <p:spPr bwMode="auto">
            <a:xfrm rot="21162566">
              <a:off x="6357950" y="5000636"/>
              <a:ext cx="1071570" cy="1036602"/>
            </a:xfrm>
            <a:custGeom>
              <a:avLst/>
              <a:gdLst>
                <a:gd name="T0" fmla="*/ 320675 w 551"/>
                <a:gd name="T1" fmla="*/ 11112 h 537"/>
                <a:gd name="T2" fmla="*/ 331787 w 551"/>
                <a:gd name="T3" fmla="*/ 11112 h 537"/>
                <a:gd name="T4" fmla="*/ 265112 w 551"/>
                <a:gd name="T5" fmla="*/ 93662 h 537"/>
                <a:gd name="T6" fmla="*/ 171450 w 551"/>
                <a:gd name="T7" fmla="*/ 185737 h 537"/>
                <a:gd name="T8" fmla="*/ 112712 w 551"/>
                <a:gd name="T9" fmla="*/ 334962 h 537"/>
                <a:gd name="T10" fmla="*/ 136525 w 551"/>
                <a:gd name="T11" fmla="*/ 495300 h 537"/>
                <a:gd name="T12" fmla="*/ 241300 w 551"/>
                <a:gd name="T13" fmla="*/ 633412 h 537"/>
                <a:gd name="T14" fmla="*/ 401637 w 551"/>
                <a:gd name="T15" fmla="*/ 715962 h 537"/>
                <a:gd name="T16" fmla="*/ 563562 w 551"/>
                <a:gd name="T17" fmla="*/ 715962 h 537"/>
                <a:gd name="T18" fmla="*/ 688975 w 551"/>
                <a:gd name="T19" fmla="*/ 600075 h 537"/>
                <a:gd name="T20" fmla="*/ 701675 w 551"/>
                <a:gd name="T21" fmla="*/ 495300 h 537"/>
                <a:gd name="T22" fmla="*/ 642937 w 551"/>
                <a:gd name="T23" fmla="*/ 358775 h 537"/>
                <a:gd name="T24" fmla="*/ 701675 w 551"/>
                <a:gd name="T25" fmla="*/ 404812 h 537"/>
                <a:gd name="T26" fmla="*/ 622300 w 551"/>
                <a:gd name="T27" fmla="*/ 288925 h 537"/>
                <a:gd name="T28" fmla="*/ 735012 w 551"/>
                <a:gd name="T29" fmla="*/ 392112 h 537"/>
                <a:gd name="T30" fmla="*/ 758825 w 551"/>
                <a:gd name="T31" fmla="*/ 471487 h 537"/>
                <a:gd name="T32" fmla="*/ 735012 w 551"/>
                <a:gd name="T33" fmla="*/ 587375 h 537"/>
                <a:gd name="T34" fmla="*/ 746125 w 551"/>
                <a:gd name="T35" fmla="*/ 577850 h 537"/>
                <a:gd name="T36" fmla="*/ 792162 w 551"/>
                <a:gd name="T37" fmla="*/ 495300 h 537"/>
                <a:gd name="T38" fmla="*/ 792162 w 551"/>
                <a:gd name="T39" fmla="*/ 415925 h 537"/>
                <a:gd name="T40" fmla="*/ 725487 w 551"/>
                <a:gd name="T41" fmla="*/ 263525 h 537"/>
                <a:gd name="T42" fmla="*/ 746125 w 551"/>
                <a:gd name="T43" fmla="*/ 242887 h 537"/>
                <a:gd name="T44" fmla="*/ 642937 w 551"/>
                <a:gd name="T45" fmla="*/ 160337 h 537"/>
                <a:gd name="T46" fmla="*/ 527050 w 551"/>
                <a:gd name="T47" fmla="*/ 139700 h 537"/>
                <a:gd name="T48" fmla="*/ 517525 w 551"/>
                <a:gd name="T49" fmla="*/ 127000 h 537"/>
                <a:gd name="T50" fmla="*/ 527050 w 551"/>
                <a:gd name="T51" fmla="*/ 103187 h 537"/>
                <a:gd name="T52" fmla="*/ 585787 w 551"/>
                <a:gd name="T53" fmla="*/ 80962 h 537"/>
                <a:gd name="T54" fmla="*/ 782637 w 551"/>
                <a:gd name="T55" fmla="*/ 196850 h 537"/>
                <a:gd name="T56" fmla="*/ 862012 w 551"/>
                <a:gd name="T57" fmla="*/ 334962 h 537"/>
                <a:gd name="T58" fmla="*/ 862012 w 551"/>
                <a:gd name="T59" fmla="*/ 495300 h 537"/>
                <a:gd name="T60" fmla="*/ 804862 w 551"/>
                <a:gd name="T61" fmla="*/ 669925 h 537"/>
                <a:gd name="T62" fmla="*/ 688975 w 551"/>
                <a:gd name="T63" fmla="*/ 785812 h 537"/>
                <a:gd name="T64" fmla="*/ 563562 w 551"/>
                <a:gd name="T65" fmla="*/ 842962 h 537"/>
                <a:gd name="T66" fmla="*/ 390525 w 551"/>
                <a:gd name="T67" fmla="*/ 852487 h 537"/>
                <a:gd name="T68" fmla="*/ 207962 w 551"/>
                <a:gd name="T69" fmla="*/ 793750 h 537"/>
                <a:gd name="T70" fmla="*/ 57150 w 551"/>
                <a:gd name="T71" fmla="*/ 669925 h 537"/>
                <a:gd name="T72" fmla="*/ 46037 w 551"/>
                <a:gd name="T73" fmla="*/ 611187 h 537"/>
                <a:gd name="T74" fmla="*/ 92075 w 551"/>
                <a:gd name="T75" fmla="*/ 690562 h 537"/>
                <a:gd name="T76" fmla="*/ 103187 w 551"/>
                <a:gd name="T77" fmla="*/ 681037 h 537"/>
                <a:gd name="T78" fmla="*/ 112712 w 551"/>
                <a:gd name="T79" fmla="*/ 690562 h 537"/>
                <a:gd name="T80" fmla="*/ 33337 w 551"/>
                <a:gd name="T81" fmla="*/ 528637 h 537"/>
                <a:gd name="T82" fmla="*/ 0 w 551"/>
                <a:gd name="T83" fmla="*/ 379412 h 537"/>
                <a:gd name="T84" fmla="*/ 9525 w 551"/>
                <a:gd name="T85" fmla="*/ 404812 h 537"/>
                <a:gd name="T86" fmla="*/ 46037 w 551"/>
                <a:gd name="T87" fmla="*/ 368300 h 537"/>
                <a:gd name="T88" fmla="*/ 79375 w 551"/>
                <a:gd name="T89" fmla="*/ 219075 h 537"/>
                <a:gd name="T90" fmla="*/ 182562 w 551"/>
                <a:gd name="T91" fmla="*/ 103187 h 537"/>
                <a:gd name="T92" fmla="*/ 265112 w 551"/>
                <a:gd name="T93" fmla="*/ 57150 h 537"/>
                <a:gd name="T94" fmla="*/ 311150 w 551"/>
                <a:gd name="T95" fmla="*/ 23812 h 537"/>
                <a:gd name="T96" fmla="*/ 0 1 256"/>
                <a:gd name="T97" fmla="*/ 0 1 256"/>
                <a:gd name="T98" fmla="*/ 0 1 256"/>
                <a:gd name="T99" fmla="*/ 0 1 256"/>
                <a:gd name="T100" fmla="*/ 0 1 256"/>
                <a:gd name="T101" fmla="*/ 0 1 256"/>
                <a:gd name="T102" fmla="*/ 0 1 256"/>
                <a:gd name="T103" fmla="*/ 0 1 256"/>
                <a:gd name="T104" fmla="*/ 0 1 256"/>
                <a:gd name="T105" fmla="*/ 0 1 256"/>
                <a:gd name="T106" fmla="*/ 0 1 256"/>
                <a:gd name="T107" fmla="*/ 0 1 256"/>
                <a:gd name="T108" fmla="*/ 0 1 256"/>
                <a:gd name="T109" fmla="*/ 0 1 256"/>
                <a:gd name="T110" fmla="*/ 0 1 256"/>
                <a:gd name="T111" fmla="*/ 0 1 256"/>
                <a:gd name="T112" fmla="*/ 0 1 256"/>
                <a:gd name="T113" fmla="*/ 0 1 256"/>
                <a:gd name="T114" fmla="*/ 0 1 256"/>
                <a:gd name="T115" fmla="*/ 0 1 256"/>
                <a:gd name="T116" fmla="*/ 0 1 256"/>
                <a:gd name="T117" fmla="*/ 0 1 256"/>
                <a:gd name="T118" fmla="*/ 0 1 256"/>
                <a:gd name="T119" fmla="*/ 0 1 256"/>
                <a:gd name="T120" fmla="*/ 0 1 256"/>
                <a:gd name="T121" fmla="*/ 0 1 256"/>
                <a:gd name="T122" fmla="*/ 0 1 256"/>
                <a:gd name="T123" fmla="*/ 0 1 256"/>
                <a:gd name="T124" fmla="*/ 0 1 256"/>
                <a:gd name="T125" fmla="*/ 0 1 256"/>
                <a:gd name="T126" fmla="*/ 0 1 256"/>
                <a:gd name="T127" fmla="*/ 0 1 256"/>
                <a:gd name="T128" fmla="*/ 0 1 256"/>
                <a:gd name="T129" fmla="*/ 0 1 256"/>
                <a:gd name="T130" fmla="*/ 0 1 256"/>
                <a:gd name="T131" fmla="*/ 0 1 256"/>
                <a:gd name="T132" fmla="*/ 0 1 256"/>
                <a:gd name="T133" fmla="*/ 0 1 256"/>
                <a:gd name="T134" fmla="*/ 0 1 256"/>
                <a:gd name="T135" fmla="*/ 0 1 256"/>
                <a:gd name="T136" fmla="*/ 0 1 256"/>
                <a:gd name="T137" fmla="*/ 0 1 256"/>
                <a:gd name="T138" fmla="*/ 0 1 256"/>
                <a:gd name="T139" fmla="*/ 0 1 256"/>
                <a:gd name="T140" fmla="*/ 0 1 256"/>
                <a:gd name="T141" fmla="*/ 0 1 256"/>
                <a:gd name="T142" fmla="*/ 0 1 256"/>
                <a:gd name="T143" fmla="*/ 0 1 256"/>
                <a:gd name="T144" fmla="*/ 0 w 551"/>
                <a:gd name="T145" fmla="*/ 0 h 537"/>
                <a:gd name="T146" fmla="*/ 0 w 551"/>
                <a:gd name="T147" fmla="*/ 0 h 53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51" h="537">
                  <a:moveTo>
                    <a:pt x="196" y="15"/>
                  </a:moveTo>
                  <a:lnTo>
                    <a:pt x="202" y="7"/>
                  </a:lnTo>
                  <a:lnTo>
                    <a:pt x="217" y="0"/>
                  </a:lnTo>
                  <a:lnTo>
                    <a:pt x="209" y="7"/>
                  </a:lnTo>
                  <a:lnTo>
                    <a:pt x="196" y="30"/>
                  </a:lnTo>
                  <a:lnTo>
                    <a:pt x="167" y="59"/>
                  </a:lnTo>
                  <a:lnTo>
                    <a:pt x="136" y="80"/>
                  </a:lnTo>
                  <a:lnTo>
                    <a:pt x="108" y="117"/>
                  </a:lnTo>
                  <a:lnTo>
                    <a:pt x="86" y="174"/>
                  </a:lnTo>
                  <a:lnTo>
                    <a:pt x="71" y="211"/>
                  </a:lnTo>
                  <a:lnTo>
                    <a:pt x="71" y="247"/>
                  </a:lnTo>
                  <a:lnTo>
                    <a:pt x="86" y="312"/>
                  </a:lnTo>
                  <a:lnTo>
                    <a:pt x="115" y="364"/>
                  </a:lnTo>
                  <a:lnTo>
                    <a:pt x="152" y="399"/>
                  </a:lnTo>
                  <a:lnTo>
                    <a:pt x="196" y="435"/>
                  </a:lnTo>
                  <a:lnTo>
                    <a:pt x="253" y="451"/>
                  </a:lnTo>
                  <a:lnTo>
                    <a:pt x="303" y="458"/>
                  </a:lnTo>
                  <a:lnTo>
                    <a:pt x="355" y="451"/>
                  </a:lnTo>
                  <a:lnTo>
                    <a:pt x="392" y="435"/>
                  </a:lnTo>
                  <a:lnTo>
                    <a:pt x="434" y="378"/>
                  </a:lnTo>
                  <a:lnTo>
                    <a:pt x="442" y="356"/>
                  </a:lnTo>
                  <a:lnTo>
                    <a:pt x="442" y="312"/>
                  </a:lnTo>
                  <a:lnTo>
                    <a:pt x="434" y="284"/>
                  </a:lnTo>
                  <a:lnTo>
                    <a:pt x="405" y="226"/>
                  </a:lnTo>
                  <a:lnTo>
                    <a:pt x="413" y="226"/>
                  </a:lnTo>
                  <a:lnTo>
                    <a:pt x="442" y="255"/>
                  </a:lnTo>
                  <a:lnTo>
                    <a:pt x="442" y="232"/>
                  </a:lnTo>
                  <a:lnTo>
                    <a:pt x="392" y="182"/>
                  </a:lnTo>
                  <a:lnTo>
                    <a:pt x="405" y="182"/>
                  </a:lnTo>
                  <a:lnTo>
                    <a:pt x="463" y="247"/>
                  </a:lnTo>
                  <a:lnTo>
                    <a:pt x="470" y="276"/>
                  </a:lnTo>
                  <a:lnTo>
                    <a:pt x="478" y="297"/>
                  </a:lnTo>
                  <a:lnTo>
                    <a:pt x="478" y="320"/>
                  </a:lnTo>
                  <a:lnTo>
                    <a:pt x="463" y="370"/>
                  </a:lnTo>
                  <a:lnTo>
                    <a:pt x="470" y="370"/>
                  </a:lnTo>
                  <a:lnTo>
                    <a:pt x="470" y="364"/>
                  </a:lnTo>
                  <a:lnTo>
                    <a:pt x="486" y="341"/>
                  </a:lnTo>
                  <a:lnTo>
                    <a:pt x="499" y="312"/>
                  </a:lnTo>
                  <a:lnTo>
                    <a:pt x="499" y="291"/>
                  </a:lnTo>
                  <a:lnTo>
                    <a:pt x="499" y="262"/>
                  </a:lnTo>
                  <a:lnTo>
                    <a:pt x="478" y="211"/>
                  </a:lnTo>
                  <a:lnTo>
                    <a:pt x="457" y="166"/>
                  </a:lnTo>
                  <a:lnTo>
                    <a:pt x="463" y="161"/>
                  </a:lnTo>
                  <a:lnTo>
                    <a:pt x="470" y="153"/>
                  </a:lnTo>
                  <a:lnTo>
                    <a:pt x="442" y="124"/>
                  </a:lnTo>
                  <a:lnTo>
                    <a:pt x="405" y="101"/>
                  </a:lnTo>
                  <a:lnTo>
                    <a:pt x="355" y="95"/>
                  </a:lnTo>
                  <a:lnTo>
                    <a:pt x="332" y="88"/>
                  </a:lnTo>
                  <a:lnTo>
                    <a:pt x="311" y="80"/>
                  </a:lnTo>
                  <a:lnTo>
                    <a:pt x="326" y="80"/>
                  </a:lnTo>
                  <a:lnTo>
                    <a:pt x="369" y="65"/>
                  </a:lnTo>
                  <a:lnTo>
                    <a:pt x="332" y="65"/>
                  </a:lnTo>
                  <a:lnTo>
                    <a:pt x="332" y="51"/>
                  </a:lnTo>
                  <a:lnTo>
                    <a:pt x="369" y="51"/>
                  </a:lnTo>
                  <a:lnTo>
                    <a:pt x="457" y="95"/>
                  </a:lnTo>
                  <a:lnTo>
                    <a:pt x="493" y="124"/>
                  </a:lnTo>
                  <a:lnTo>
                    <a:pt x="522" y="161"/>
                  </a:lnTo>
                  <a:lnTo>
                    <a:pt x="543" y="211"/>
                  </a:lnTo>
                  <a:lnTo>
                    <a:pt x="551" y="268"/>
                  </a:lnTo>
                  <a:lnTo>
                    <a:pt x="543" y="312"/>
                  </a:lnTo>
                  <a:lnTo>
                    <a:pt x="528" y="370"/>
                  </a:lnTo>
                  <a:lnTo>
                    <a:pt x="507" y="422"/>
                  </a:lnTo>
                  <a:lnTo>
                    <a:pt x="470" y="464"/>
                  </a:lnTo>
                  <a:lnTo>
                    <a:pt x="434" y="495"/>
                  </a:lnTo>
                  <a:lnTo>
                    <a:pt x="397" y="516"/>
                  </a:lnTo>
                  <a:lnTo>
                    <a:pt x="355" y="531"/>
                  </a:lnTo>
                  <a:lnTo>
                    <a:pt x="303" y="537"/>
                  </a:lnTo>
                  <a:lnTo>
                    <a:pt x="246" y="537"/>
                  </a:lnTo>
                  <a:lnTo>
                    <a:pt x="188" y="523"/>
                  </a:lnTo>
                  <a:lnTo>
                    <a:pt x="131" y="500"/>
                  </a:lnTo>
                  <a:lnTo>
                    <a:pt x="79" y="464"/>
                  </a:lnTo>
                  <a:lnTo>
                    <a:pt x="36" y="422"/>
                  </a:lnTo>
                  <a:lnTo>
                    <a:pt x="0" y="356"/>
                  </a:lnTo>
                  <a:lnTo>
                    <a:pt x="29" y="385"/>
                  </a:lnTo>
                  <a:lnTo>
                    <a:pt x="50" y="429"/>
                  </a:lnTo>
                  <a:lnTo>
                    <a:pt x="58" y="435"/>
                  </a:lnTo>
                  <a:lnTo>
                    <a:pt x="58" y="429"/>
                  </a:lnTo>
                  <a:lnTo>
                    <a:pt x="65" y="429"/>
                  </a:lnTo>
                  <a:lnTo>
                    <a:pt x="71" y="429"/>
                  </a:lnTo>
                  <a:lnTo>
                    <a:pt x="71" y="435"/>
                  </a:lnTo>
                  <a:lnTo>
                    <a:pt x="42" y="393"/>
                  </a:lnTo>
                  <a:lnTo>
                    <a:pt x="21" y="333"/>
                  </a:lnTo>
                  <a:lnTo>
                    <a:pt x="0" y="276"/>
                  </a:lnTo>
                  <a:lnTo>
                    <a:pt x="0" y="239"/>
                  </a:lnTo>
                  <a:lnTo>
                    <a:pt x="0" y="197"/>
                  </a:lnTo>
                  <a:lnTo>
                    <a:pt x="6" y="255"/>
                  </a:lnTo>
                  <a:lnTo>
                    <a:pt x="29" y="297"/>
                  </a:lnTo>
                  <a:lnTo>
                    <a:pt x="29" y="232"/>
                  </a:lnTo>
                  <a:lnTo>
                    <a:pt x="36" y="166"/>
                  </a:lnTo>
                  <a:lnTo>
                    <a:pt x="50" y="138"/>
                  </a:lnTo>
                  <a:lnTo>
                    <a:pt x="71" y="109"/>
                  </a:lnTo>
                  <a:lnTo>
                    <a:pt x="115" y="65"/>
                  </a:lnTo>
                  <a:lnTo>
                    <a:pt x="144" y="51"/>
                  </a:lnTo>
                  <a:lnTo>
                    <a:pt x="167" y="36"/>
                  </a:lnTo>
                  <a:lnTo>
                    <a:pt x="188" y="15"/>
                  </a:lnTo>
                  <a:lnTo>
                    <a:pt x="196" y="15"/>
                  </a:lnTo>
                  <a:close/>
                </a:path>
              </a:pathLst>
            </a:custGeom>
            <a:grp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34" name="フリーフォーム 33"/>
            <p:cNvSpPr>
              <a:spLocks/>
            </p:cNvSpPr>
            <p:nvPr/>
          </p:nvSpPr>
          <p:spPr bwMode="auto">
            <a:xfrm>
              <a:off x="6715140" y="5214950"/>
              <a:ext cx="431310" cy="71438"/>
            </a:xfrm>
            <a:custGeom>
              <a:avLst/>
              <a:gdLst>
                <a:gd name="T0" fmla="*/ 0 w 232"/>
                <a:gd name="T1" fmla="*/ 0 h 44"/>
                <a:gd name="T2" fmla="*/ 196850 w 232"/>
                <a:gd name="T3" fmla="*/ 12700 h 44"/>
                <a:gd name="T4" fmla="*/ 301625 w 232"/>
                <a:gd name="T5" fmla="*/ 36513 h 44"/>
                <a:gd name="T6" fmla="*/ 334963 w 232"/>
                <a:gd name="T7" fmla="*/ 46038 h 44"/>
                <a:gd name="T8" fmla="*/ 358775 w 232"/>
                <a:gd name="T9" fmla="*/ 58738 h 44"/>
                <a:gd name="T10" fmla="*/ 368300 w 232"/>
                <a:gd name="T11" fmla="*/ 69850 h 44"/>
                <a:gd name="T12" fmla="*/ 346075 w 232"/>
                <a:gd name="T13" fmla="*/ 69850 h 44"/>
                <a:gd name="T14" fmla="*/ 288925 w 232"/>
                <a:gd name="T15" fmla="*/ 46038 h 44"/>
                <a:gd name="T16" fmla="*/ 219075 w 232"/>
                <a:gd name="T17" fmla="*/ 36513 h 44"/>
                <a:gd name="T18" fmla="*/ 219075 w 232"/>
                <a:gd name="T19" fmla="*/ 46038 h 44"/>
                <a:gd name="T20" fmla="*/ 242888 w 232"/>
                <a:gd name="T21" fmla="*/ 69850 h 44"/>
                <a:gd name="T22" fmla="*/ 219075 w 232"/>
                <a:gd name="T23" fmla="*/ 69850 h 44"/>
                <a:gd name="T24" fmla="*/ 196850 w 232"/>
                <a:gd name="T25" fmla="*/ 58738 h 44"/>
                <a:gd name="T26" fmla="*/ 173038 w 232"/>
                <a:gd name="T27" fmla="*/ 46038 h 44"/>
                <a:gd name="T28" fmla="*/ 11113 w 232"/>
                <a:gd name="T29" fmla="*/ 0 h 44"/>
                <a:gd name="T30" fmla="*/ 0 w 232"/>
                <a:gd name="T31" fmla="*/ 0 h 44"/>
                <a:gd name="T32" fmla="*/ 0 1 256"/>
                <a:gd name="T33" fmla="*/ 0 1 256"/>
                <a:gd name="T34" fmla="*/ 0 1 256"/>
                <a:gd name="T35" fmla="*/ 0 1 256"/>
                <a:gd name="T36" fmla="*/ 0 1 256"/>
                <a:gd name="T37" fmla="*/ 0 1 256"/>
                <a:gd name="T38" fmla="*/ 0 1 256"/>
                <a:gd name="T39" fmla="*/ 0 1 256"/>
                <a:gd name="T40" fmla="*/ 0 1 256"/>
                <a:gd name="T41" fmla="*/ 0 1 256"/>
                <a:gd name="T42" fmla="*/ 0 1 256"/>
                <a:gd name="T43" fmla="*/ 0 1 256"/>
                <a:gd name="T44" fmla="*/ 0 1 256"/>
                <a:gd name="T45" fmla="*/ 0 1 256"/>
                <a:gd name="T46" fmla="*/ 0 1 256"/>
                <a:gd name="T47" fmla="*/ 0 1 256"/>
                <a:gd name="T48" fmla="*/ 0 w 232"/>
                <a:gd name="T49" fmla="*/ 0 h 44"/>
                <a:gd name="T50" fmla="*/ 0 w 232"/>
                <a:gd name="T51" fmla="*/ 0 h 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2" h="44">
                  <a:moveTo>
                    <a:pt x="0" y="0"/>
                  </a:moveTo>
                  <a:lnTo>
                    <a:pt x="124" y="8"/>
                  </a:lnTo>
                  <a:lnTo>
                    <a:pt x="190" y="23"/>
                  </a:lnTo>
                  <a:lnTo>
                    <a:pt x="211" y="29"/>
                  </a:lnTo>
                  <a:lnTo>
                    <a:pt x="226" y="37"/>
                  </a:lnTo>
                  <a:lnTo>
                    <a:pt x="232" y="44"/>
                  </a:lnTo>
                  <a:lnTo>
                    <a:pt x="218" y="44"/>
                  </a:lnTo>
                  <a:lnTo>
                    <a:pt x="182" y="29"/>
                  </a:lnTo>
                  <a:lnTo>
                    <a:pt x="138" y="23"/>
                  </a:lnTo>
                  <a:lnTo>
                    <a:pt x="138" y="29"/>
                  </a:lnTo>
                  <a:lnTo>
                    <a:pt x="153" y="44"/>
                  </a:lnTo>
                  <a:lnTo>
                    <a:pt x="138" y="44"/>
                  </a:lnTo>
                  <a:lnTo>
                    <a:pt x="124" y="37"/>
                  </a:lnTo>
                  <a:lnTo>
                    <a:pt x="109" y="29"/>
                  </a:lnTo>
                  <a:lnTo>
                    <a:pt x="7" y="0"/>
                  </a:lnTo>
                  <a:lnTo>
                    <a:pt x="0" y="0"/>
                  </a:lnTo>
                  <a:close/>
                </a:path>
              </a:pathLst>
            </a:custGeom>
            <a:grp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sp>
          <p:nvSpPr>
            <p:cNvPr id="35" name="フリーフォーム 34"/>
            <p:cNvSpPr>
              <a:spLocks/>
            </p:cNvSpPr>
            <p:nvPr/>
          </p:nvSpPr>
          <p:spPr bwMode="auto">
            <a:xfrm>
              <a:off x="6786578" y="5357826"/>
              <a:ext cx="232643" cy="71242"/>
            </a:xfrm>
            <a:custGeom>
              <a:avLst/>
              <a:gdLst>
                <a:gd name="T0" fmla="*/ 0 w 94"/>
                <a:gd name="T1" fmla="*/ 0 h 29"/>
                <a:gd name="T2" fmla="*/ 82550 w 94"/>
                <a:gd name="T3" fmla="*/ 12700 h 29"/>
                <a:gd name="T4" fmla="*/ 149225 w 94"/>
                <a:gd name="T5" fmla="*/ 33338 h 29"/>
                <a:gd name="T6" fmla="*/ 149225 w 94"/>
                <a:gd name="T7" fmla="*/ 46038 h 29"/>
                <a:gd name="T8" fmla="*/ 127000 w 94"/>
                <a:gd name="T9" fmla="*/ 46038 h 29"/>
                <a:gd name="T10" fmla="*/ 69850 w 94"/>
                <a:gd name="T11" fmla="*/ 25400 h 29"/>
                <a:gd name="T12" fmla="*/ 11113 w 94"/>
                <a:gd name="T13" fmla="*/ 0 h 29"/>
                <a:gd name="T14" fmla="*/ 0 w 94"/>
                <a:gd name="T15" fmla="*/ 0 h 29"/>
                <a:gd name="T16" fmla="*/ 0 1 256"/>
                <a:gd name="T17" fmla="*/ 0 1 256"/>
                <a:gd name="T18" fmla="*/ 0 1 256"/>
                <a:gd name="T19" fmla="*/ 0 1 256"/>
                <a:gd name="T20" fmla="*/ 0 1 256"/>
                <a:gd name="T21" fmla="*/ 0 1 256"/>
                <a:gd name="T22" fmla="*/ 0 1 256"/>
                <a:gd name="T23" fmla="*/ 0 1 256"/>
                <a:gd name="T24" fmla="*/ 0 w 94"/>
                <a:gd name="T25" fmla="*/ 0 h 29"/>
                <a:gd name="T26" fmla="*/ 0 w 94"/>
                <a:gd name="T27" fmla="*/ 0 h 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29">
                  <a:moveTo>
                    <a:pt x="0" y="0"/>
                  </a:moveTo>
                  <a:lnTo>
                    <a:pt x="52" y="8"/>
                  </a:lnTo>
                  <a:lnTo>
                    <a:pt x="94" y="21"/>
                  </a:lnTo>
                  <a:lnTo>
                    <a:pt x="94" y="29"/>
                  </a:lnTo>
                  <a:lnTo>
                    <a:pt x="80" y="29"/>
                  </a:lnTo>
                  <a:lnTo>
                    <a:pt x="44" y="16"/>
                  </a:lnTo>
                  <a:lnTo>
                    <a:pt x="7" y="0"/>
                  </a:lnTo>
                  <a:lnTo>
                    <a:pt x="0" y="0"/>
                  </a:lnTo>
                  <a:close/>
                </a:path>
              </a:pathLst>
            </a:custGeom>
            <a:grpFill/>
            <a:ln w="9525" cap="flat" cmpd="sng" algn="ctr">
              <a:noFill/>
              <a:prstDash val="solid"/>
              <a:miter lim="800000"/>
              <a:headEnd type="none" w="med" len="med"/>
              <a:tailEnd type="none" w="med" len="med"/>
            </a:ln>
            <a:effectLst/>
          </p:spPr>
          <p:txBody>
            <a:bodyPr vert="horz" wrap="square" lIns="91440" tIns="45720" rIns="91440" bIns="45720" anchor="t" compatLnSpc="1"/>
            <a:lstStyle/>
            <a:p>
              <a:endParaRPr kumimoji="0" lang="ja-JP" altLang="en-US">
                <a:solidFill>
                  <a:srgbClr val="FF0000">
                    <a:alpha val="100000"/>
                  </a:srgbClr>
                </a:solidFill>
              </a:endParaRPr>
            </a:p>
          </p:txBody>
        </p:sp>
      </p:grpSp>
    </p:spTree>
    <p:extLst>
      <p:ext uri="{BB962C8B-B14F-4D97-AF65-F5344CB8AC3E}">
        <p14:creationId xmlns:p14="http://schemas.microsoft.com/office/powerpoint/2010/main" val="300215981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rtl="0" eaLnBrk="1" latinLnBrk="0" hangingPunct="1">
        <a:spcBef>
          <a:spcPct val="0"/>
        </a:spcBef>
        <a:buNone/>
        <a:defRPr kumimoji="1" sz="4400" baseline="0">
          <a:ln>
            <a:noFill/>
          </a:ln>
          <a:solidFill>
            <a:schemeClr val="tx2"/>
          </a:solidFill>
          <a:effectLst>
            <a:glow rad="101600">
              <a:schemeClr val="bg2">
                <a:tint val="20000"/>
                <a:alpha val="60000"/>
              </a:schemeClr>
            </a:glow>
            <a:outerShdw blurRad="50800" dist="50800" dir="2700000" algn="tl" rotWithShape="0">
              <a:srgbClr val="000000">
                <a:alpha val="43137"/>
              </a:srgbClr>
            </a:outerShdw>
          </a:effectLst>
          <a:latin typeface="+mj-lt"/>
          <a:ea typeface="+mj-ea"/>
          <a:cs typeface="+mj-cs"/>
        </a:defRPr>
      </a:lvl1pPr>
    </p:titleStyle>
    <p:bodyStyle>
      <a:lvl1pPr marL="342900" indent="-342900" algn="l" rtl="0" eaLnBrk="1" latinLnBrk="0" hangingPunct="1">
        <a:spcBef>
          <a:spcPct val="20000"/>
        </a:spcBef>
        <a:buClr>
          <a:srgbClr val="C00000"/>
        </a:buClr>
        <a:buSzPct val="80000"/>
        <a:buFont typeface="Wingdings"/>
        <a:buChar char="l"/>
        <a:defRPr kumimoji="1" sz="3200" baseline="0">
          <a:solidFill>
            <a:schemeClr val="tx2"/>
          </a:solidFill>
          <a:latin typeface="+mn-lt"/>
          <a:ea typeface="+mn-ea"/>
          <a:cs typeface="+mn-cs"/>
        </a:defRPr>
      </a:lvl1pPr>
      <a:lvl2pPr marL="742950" indent="-285750" algn="l" rtl="0" eaLnBrk="1" latinLnBrk="0" hangingPunct="1">
        <a:spcBef>
          <a:spcPct val="20000"/>
        </a:spcBef>
        <a:buClr>
          <a:srgbClr val="C00000"/>
        </a:buClr>
        <a:buSzPct val="65000"/>
        <a:buFont typeface="Wingdings"/>
        <a:buChar char="l"/>
        <a:defRPr kumimoji="1" sz="2800" baseline="0">
          <a:solidFill>
            <a:schemeClr val="tx2"/>
          </a:solidFill>
          <a:latin typeface="+mn-lt"/>
          <a:ea typeface="+mn-ea"/>
          <a:cs typeface="+mn-cs"/>
        </a:defRPr>
      </a:lvl2pPr>
      <a:lvl3pPr marL="1143000" indent="-228600" algn="l" rtl="0" eaLnBrk="1" latinLnBrk="0" hangingPunct="1">
        <a:spcBef>
          <a:spcPct val="20000"/>
        </a:spcBef>
        <a:buClr>
          <a:srgbClr val="C00000"/>
        </a:buClr>
        <a:buSzPct val="60000"/>
        <a:buFont typeface="Wingdings"/>
        <a:buChar char="l"/>
        <a:defRPr kumimoji="1" sz="2400" baseline="0">
          <a:solidFill>
            <a:schemeClr val="tx2"/>
          </a:solidFill>
          <a:latin typeface="+mn-lt"/>
          <a:ea typeface="+mn-ea"/>
          <a:cs typeface="+mn-cs"/>
        </a:defRPr>
      </a:lvl3pPr>
      <a:lvl4pPr marL="1600200" indent="-228600" algn="l" rtl="0" eaLnBrk="1" latinLnBrk="0" hangingPunct="1">
        <a:spcBef>
          <a:spcPct val="20000"/>
        </a:spcBef>
        <a:buClr>
          <a:schemeClr val="accent1"/>
        </a:buClr>
        <a:buSzPct val="60000"/>
        <a:buFont typeface="Wingdings"/>
        <a:buChar char="l"/>
        <a:defRPr kumimoji="1" sz="2000" baseline="0">
          <a:solidFill>
            <a:schemeClr val="tx2"/>
          </a:solidFill>
          <a:latin typeface="+mn-lt"/>
          <a:ea typeface="+mn-ea"/>
          <a:cs typeface="+mn-cs"/>
        </a:defRPr>
      </a:lvl4pPr>
      <a:lvl5pPr marL="2057400" indent="-228600" algn="l" rtl="0" eaLnBrk="1" latinLnBrk="0" hangingPunct="1">
        <a:spcBef>
          <a:spcPct val="20000"/>
        </a:spcBef>
        <a:buClr>
          <a:schemeClr val="accent1"/>
        </a:buClr>
        <a:buSzPct val="55000"/>
        <a:buFont typeface="Wingdings"/>
        <a:buChar char="l"/>
        <a:defRPr kumimoji="1" sz="2000" baseline="0">
          <a:solidFill>
            <a:schemeClr val="tx2"/>
          </a:solidFill>
          <a:latin typeface="+mn-lt"/>
          <a:ea typeface="+mn-ea"/>
          <a:cs typeface="+mn-cs"/>
        </a:defRPr>
      </a:lvl5pPr>
      <a:lvl6pPr marL="2514600" indent="-228600" algn="l" rtl="0" eaLnBrk="1" latinLnBrk="0" hangingPunct="1">
        <a:spcBef>
          <a:spcPct val="20000"/>
        </a:spcBef>
        <a:buClr>
          <a:schemeClr val="accent1"/>
        </a:buClr>
        <a:buSzPct val="50000"/>
        <a:buFont typeface="Wingdings"/>
        <a:buChar char="l"/>
        <a:defRPr kumimoji="1" sz="1900">
          <a:solidFill>
            <a:schemeClr val="accent1">
              <a:shade val="50000"/>
            </a:schemeClr>
          </a:solidFill>
          <a:latin typeface="+mn-lt"/>
          <a:ea typeface="+mn-ea"/>
          <a:cs typeface="+mn-cs"/>
        </a:defRPr>
      </a:lvl6pPr>
      <a:lvl7pPr marL="2971800" indent="-228600" algn="l" rtl="0" eaLnBrk="1" latinLnBrk="0" hangingPunct="1">
        <a:spcBef>
          <a:spcPct val="20000"/>
        </a:spcBef>
        <a:buClr>
          <a:schemeClr val="tx2"/>
        </a:buClr>
        <a:buSzPct val="50000"/>
        <a:buFont typeface="Wingdings"/>
        <a:buChar char="l"/>
        <a:defRPr kumimoji="1" lang="ja-JP" altLang="en-US" sz="1600" smtClean="0">
          <a:solidFill>
            <a:schemeClr val="accent1">
              <a:shade val="50000"/>
            </a:schemeClr>
          </a:solidFill>
          <a:latin typeface="+mn-lt"/>
          <a:ea typeface="+mn-ea"/>
          <a:cs typeface="+mn-cs"/>
        </a:defRPr>
      </a:lvl7pPr>
      <a:lvl8pPr marL="3429000" indent="-228600" algn="l" rtl="0" eaLnBrk="1" latinLnBrk="0" hangingPunct="1">
        <a:spcBef>
          <a:spcPct val="20000"/>
        </a:spcBef>
        <a:buClr>
          <a:schemeClr val="tx2"/>
        </a:buClr>
        <a:buSzPct val="50000"/>
        <a:buFont typeface="Wingdings"/>
        <a:buChar char="l"/>
        <a:defRPr kumimoji="1" lang="ja-JP" altLang="en-US" sz="1600" smtClean="0">
          <a:solidFill>
            <a:schemeClr val="accent1">
              <a:shade val="50000"/>
            </a:schemeClr>
          </a:solidFill>
          <a:latin typeface="+mn-lt"/>
          <a:ea typeface="+mn-ea"/>
          <a:cs typeface="+mn-cs"/>
        </a:defRPr>
      </a:lvl8pPr>
      <a:lvl9pPr marL="3886200" indent="-228600" algn="l" rtl="0" eaLnBrk="1" latinLnBrk="0" hangingPunct="1">
        <a:spcBef>
          <a:spcPct val="20000"/>
        </a:spcBef>
        <a:buClr>
          <a:schemeClr val="tx2"/>
        </a:buClr>
        <a:buSzPct val="50000"/>
        <a:buFont typeface="Wingdings"/>
        <a:buChar char="l"/>
        <a:defRPr kumimoji="1" lang="ja-JP" altLang="en-US" sz="1600" smtClean="0">
          <a:solidFill>
            <a:schemeClr val="accent1">
              <a:shade val="50000"/>
            </a:schemeClr>
          </a:solidFill>
          <a:latin typeface="+mn-lt"/>
          <a:ea typeface="+mn-ea"/>
          <a:cs typeface="+mn-cs"/>
        </a:defRPr>
      </a:lvl9pPr>
    </p:bodyStyle>
    <p:otherStyle>
      <a:lvl1pPr marL="0" algn="l" rtl="0" eaLnBrk="1" latinLnBrk="0" hangingPunct="1">
        <a:defRPr kumimoji="1">
          <a:solidFill>
            <a:schemeClr val="tx1"/>
          </a:solidFill>
          <a:latin typeface="+mn-lt"/>
          <a:ea typeface="+mn-ea"/>
          <a:cs typeface="+mn-cs"/>
        </a:defRPr>
      </a:lvl1pPr>
      <a:lvl2pPr marL="457200" algn="l" rtl="0" eaLnBrk="1" latinLnBrk="0" hangingPunct="1">
        <a:defRPr kumimoji="1">
          <a:solidFill>
            <a:schemeClr val="tx1"/>
          </a:solidFill>
          <a:latin typeface="+mn-lt"/>
          <a:ea typeface="+mn-ea"/>
          <a:cs typeface="+mn-cs"/>
        </a:defRPr>
      </a:lvl2pPr>
      <a:lvl3pPr marL="914400" algn="l" rtl="0" eaLnBrk="1" latinLnBrk="0" hangingPunct="1">
        <a:defRPr kumimoji="1">
          <a:solidFill>
            <a:schemeClr val="tx1"/>
          </a:solidFill>
          <a:latin typeface="+mn-lt"/>
          <a:ea typeface="+mn-ea"/>
          <a:cs typeface="+mn-cs"/>
        </a:defRPr>
      </a:lvl3pPr>
      <a:lvl4pPr marL="1371600" algn="l" rtl="0" eaLnBrk="1" latinLnBrk="0" hangingPunct="1">
        <a:defRPr kumimoji="1">
          <a:solidFill>
            <a:schemeClr val="tx1"/>
          </a:solidFill>
          <a:latin typeface="+mn-lt"/>
          <a:ea typeface="+mn-ea"/>
          <a:cs typeface="+mn-cs"/>
        </a:defRPr>
      </a:lvl4pPr>
      <a:lvl5pPr marL="1828800" algn="l" rtl="0" eaLnBrk="1" latinLnBrk="0" hangingPunct="1">
        <a:defRPr kumimoji="1">
          <a:solidFill>
            <a:schemeClr val="tx1"/>
          </a:solidFill>
          <a:latin typeface="+mn-lt"/>
          <a:ea typeface="+mn-ea"/>
          <a:cs typeface="+mn-cs"/>
        </a:defRPr>
      </a:lvl5pPr>
      <a:lvl6pPr marL="2286000" algn="l" rtl="0" eaLnBrk="1" latinLnBrk="0" hangingPunct="1">
        <a:defRPr kumimoji="1">
          <a:solidFill>
            <a:schemeClr val="tx1"/>
          </a:solidFill>
          <a:latin typeface="+mn-lt"/>
          <a:ea typeface="+mn-ea"/>
          <a:cs typeface="+mn-cs"/>
        </a:defRPr>
      </a:lvl6pPr>
      <a:lvl7pPr marL="2743200" algn="l" rtl="0" eaLnBrk="1" latinLnBrk="0" hangingPunct="1">
        <a:defRPr kumimoji="1">
          <a:solidFill>
            <a:schemeClr val="tx1"/>
          </a:solidFill>
          <a:latin typeface="+mn-lt"/>
          <a:ea typeface="+mn-ea"/>
          <a:cs typeface="+mn-cs"/>
        </a:defRPr>
      </a:lvl7pPr>
      <a:lvl8pPr marL="3200400" algn="l" rtl="0" eaLnBrk="1" latinLnBrk="0" hangingPunct="1">
        <a:defRPr kumimoji="1">
          <a:solidFill>
            <a:schemeClr val="tx1"/>
          </a:solidFill>
          <a:latin typeface="+mn-lt"/>
          <a:ea typeface="+mn-ea"/>
          <a:cs typeface="+mn-cs"/>
        </a:defRPr>
      </a:lvl8pPr>
      <a:lvl9pPr marL="3657600" algn="l" rtl="0" eaLnBrk="1" latinLnBrk="0" hangingPunct="1">
        <a:defRPr kumimoji="1">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mn-ea"/>
              </a:defRPr>
            </a:lvl1pPr>
          </a:lstStyle>
          <a:p>
            <a:pPr fontAlgn="base">
              <a:spcBef>
                <a:spcPct val="0"/>
              </a:spcBef>
              <a:spcAft>
                <a:spcPct val="0"/>
              </a:spcAft>
              <a:defRPr/>
            </a:pPr>
            <a:endParaRPr lang="en-US" altLang="ja-JP">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mn-ea"/>
              </a:defRPr>
            </a:lvl1pPr>
          </a:lstStyle>
          <a:p>
            <a:pPr fontAlgn="base">
              <a:spcBef>
                <a:spcPct val="0"/>
              </a:spcBef>
              <a:spcAft>
                <a:spcPct val="0"/>
              </a:spcAft>
              <a:defRPr/>
            </a:pPr>
            <a:endParaRPr lang="en-US" altLang="ja-JP">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mn-ea"/>
              </a:defRPr>
            </a:lvl1pPr>
          </a:lstStyle>
          <a:p>
            <a:pPr fontAlgn="base">
              <a:spcBef>
                <a:spcPct val="0"/>
              </a:spcBef>
              <a:spcAft>
                <a:spcPct val="0"/>
              </a:spcAft>
              <a:defRPr/>
            </a:pPr>
            <a:fld id="{74253EB9-29A1-4F76-BDC6-FC6F5BC0805A}" type="slidenum">
              <a:rPr lang="en-US" altLang="ja-JP">
                <a:solidFill>
                  <a:srgbClr val="000000"/>
                </a:solidFill>
              </a:rPr>
              <a:pPr fontAlgn="base">
                <a:spcBef>
                  <a:spcPct val="0"/>
                </a:spcBef>
                <a:spcAft>
                  <a:spcPct val="0"/>
                </a:spcAft>
                <a:defRPr/>
              </a:pPr>
              <a:t>‹#›</a:t>
            </a:fld>
            <a:endParaRPr lang="en-US" altLang="ja-JP">
              <a:solidFill>
                <a:srgbClr val="000000"/>
              </a:solidFill>
            </a:endParaRPr>
          </a:p>
        </p:txBody>
      </p:sp>
    </p:spTree>
    <p:extLst>
      <p:ext uri="{BB962C8B-B14F-4D97-AF65-F5344CB8AC3E}">
        <p14:creationId xmlns:p14="http://schemas.microsoft.com/office/powerpoint/2010/main" val="1945345427"/>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charset="0"/>
          <a:ea typeface="Osaka" charset="-128"/>
        </a:defRPr>
      </a:lvl2pPr>
      <a:lvl3pPr algn="ctr" rtl="0" eaLnBrk="0" fontAlgn="base" hangingPunct="0">
        <a:spcBef>
          <a:spcPct val="0"/>
        </a:spcBef>
        <a:spcAft>
          <a:spcPct val="0"/>
        </a:spcAft>
        <a:defRPr kumimoji="1" sz="4400">
          <a:solidFill>
            <a:schemeClr val="tx2"/>
          </a:solidFill>
          <a:latin typeface="Times" charset="0"/>
          <a:ea typeface="Osaka" charset="-128"/>
        </a:defRPr>
      </a:lvl3pPr>
      <a:lvl4pPr algn="ctr" rtl="0" eaLnBrk="0" fontAlgn="base" hangingPunct="0">
        <a:spcBef>
          <a:spcPct val="0"/>
        </a:spcBef>
        <a:spcAft>
          <a:spcPct val="0"/>
        </a:spcAft>
        <a:defRPr kumimoji="1" sz="4400">
          <a:solidFill>
            <a:schemeClr val="tx2"/>
          </a:solidFill>
          <a:latin typeface="Times" charset="0"/>
          <a:ea typeface="Osaka" charset="-128"/>
        </a:defRPr>
      </a:lvl4pPr>
      <a:lvl5pPr algn="ctr" rtl="0" eaLnBrk="0" fontAlgn="base" hangingPunct="0">
        <a:spcBef>
          <a:spcPct val="0"/>
        </a:spcBef>
        <a:spcAft>
          <a:spcPct val="0"/>
        </a:spcAft>
        <a:defRPr kumimoji="1" sz="4400">
          <a:solidFill>
            <a:schemeClr val="tx2"/>
          </a:solidFill>
          <a:latin typeface="Times" charset="0"/>
          <a:ea typeface="Osaka" charset="-128"/>
        </a:defRPr>
      </a:lvl5pPr>
      <a:lvl6pPr marL="457200" algn="ctr" rtl="0" fontAlgn="base">
        <a:spcBef>
          <a:spcPct val="0"/>
        </a:spcBef>
        <a:spcAft>
          <a:spcPct val="0"/>
        </a:spcAft>
        <a:defRPr kumimoji="1" sz="4400">
          <a:solidFill>
            <a:schemeClr val="tx2"/>
          </a:solidFill>
          <a:latin typeface="Times" charset="0"/>
          <a:ea typeface="Osaka" charset="-128"/>
        </a:defRPr>
      </a:lvl6pPr>
      <a:lvl7pPr marL="914400" algn="ctr" rtl="0" fontAlgn="base">
        <a:spcBef>
          <a:spcPct val="0"/>
        </a:spcBef>
        <a:spcAft>
          <a:spcPct val="0"/>
        </a:spcAft>
        <a:defRPr kumimoji="1" sz="4400">
          <a:solidFill>
            <a:schemeClr val="tx2"/>
          </a:solidFill>
          <a:latin typeface="Times" charset="0"/>
          <a:ea typeface="Osaka" charset="-128"/>
        </a:defRPr>
      </a:lvl7pPr>
      <a:lvl8pPr marL="1371600" algn="ctr" rtl="0" fontAlgn="base">
        <a:spcBef>
          <a:spcPct val="0"/>
        </a:spcBef>
        <a:spcAft>
          <a:spcPct val="0"/>
        </a:spcAft>
        <a:defRPr kumimoji="1" sz="4400">
          <a:solidFill>
            <a:schemeClr val="tx2"/>
          </a:solidFill>
          <a:latin typeface="Times" charset="0"/>
          <a:ea typeface="Osaka" charset="-128"/>
        </a:defRPr>
      </a:lvl8pPr>
      <a:lvl9pPr marL="1828800" algn="ctr" rtl="0" fontAlgn="base">
        <a:spcBef>
          <a:spcPct val="0"/>
        </a:spcBef>
        <a:spcAft>
          <a:spcPct val="0"/>
        </a:spcAft>
        <a:defRPr kumimoji="1" sz="4400">
          <a:solidFill>
            <a:schemeClr val="tx2"/>
          </a:solidFill>
          <a:latin typeface="Times" charset="0"/>
          <a:ea typeface="Osaka"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6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800110-A5AC-47B9-80F1-35BC07131C22}" type="datetimeFigureOut">
              <a:rPr lang="ja-JP" altLang="en-US" smtClean="0">
                <a:solidFill>
                  <a:prstClr val="black">
                    <a:tint val="75000"/>
                  </a:prstClr>
                </a:solidFill>
              </a:rPr>
              <a:pPr/>
              <a:t>2017/4/17</a:t>
            </a:fld>
            <a:endParaRPr lang="ja-JP" altLang="en-US">
              <a:solidFill>
                <a:prstClr val="black">
                  <a:tint val="75000"/>
                </a:prstClr>
              </a:solidFill>
            </a:endParaRPr>
          </a:p>
        </p:txBody>
      </p:sp>
      <p:sp>
        <p:nvSpPr>
          <p:cNvPr id="5" name="フッター プレースホルダ 4"/>
          <p:cNvSpPr>
            <a:spLocks noGrp="1"/>
          </p:cNvSpPr>
          <p:nvPr>
            <p:ph type="ftr" sz="quarter" idx="3"/>
          </p:nvPr>
        </p:nvSpPr>
        <p:spPr>
          <a:xfrm>
            <a:off x="3124200" y="635636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 5"/>
          <p:cNvSpPr>
            <a:spLocks noGrp="1"/>
          </p:cNvSpPr>
          <p:nvPr>
            <p:ph type="sldNum" sz="quarter" idx="4"/>
          </p:nvPr>
        </p:nvSpPr>
        <p:spPr>
          <a:xfrm>
            <a:off x="6553200" y="635636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179F74-4A72-47F5-9B26-023AF13F5582}"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1102797"/>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56.png"/><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58.png"/></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59.png"/><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0.emf"/><Relationship Id="rId2" Type="http://schemas.openxmlformats.org/officeDocument/2006/relationships/slideLayout" Target="../slideLayouts/slideLayout49.xml"/><Relationship Id="rId1" Type="http://schemas.openxmlformats.org/officeDocument/2006/relationships/vmlDrawing" Target="../drawings/vmlDrawing1.vml"/><Relationship Id="rId6" Type="http://schemas.openxmlformats.org/officeDocument/2006/relationships/oleObject" Target="../embeddings/Microsoft_Excel_97-2003_Worksheet2.xls"/><Relationship Id="rId5" Type="http://schemas.openxmlformats.org/officeDocument/2006/relationships/image" Target="../media/image9.emf"/><Relationship Id="rId4" Type="http://schemas.openxmlformats.org/officeDocument/2006/relationships/oleObject" Target="../embeddings/Microsoft_Excel_97-2003_Worksheet1.xls"/></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771800" y="2060848"/>
            <a:ext cx="3461204" cy="923330"/>
          </a:xfrm>
          <a:prstGeom prst="rect">
            <a:avLst/>
          </a:prstGeom>
          <a:noFill/>
        </p:spPr>
        <p:txBody>
          <a:bodyPr wrap="none" rtlCol="0">
            <a:spAutoFit/>
          </a:bodyPr>
          <a:lstStyle/>
          <a:p>
            <a:r>
              <a:rPr lang="ja-JP" altLang="en-US" sz="5400" b="1" dirty="0">
                <a:solidFill>
                  <a:prstClr val="black"/>
                </a:solidFill>
                <a:latin typeface="HGP創英角ﾎﾟｯﾌﾟ体" pitchFamily="50" charset="-128"/>
                <a:ea typeface="HGP創英角ﾎﾟｯﾌﾟ体" pitchFamily="50" charset="-128"/>
              </a:rPr>
              <a:t>がんと煙草</a:t>
            </a:r>
          </a:p>
        </p:txBody>
      </p:sp>
      <p:sp>
        <p:nvSpPr>
          <p:cNvPr id="5" name="テキスト ボックス 4"/>
          <p:cNvSpPr txBox="1"/>
          <p:nvPr/>
        </p:nvSpPr>
        <p:spPr>
          <a:xfrm>
            <a:off x="1907704" y="3284984"/>
            <a:ext cx="4985660" cy="707886"/>
          </a:xfrm>
          <a:prstGeom prst="rect">
            <a:avLst/>
          </a:prstGeom>
          <a:noFill/>
        </p:spPr>
        <p:txBody>
          <a:bodyPr wrap="none" rtlCol="0">
            <a:spAutoFit/>
          </a:bodyPr>
          <a:lstStyle/>
          <a:p>
            <a:r>
              <a:rPr lang="ja-JP" altLang="en-US" sz="4000" b="1" dirty="0" err="1">
                <a:solidFill>
                  <a:srgbClr val="0000FF"/>
                </a:solidFill>
                <a:latin typeface="HGP創英角ﾎﾟｯﾌﾟ体" pitchFamily="50" charset="-128"/>
                <a:ea typeface="HGP創英角ﾎﾟｯﾌﾟ体" pitchFamily="50" charset="-128"/>
              </a:rPr>
              <a:t>ー</a:t>
            </a:r>
            <a:r>
              <a:rPr lang="ja-JP" altLang="en-US" sz="4000" b="1" dirty="0">
                <a:solidFill>
                  <a:srgbClr val="0000FF"/>
                </a:solidFill>
                <a:latin typeface="HGP創英角ﾎﾟｯﾌﾟ体" pitchFamily="50" charset="-128"/>
                <a:ea typeface="HGP創英角ﾎﾟｯﾌﾟ体" pitchFamily="50" charset="-128"/>
              </a:rPr>
              <a:t>煙草の害についてー</a:t>
            </a:r>
          </a:p>
        </p:txBody>
      </p:sp>
      <p:sp>
        <p:nvSpPr>
          <p:cNvPr id="6" name="テキスト ボックス 5"/>
          <p:cNvSpPr txBox="1"/>
          <p:nvPr/>
        </p:nvSpPr>
        <p:spPr>
          <a:xfrm>
            <a:off x="5148064" y="508610"/>
            <a:ext cx="2837636" cy="400110"/>
          </a:xfrm>
          <a:prstGeom prst="rect">
            <a:avLst/>
          </a:prstGeom>
          <a:noFill/>
        </p:spPr>
        <p:txBody>
          <a:bodyPr wrap="none" rtlCol="0">
            <a:spAutoFit/>
          </a:bodyPr>
          <a:lstStyle/>
          <a:p>
            <a:r>
              <a:rPr lang="en-US" altLang="ja-JP" sz="2000" b="1" dirty="0">
                <a:solidFill>
                  <a:prstClr val="black"/>
                </a:solidFill>
              </a:rPr>
              <a:t>2017.2.15 </a:t>
            </a:r>
            <a:r>
              <a:rPr lang="ja-JP" altLang="en-US" sz="2000" b="1" dirty="0">
                <a:solidFill>
                  <a:prstClr val="black"/>
                </a:solidFill>
              </a:rPr>
              <a:t>崇徳学園卓話</a:t>
            </a:r>
          </a:p>
        </p:txBody>
      </p:sp>
      <p:sp>
        <p:nvSpPr>
          <p:cNvPr id="7" name="テキスト ボックス 6"/>
          <p:cNvSpPr txBox="1"/>
          <p:nvPr/>
        </p:nvSpPr>
        <p:spPr>
          <a:xfrm>
            <a:off x="2295443" y="4564285"/>
            <a:ext cx="4076757" cy="1384995"/>
          </a:xfrm>
          <a:prstGeom prst="rect">
            <a:avLst/>
          </a:prstGeom>
          <a:noFill/>
        </p:spPr>
        <p:txBody>
          <a:bodyPr wrap="none" rtlCol="0">
            <a:spAutoFit/>
          </a:bodyPr>
          <a:lstStyle/>
          <a:p>
            <a:r>
              <a:rPr lang="ja-JP" altLang="en-US" sz="2800" b="1" dirty="0">
                <a:solidFill>
                  <a:prstClr val="black"/>
                </a:solidFill>
              </a:rPr>
              <a:t>広島中央ロータリークラブ</a:t>
            </a:r>
            <a:endParaRPr lang="en-US" altLang="ja-JP" sz="2800" b="1" dirty="0">
              <a:solidFill>
                <a:prstClr val="black"/>
              </a:solidFill>
            </a:endParaRPr>
          </a:p>
          <a:p>
            <a:r>
              <a:rPr lang="ja-JP" altLang="en-US" sz="2800" b="1" dirty="0">
                <a:solidFill>
                  <a:prstClr val="black"/>
                </a:solidFill>
              </a:rPr>
              <a:t>安田女子大学</a:t>
            </a:r>
            <a:endParaRPr lang="en-US" altLang="ja-JP" sz="2800" b="1" dirty="0">
              <a:solidFill>
                <a:prstClr val="black"/>
              </a:solidFill>
            </a:endParaRPr>
          </a:p>
          <a:p>
            <a:r>
              <a:rPr lang="ja-JP" altLang="en-US" sz="2800" b="1" dirty="0">
                <a:solidFill>
                  <a:prstClr val="black"/>
                </a:solidFill>
              </a:rPr>
              <a:t>　　　　　　　藤村　　　欣吾</a:t>
            </a:r>
          </a:p>
        </p:txBody>
      </p:sp>
      <p:sp>
        <p:nvSpPr>
          <p:cNvPr id="2" name="正方形/長方形 1"/>
          <p:cNvSpPr/>
          <p:nvPr/>
        </p:nvSpPr>
        <p:spPr>
          <a:xfrm>
            <a:off x="2286000" y="5840104"/>
            <a:ext cx="4572000" cy="369332"/>
          </a:xfrm>
          <a:prstGeom prst="rect">
            <a:avLst/>
          </a:prstGeom>
        </p:spPr>
        <p:txBody>
          <a:bodyPr>
            <a:spAutoFit/>
          </a:bodyPr>
          <a:lstStyle/>
          <a:p>
            <a:pPr algn="just"/>
            <a:r>
              <a:rPr lang="ja-JP" altLang="ja-JP" b="1" kern="100" dirty="0">
                <a:solidFill>
                  <a:prstClr val="black"/>
                </a:solidFill>
                <a:latin typeface="Century"/>
                <a:ea typeface="ＭＳ 明朝"/>
                <a:cs typeface="Times New Roman"/>
              </a:rPr>
              <a:t> </a:t>
            </a:r>
            <a:endParaRPr lang="ja-JP" altLang="ja-JP" sz="1400" kern="100" dirty="0">
              <a:solidFill>
                <a:prstClr val="black"/>
              </a:solidFill>
              <a:latin typeface="Century"/>
              <a:ea typeface="ＭＳ 明朝"/>
              <a:cs typeface="Times New Roman"/>
            </a:endParaRPr>
          </a:p>
        </p:txBody>
      </p:sp>
      <p:sp>
        <p:nvSpPr>
          <p:cNvPr id="3" name="テキスト ボックス 2"/>
          <p:cNvSpPr txBox="1"/>
          <p:nvPr/>
        </p:nvSpPr>
        <p:spPr>
          <a:xfrm>
            <a:off x="1331640" y="1340768"/>
            <a:ext cx="7112845" cy="523220"/>
          </a:xfrm>
          <a:prstGeom prst="rect">
            <a:avLst/>
          </a:prstGeom>
          <a:noFill/>
        </p:spPr>
        <p:txBody>
          <a:bodyPr wrap="none" rtlCol="0">
            <a:spAutoFit/>
          </a:bodyPr>
          <a:lstStyle/>
          <a:p>
            <a:r>
              <a:rPr lang="ja-JP" altLang="en-US" sz="2800" b="1" dirty="0">
                <a:solidFill>
                  <a:srgbClr val="FF0000"/>
                </a:solidFill>
                <a:latin typeface="HGP創英角ﾎﾟｯﾌﾟ体" pitchFamily="50" charset="-128"/>
                <a:ea typeface="HGP創英角ﾎﾟｯﾌﾟ体" pitchFamily="50" charset="-128"/>
              </a:rPr>
              <a:t>“がんにならないために、今から心がけること”</a:t>
            </a:r>
          </a:p>
        </p:txBody>
      </p:sp>
      <p:sp>
        <p:nvSpPr>
          <p:cNvPr id="8" name="テキスト ボックス 7"/>
          <p:cNvSpPr txBox="1"/>
          <p:nvPr/>
        </p:nvSpPr>
        <p:spPr>
          <a:xfrm>
            <a:off x="2339752" y="6209436"/>
            <a:ext cx="6336704" cy="369332"/>
          </a:xfrm>
          <a:prstGeom prst="rect">
            <a:avLst/>
          </a:prstGeom>
          <a:noFill/>
        </p:spPr>
        <p:txBody>
          <a:bodyPr wrap="square" rtlCol="0">
            <a:spAutoFit/>
          </a:bodyPr>
          <a:lstStyle/>
          <a:p>
            <a:r>
              <a:rPr lang="ja-JP" altLang="en-US" b="1" dirty="0">
                <a:solidFill>
                  <a:prstClr val="black"/>
                </a:solidFill>
              </a:rPr>
              <a:t>（禁煙スライドの</a:t>
            </a:r>
            <a:r>
              <a:rPr lang="en-US" altLang="ja-JP" b="1" dirty="0">
                <a:solidFill>
                  <a:prstClr val="black"/>
                </a:solidFill>
              </a:rPr>
              <a:t>Q &amp;A</a:t>
            </a:r>
            <a:r>
              <a:rPr lang="ja-JP" altLang="en-US" b="1" dirty="0">
                <a:solidFill>
                  <a:prstClr val="black"/>
                </a:solidFill>
              </a:rPr>
              <a:t>は山口県医師会の作成によるものです）</a:t>
            </a:r>
          </a:p>
        </p:txBody>
      </p:sp>
    </p:spTree>
    <p:extLst>
      <p:ext uri="{BB962C8B-B14F-4D97-AF65-F5344CB8AC3E}">
        <p14:creationId xmlns:p14="http://schemas.microsoft.com/office/powerpoint/2010/main" val="42733438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54460" y="523137"/>
            <a:ext cx="7886700" cy="2348578"/>
          </a:xfrm>
          <a:pattFill prst="pct25">
            <a:fgClr>
              <a:schemeClr val="accent5">
                <a:lumMod val="60000"/>
                <a:lumOff val="40000"/>
              </a:schemeClr>
            </a:fgClr>
            <a:bgClr>
              <a:schemeClr val="bg1"/>
            </a:bgClr>
          </a:pattFill>
        </p:spPr>
        <p:txBody>
          <a:bodyPr>
            <a:noAutofit/>
          </a:bodyPr>
          <a:lstStyle/>
          <a:p>
            <a:r>
              <a:rPr kumimoji="1" lang="ja-JP" altLang="en-US" sz="4800" dirty="0" smtClean="0">
                <a:latin typeface="HG創英角ﾎﾟｯﾌﾟ体" panose="040B0A09000000000000" pitchFamily="49" charset="-128"/>
                <a:ea typeface="HG創英角ﾎﾟｯﾌﾟ体" panose="040B0A09000000000000" pitchFamily="49" charset="-128"/>
              </a:rPr>
              <a:t>Ｑ１：たばこを吸うと命にかかわる病気になりやすくなる？</a:t>
            </a:r>
            <a:endParaRPr kumimoji="1" lang="ja-JP" altLang="en-US" sz="4800" dirty="0">
              <a:latin typeface="HG創英角ﾎﾟｯﾌﾟ体" panose="040B0A09000000000000" pitchFamily="49" charset="-128"/>
              <a:ea typeface="HG創英角ﾎﾟｯﾌﾟ体" panose="040B0A09000000000000" pitchFamily="49" charset="-128"/>
            </a:endParaRPr>
          </a:p>
        </p:txBody>
      </p:sp>
      <p:sp>
        <p:nvSpPr>
          <p:cNvPr id="3" name="コンテンツ プレースホルダー 2"/>
          <p:cNvSpPr>
            <a:spLocks noGrp="1"/>
          </p:cNvSpPr>
          <p:nvPr>
            <p:ph idx="1"/>
          </p:nvPr>
        </p:nvSpPr>
        <p:spPr>
          <a:xfrm>
            <a:off x="1115616" y="3521689"/>
            <a:ext cx="5276236" cy="1006065"/>
          </a:xfrm>
        </p:spPr>
        <p:txBody>
          <a:bodyPr>
            <a:noAutofit/>
          </a:bodyPr>
          <a:lstStyle/>
          <a:p>
            <a:pPr marL="0" indent="0">
              <a:buNone/>
            </a:pPr>
            <a:r>
              <a:rPr kumimoji="1" lang="ja-JP" altLang="en-US" sz="7200" dirty="0" smtClean="0">
                <a:solidFill>
                  <a:srgbClr val="FF0000"/>
                </a:solidFill>
                <a:latin typeface="HG創英角ﾎﾟｯﾌﾟ体" panose="040B0A09000000000000" pitchFamily="49" charset="-128"/>
                <a:ea typeface="HG創英角ﾎﾟｯﾌﾟ体" panose="040B0A09000000000000" pitchFamily="49" charset="-128"/>
              </a:rPr>
              <a:t>○？　</a:t>
            </a:r>
            <a:r>
              <a:rPr kumimoji="1" lang="en-US" altLang="ja-JP" sz="7200" dirty="0" smtClean="0">
                <a:solidFill>
                  <a:srgbClr val="FF0000"/>
                </a:solidFill>
                <a:latin typeface="HG創英角ﾎﾟｯﾌﾟ体" panose="040B0A09000000000000" pitchFamily="49" charset="-128"/>
                <a:ea typeface="HG創英角ﾎﾟｯﾌﾟ体" panose="040B0A09000000000000" pitchFamily="49" charset="-128"/>
              </a:rPr>
              <a:t>×</a:t>
            </a:r>
            <a:r>
              <a:rPr kumimoji="1" lang="ja-JP" altLang="en-US" sz="7200" dirty="0" smtClean="0">
                <a:solidFill>
                  <a:srgbClr val="FF0000"/>
                </a:solidFill>
                <a:latin typeface="HG創英角ﾎﾟｯﾌﾟ体" panose="040B0A09000000000000" pitchFamily="49" charset="-128"/>
                <a:ea typeface="HG創英角ﾎﾟｯﾌﾟ体" panose="040B0A09000000000000" pitchFamily="49" charset="-128"/>
              </a:rPr>
              <a:t>？</a:t>
            </a:r>
            <a:endParaRPr kumimoji="1" lang="ja-JP" altLang="en-US" sz="7200" dirty="0">
              <a:solidFill>
                <a:srgbClr val="FF0000"/>
              </a:solidFill>
              <a:latin typeface="HG創英角ﾎﾟｯﾌﾟ体" panose="040B0A09000000000000" pitchFamily="49" charset="-128"/>
              <a:ea typeface="HG創英角ﾎﾟｯﾌﾟ体" panose="040B0A09000000000000" pitchFamily="49" charset="-128"/>
            </a:endParaRPr>
          </a:p>
        </p:txBody>
      </p:sp>
      <p:pic>
        <p:nvPicPr>
          <p:cNvPr id="4" name="図 3"/>
          <p:cNvPicPr>
            <a:picLocks noChangeAspect="1"/>
          </p:cNvPicPr>
          <p:nvPr/>
        </p:nvPicPr>
        <p:blipFill>
          <a:blip r:embed="rId3"/>
          <a:stretch>
            <a:fillRect/>
          </a:stretch>
        </p:blipFill>
        <p:spPr>
          <a:xfrm>
            <a:off x="6194766" y="3234379"/>
            <a:ext cx="2697714" cy="3322608"/>
          </a:xfrm>
          <a:prstGeom prst="rect">
            <a:avLst/>
          </a:prstGeom>
        </p:spPr>
      </p:pic>
      <p:sp>
        <p:nvSpPr>
          <p:cNvPr id="6" name="ドーナツ 5"/>
          <p:cNvSpPr/>
          <p:nvPr/>
        </p:nvSpPr>
        <p:spPr>
          <a:xfrm>
            <a:off x="1907704" y="2276873"/>
            <a:ext cx="4104456" cy="4032447"/>
          </a:xfrm>
          <a:prstGeom prst="donut">
            <a:avLst>
              <a:gd name="adj" fmla="val 819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black"/>
              </a:solidFill>
            </a:endParaRPr>
          </a:p>
        </p:txBody>
      </p:sp>
    </p:spTree>
    <p:extLst>
      <p:ext uri="{BB962C8B-B14F-4D97-AF65-F5344CB8AC3E}">
        <p14:creationId xmlns:p14="http://schemas.microsoft.com/office/powerpoint/2010/main" val="931992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3"/>
          <a:stretch>
            <a:fillRect/>
          </a:stretch>
        </p:blipFill>
        <p:spPr>
          <a:xfrm>
            <a:off x="3635897" y="1183341"/>
            <a:ext cx="5400600" cy="4397188"/>
          </a:xfrm>
          <a:prstGeom prst="rect">
            <a:avLst/>
          </a:prstGeom>
        </p:spPr>
      </p:pic>
      <p:grpSp>
        <p:nvGrpSpPr>
          <p:cNvPr id="4" name="グループ化 3"/>
          <p:cNvGrpSpPr/>
          <p:nvPr/>
        </p:nvGrpSpPr>
        <p:grpSpPr>
          <a:xfrm>
            <a:off x="323528" y="398213"/>
            <a:ext cx="3816424" cy="3362632"/>
            <a:chOff x="478707" y="398207"/>
            <a:chExt cx="5088565" cy="3362632"/>
          </a:xfrm>
        </p:grpSpPr>
        <p:sp>
          <p:nvSpPr>
            <p:cNvPr id="11" name="角丸四角形 10"/>
            <p:cNvSpPr/>
            <p:nvPr/>
          </p:nvSpPr>
          <p:spPr>
            <a:xfrm>
              <a:off x="478707" y="398207"/>
              <a:ext cx="4673513" cy="336263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テキスト ボックス 9"/>
            <p:cNvSpPr txBox="1"/>
            <p:nvPr/>
          </p:nvSpPr>
          <p:spPr>
            <a:xfrm>
              <a:off x="732755" y="476666"/>
              <a:ext cx="4834517" cy="3170099"/>
            </a:xfrm>
            <a:prstGeom prst="rect">
              <a:avLst/>
            </a:prstGeom>
            <a:noFill/>
          </p:spPr>
          <p:txBody>
            <a:bodyPr wrap="square" rtlCol="0">
              <a:spAutoFit/>
            </a:bodyPr>
            <a:lstStyle/>
            <a:p>
              <a:r>
                <a:rPr lang="ja-JP" altLang="en-US" sz="4000" dirty="0">
                  <a:solidFill>
                    <a:srgbClr val="002060"/>
                  </a:solidFill>
                  <a:latin typeface="HG創英角ﾎﾟｯﾌﾟ体" panose="040B0A09000000000000" pitchFamily="49" charset="-128"/>
                  <a:ea typeface="HG創英角ﾎﾟｯﾌﾟ体" panose="040B0A09000000000000" pitchFamily="49" charset="-128"/>
                </a:rPr>
                <a:t>たばこを</a:t>
              </a:r>
              <a:r>
                <a:rPr lang="ja-JP" altLang="en-US" sz="4000" dirty="0">
                  <a:solidFill>
                    <a:srgbClr val="ED7D31">
                      <a:lumMod val="50000"/>
                    </a:srgbClr>
                  </a:solidFill>
                  <a:latin typeface="HG創英角ﾎﾟｯﾌﾟ体" panose="040B0A09000000000000" pitchFamily="49" charset="-128"/>
                  <a:ea typeface="HG創英角ﾎﾟｯﾌﾟ体" panose="040B0A09000000000000" pitchFamily="49" charset="-128"/>
                </a:rPr>
                <a:t>吸っている人</a:t>
              </a:r>
              <a:r>
                <a:rPr lang="ja-JP" altLang="en-US" sz="4000" dirty="0">
                  <a:solidFill>
                    <a:srgbClr val="002060"/>
                  </a:solidFill>
                  <a:latin typeface="HG創英角ﾎﾟｯﾌﾟ体" panose="040B0A09000000000000" pitchFamily="49" charset="-128"/>
                  <a:ea typeface="HG創英角ﾎﾟｯﾌﾟ体" panose="040B0A09000000000000" pitchFamily="49" charset="-128"/>
                </a:rPr>
                <a:t>は</a:t>
              </a:r>
              <a:r>
                <a:rPr lang="ja-JP" altLang="en-US" sz="4000" u="sng" dirty="0">
                  <a:solidFill>
                    <a:srgbClr val="ED7D31">
                      <a:lumMod val="50000"/>
                    </a:srgbClr>
                  </a:solidFill>
                  <a:latin typeface="HG創英角ﾎﾟｯﾌﾟ体" panose="040B0A09000000000000" pitchFamily="49" charset="-128"/>
                  <a:ea typeface="HG創英角ﾎﾟｯﾌﾟ体" panose="040B0A09000000000000" pitchFamily="49" charset="-128"/>
                </a:rPr>
                <a:t>吸わない</a:t>
              </a:r>
              <a:r>
                <a:rPr lang="ja-JP" altLang="en-US" sz="4000" dirty="0">
                  <a:solidFill>
                    <a:srgbClr val="ED7D31">
                      <a:lumMod val="50000"/>
                    </a:srgbClr>
                  </a:solidFill>
                  <a:latin typeface="HG創英角ﾎﾟｯﾌﾟ体" panose="040B0A09000000000000" pitchFamily="49" charset="-128"/>
                  <a:ea typeface="HG創英角ﾎﾟｯﾌﾟ体" panose="040B0A09000000000000" pitchFamily="49" charset="-128"/>
                </a:rPr>
                <a:t>人</a:t>
              </a:r>
              <a:r>
                <a:rPr lang="ja-JP" altLang="en-US" sz="4000" dirty="0">
                  <a:solidFill>
                    <a:srgbClr val="002060"/>
                  </a:solidFill>
                  <a:latin typeface="HG創英角ﾎﾟｯﾌﾟ体" panose="040B0A09000000000000" pitchFamily="49" charset="-128"/>
                  <a:ea typeface="HG創英角ﾎﾟｯﾌﾟ体" panose="040B0A09000000000000" pitchFamily="49" charset="-128"/>
                </a:rPr>
                <a:t>より</a:t>
              </a:r>
              <a:r>
                <a:rPr lang="ja-JP" altLang="en-US" sz="4000" dirty="0">
                  <a:solidFill>
                    <a:srgbClr val="FF0000"/>
                  </a:solidFill>
                  <a:latin typeface="HG創英角ﾎﾟｯﾌﾟ体" panose="040B0A09000000000000" pitchFamily="49" charset="-128"/>
                  <a:ea typeface="HG創英角ﾎﾟｯﾌﾟ体" panose="040B0A09000000000000" pitchFamily="49" charset="-128"/>
                </a:rPr>
                <a:t>がん</a:t>
              </a:r>
              <a:r>
                <a:rPr lang="ja-JP" altLang="en-US" sz="4000" dirty="0">
                  <a:solidFill>
                    <a:srgbClr val="002060"/>
                  </a:solidFill>
                  <a:latin typeface="HG創英角ﾎﾟｯﾌﾟ体" panose="040B0A09000000000000" pitchFamily="49" charset="-128"/>
                  <a:ea typeface="HG創英角ﾎﾟｯﾌﾟ体" panose="040B0A09000000000000" pitchFamily="49" charset="-128"/>
                </a:rPr>
                <a:t>になりやすい！！</a:t>
              </a:r>
            </a:p>
          </p:txBody>
        </p:sp>
      </p:grpSp>
      <p:grpSp>
        <p:nvGrpSpPr>
          <p:cNvPr id="15" name="グループ化 14"/>
          <p:cNvGrpSpPr/>
          <p:nvPr/>
        </p:nvGrpSpPr>
        <p:grpSpPr>
          <a:xfrm>
            <a:off x="359032" y="3144496"/>
            <a:ext cx="4076546" cy="3524864"/>
            <a:chOff x="478707" y="3067665"/>
            <a:chExt cx="5435395" cy="3524864"/>
          </a:xfrm>
        </p:grpSpPr>
        <p:sp>
          <p:nvSpPr>
            <p:cNvPr id="13" name="爆発 2 12"/>
            <p:cNvSpPr/>
            <p:nvPr/>
          </p:nvSpPr>
          <p:spPr>
            <a:xfrm>
              <a:off x="478707" y="3067665"/>
              <a:ext cx="5435395" cy="3524864"/>
            </a:xfrm>
            <a:prstGeom prst="irregularSeal2">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4" name="テキスト ボックス 13"/>
            <p:cNvSpPr txBox="1"/>
            <p:nvPr/>
          </p:nvSpPr>
          <p:spPr>
            <a:xfrm>
              <a:off x="1032387" y="4114106"/>
              <a:ext cx="4119834" cy="2062103"/>
            </a:xfrm>
            <a:prstGeom prst="rect">
              <a:avLst/>
            </a:prstGeom>
            <a:noFill/>
          </p:spPr>
          <p:txBody>
            <a:bodyPr wrap="square" rtlCol="0">
              <a:spAutoFit/>
            </a:bodyPr>
            <a:lstStyle/>
            <a:p>
              <a:r>
                <a:rPr lang="ja-JP" altLang="en-US" sz="3200" b="1" dirty="0">
                  <a:solidFill>
                    <a:srgbClr val="002060"/>
                  </a:solidFill>
                  <a:latin typeface="ＭＳ Ｐゴシック"/>
                </a:rPr>
                <a:t>がん</a:t>
              </a:r>
              <a:r>
                <a:rPr lang="ja-JP" altLang="en-US" sz="3200" b="1" dirty="0">
                  <a:solidFill>
                    <a:prstClr val="black"/>
                  </a:solidFill>
                  <a:latin typeface="ＭＳ Ｐゴシック"/>
                </a:rPr>
                <a:t>の</a:t>
              </a:r>
              <a:r>
                <a:rPr lang="ja-JP" altLang="en-US" sz="3200" b="1" dirty="0">
                  <a:solidFill>
                    <a:srgbClr val="FF0000"/>
                  </a:solidFill>
                  <a:latin typeface="ＭＳ Ｐゴシック"/>
                </a:rPr>
                <a:t>約４分の１</a:t>
              </a:r>
              <a:r>
                <a:rPr lang="ja-JP" altLang="en-US" sz="3200" b="1" dirty="0">
                  <a:solidFill>
                    <a:prstClr val="black"/>
                  </a:solidFill>
                  <a:latin typeface="ＭＳ Ｐゴシック"/>
                </a:rPr>
                <a:t>が</a:t>
              </a:r>
              <a:r>
                <a:rPr lang="ja-JP" altLang="en-US" sz="3200" b="1" dirty="0">
                  <a:solidFill>
                    <a:srgbClr val="002060"/>
                  </a:solidFill>
                  <a:latin typeface="ＭＳ Ｐゴシック"/>
                </a:rPr>
                <a:t>たばこを吸うことが原因</a:t>
              </a:r>
              <a:r>
                <a:rPr lang="ja-JP" altLang="en-US" sz="3200" b="1" dirty="0">
                  <a:solidFill>
                    <a:prstClr val="black"/>
                  </a:solidFill>
                  <a:latin typeface="ＭＳ Ｐゴシック"/>
                </a:rPr>
                <a:t>と言われている</a:t>
              </a:r>
            </a:p>
          </p:txBody>
        </p:sp>
      </p:grpSp>
      <p:sp>
        <p:nvSpPr>
          <p:cNvPr id="5" name="テキスト ボックス 4"/>
          <p:cNvSpPr txBox="1"/>
          <p:nvPr/>
        </p:nvSpPr>
        <p:spPr>
          <a:xfrm>
            <a:off x="4202809" y="5552303"/>
            <a:ext cx="4736639" cy="523220"/>
          </a:xfrm>
          <a:prstGeom prst="rect">
            <a:avLst/>
          </a:prstGeom>
          <a:noFill/>
        </p:spPr>
        <p:txBody>
          <a:bodyPr wrap="square" rtlCol="0">
            <a:spAutoFit/>
          </a:bodyPr>
          <a:lstStyle/>
          <a:p>
            <a:r>
              <a:rPr lang="ja-JP" altLang="ja-JP" sz="1400" dirty="0">
                <a:solidFill>
                  <a:prstClr val="black"/>
                </a:solidFill>
              </a:rPr>
              <a:t>（独立行政法人国立がん研究センターがん対策情報センターホームページより）</a:t>
            </a:r>
            <a:endParaRPr lang="ja-JP" altLang="en-US" sz="1400" dirty="0">
              <a:solidFill>
                <a:prstClr val="black"/>
              </a:solidFill>
            </a:endParaRPr>
          </a:p>
        </p:txBody>
      </p:sp>
    </p:spTree>
    <p:extLst>
      <p:ext uri="{BB962C8B-B14F-4D97-AF65-F5344CB8AC3E}">
        <p14:creationId xmlns:p14="http://schemas.microsoft.com/office/powerpoint/2010/main" val="2839756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71841" y="314975"/>
            <a:ext cx="3145207" cy="1325563"/>
          </a:xfrm>
          <a:pattFill prst="pct25">
            <a:fgClr>
              <a:schemeClr val="accent2">
                <a:lumMod val="60000"/>
                <a:lumOff val="40000"/>
              </a:schemeClr>
            </a:fgClr>
            <a:bgClr>
              <a:schemeClr val="bg1"/>
            </a:bgClr>
          </a:pattFill>
        </p:spPr>
        <p:txBody>
          <a:bodyPr/>
          <a:lstStyle/>
          <a:p>
            <a:pPr algn="ctr"/>
            <a:r>
              <a:rPr kumimoji="1" lang="ja-JP" altLang="en-US" b="1" dirty="0" smtClean="0">
                <a:solidFill>
                  <a:srgbClr val="FF0000"/>
                </a:solidFill>
                <a:latin typeface="+mn-ea"/>
                <a:ea typeface="+mn-ea"/>
              </a:rPr>
              <a:t>その他にも</a:t>
            </a:r>
            <a:r>
              <a:rPr kumimoji="1" lang="en-US" altLang="ja-JP" b="1" dirty="0" smtClean="0">
                <a:solidFill>
                  <a:srgbClr val="FF0000"/>
                </a:solidFill>
                <a:latin typeface="+mn-ea"/>
                <a:ea typeface="+mn-ea"/>
              </a:rPr>
              <a:t>…</a:t>
            </a:r>
            <a:endParaRPr kumimoji="1" lang="ja-JP" altLang="en-US" b="1" dirty="0">
              <a:solidFill>
                <a:srgbClr val="FF0000"/>
              </a:solidFill>
              <a:latin typeface="+mn-ea"/>
              <a:ea typeface="+mn-ea"/>
            </a:endParaRPr>
          </a:p>
        </p:txBody>
      </p:sp>
      <p:pic>
        <p:nvPicPr>
          <p:cNvPr id="4" name="図 3"/>
          <p:cNvPicPr>
            <a:picLocks noChangeAspect="1"/>
          </p:cNvPicPr>
          <p:nvPr/>
        </p:nvPicPr>
        <p:blipFill>
          <a:blip r:embed="rId3"/>
          <a:stretch>
            <a:fillRect/>
          </a:stretch>
        </p:blipFill>
        <p:spPr>
          <a:xfrm>
            <a:off x="3756922" y="203625"/>
            <a:ext cx="5387078" cy="6654375"/>
          </a:xfrm>
          <a:prstGeom prst="rect">
            <a:avLst/>
          </a:prstGeom>
        </p:spPr>
      </p:pic>
      <p:sp>
        <p:nvSpPr>
          <p:cNvPr id="5" name="コンテンツ プレースホルダー 4"/>
          <p:cNvSpPr>
            <a:spLocks noGrp="1"/>
          </p:cNvSpPr>
          <p:nvPr>
            <p:ph idx="1"/>
          </p:nvPr>
        </p:nvSpPr>
        <p:spPr>
          <a:xfrm>
            <a:off x="471494" y="1825625"/>
            <a:ext cx="3145631" cy="4351338"/>
          </a:xfrm>
          <a:prstGeom prst="wedgeRoundRectCallout">
            <a:avLst>
              <a:gd name="adj1" fmla="val 73637"/>
              <a:gd name="adj2" fmla="val -39530"/>
              <a:gd name="adj3" fmla="val 1666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a:bodyPr>
          <a:lstStyle/>
          <a:p>
            <a:pPr marL="0" indent="0">
              <a:buNone/>
            </a:pPr>
            <a:r>
              <a:rPr kumimoji="1" lang="ja-JP" altLang="en-US" sz="4400" b="1" dirty="0" smtClean="0">
                <a:solidFill>
                  <a:srgbClr val="002060"/>
                </a:solidFill>
                <a:latin typeface="HG創英角ﾎﾟｯﾌﾟ体" panose="040B0A09000000000000" pitchFamily="49" charset="-128"/>
                <a:ea typeface="HG創英角ﾎﾟｯﾌﾟ体" panose="040B0A09000000000000" pitchFamily="49" charset="-128"/>
              </a:rPr>
              <a:t>たばこを吸うと、</a:t>
            </a:r>
            <a:r>
              <a:rPr kumimoji="1" lang="ja-JP" altLang="en-US" sz="4400" b="1" dirty="0" smtClean="0">
                <a:solidFill>
                  <a:schemeClr val="accent2">
                    <a:lumMod val="50000"/>
                  </a:schemeClr>
                </a:solidFill>
                <a:latin typeface="HG創英角ﾎﾟｯﾌﾟ体" panose="040B0A09000000000000" pitchFamily="49" charset="-128"/>
                <a:ea typeface="HG創英角ﾎﾟｯﾌﾟ体" panose="040B0A09000000000000" pitchFamily="49" charset="-128"/>
              </a:rPr>
              <a:t>血管がボロボロ</a:t>
            </a:r>
            <a:r>
              <a:rPr kumimoji="1" lang="ja-JP" altLang="en-US" sz="4400" b="1" dirty="0" smtClean="0">
                <a:solidFill>
                  <a:srgbClr val="002060"/>
                </a:solidFill>
                <a:latin typeface="HG創英角ﾎﾟｯﾌﾟ体" panose="040B0A09000000000000" pitchFamily="49" charset="-128"/>
                <a:ea typeface="HG創英角ﾎﾟｯﾌﾟ体" panose="040B0A09000000000000" pitchFamily="49" charset="-128"/>
              </a:rPr>
              <a:t>になり命にかかわる病気にかかりや</a:t>
            </a:r>
            <a:r>
              <a:rPr lang="ja-JP" altLang="en-US" sz="4400" b="1" dirty="0" smtClean="0">
                <a:solidFill>
                  <a:srgbClr val="002060"/>
                </a:solidFill>
                <a:latin typeface="HG創英角ﾎﾟｯﾌﾟ体" panose="040B0A09000000000000" pitchFamily="49" charset="-128"/>
                <a:ea typeface="HG創英角ﾎﾟｯﾌﾟ体" panose="040B0A09000000000000" pitchFamily="49" charset="-128"/>
              </a:rPr>
              <a:t>すくなる。</a:t>
            </a:r>
            <a:endParaRPr kumimoji="1" lang="ja-JP" altLang="en-US" sz="4400" b="1" dirty="0">
              <a:solidFill>
                <a:srgbClr val="002060"/>
              </a:solidFill>
              <a:latin typeface="HG創英角ﾎﾟｯﾌﾟ体" panose="040B0A09000000000000" pitchFamily="49" charset="-128"/>
              <a:ea typeface="HG創英角ﾎﾟｯﾌﾟ体" panose="040B0A09000000000000" pitchFamily="49" charset="-128"/>
            </a:endParaRPr>
          </a:p>
        </p:txBody>
      </p:sp>
      <p:grpSp>
        <p:nvGrpSpPr>
          <p:cNvPr id="7" name="グループ化 6"/>
          <p:cNvGrpSpPr/>
          <p:nvPr/>
        </p:nvGrpSpPr>
        <p:grpSpPr>
          <a:xfrm>
            <a:off x="2004657" y="1085754"/>
            <a:ext cx="6920352" cy="5188821"/>
            <a:chOff x="2672876" y="1085754"/>
            <a:chExt cx="9227136" cy="5188821"/>
          </a:xfrm>
        </p:grpSpPr>
        <p:sp>
          <p:nvSpPr>
            <p:cNvPr id="3" name="爆発 2 2"/>
            <p:cNvSpPr/>
            <p:nvPr/>
          </p:nvSpPr>
          <p:spPr>
            <a:xfrm rot="941840">
              <a:off x="2672876" y="1085754"/>
              <a:ext cx="9227136" cy="5188821"/>
            </a:xfrm>
            <a:prstGeom prst="irregularSeal2">
              <a:avLst/>
            </a:prstGeom>
            <a:solidFill>
              <a:schemeClr val="tx1"/>
            </a:solidFill>
            <a:ln w="1079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 name="テキスト ボックス 5"/>
            <p:cNvSpPr txBox="1"/>
            <p:nvPr/>
          </p:nvSpPr>
          <p:spPr>
            <a:xfrm>
              <a:off x="5171528" y="2271252"/>
              <a:ext cx="3996813" cy="3046988"/>
            </a:xfrm>
            <a:prstGeom prst="rect">
              <a:avLst/>
            </a:prstGeom>
            <a:noFill/>
          </p:spPr>
          <p:txBody>
            <a:bodyPr wrap="square" rtlCol="0">
              <a:spAutoFit/>
            </a:bodyPr>
            <a:lstStyle/>
            <a:p>
              <a:r>
                <a:rPr lang="ja-JP" altLang="en-US" sz="4800" dirty="0">
                  <a:solidFill>
                    <a:prstClr val="white">
                      <a:lumMod val="95000"/>
                    </a:prstClr>
                  </a:solidFill>
                  <a:latin typeface="HG創英角ﾎﾟｯﾌﾟ体" panose="040B0A09000000000000" pitchFamily="49" charset="-128"/>
                  <a:ea typeface="HG創英角ﾎﾟｯﾌﾟ体" panose="040B0A09000000000000" pitchFamily="49" charset="-128"/>
                </a:rPr>
                <a:t>たばこは吸う人の健康を害する</a:t>
              </a:r>
            </a:p>
          </p:txBody>
        </p:sp>
      </p:grpSp>
    </p:spTree>
    <p:extLst>
      <p:ext uri="{BB962C8B-B14F-4D97-AF65-F5344CB8AC3E}">
        <p14:creationId xmlns:p14="http://schemas.microsoft.com/office/powerpoint/2010/main" val="379182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4741345" y="6398171"/>
            <a:ext cx="3407215" cy="307777"/>
          </a:xfrm>
          <a:prstGeom prst="rect">
            <a:avLst/>
          </a:prstGeom>
          <a:noFill/>
        </p:spPr>
        <p:txBody>
          <a:bodyPr wrap="none" rtlCol="0">
            <a:spAutoFit/>
          </a:bodyPr>
          <a:lstStyle/>
          <a:p>
            <a:r>
              <a:rPr lang="en-US" altLang="ja-JP" sz="1400" dirty="0">
                <a:solidFill>
                  <a:prstClr val="black">
                    <a:lumMod val="95000"/>
                    <a:lumOff val="5000"/>
                  </a:prstClr>
                </a:solidFill>
              </a:rPr>
              <a:t>ACTION</a:t>
            </a:r>
            <a:r>
              <a:rPr lang="ja-JP" altLang="en-US" sz="1400" dirty="0">
                <a:solidFill>
                  <a:prstClr val="black">
                    <a:lumMod val="95000"/>
                    <a:lumOff val="5000"/>
                  </a:prstClr>
                </a:solidFill>
              </a:rPr>
              <a:t>　</a:t>
            </a:r>
            <a:r>
              <a:rPr lang="en-US" altLang="ja-JP" sz="1400" dirty="0">
                <a:solidFill>
                  <a:prstClr val="black">
                    <a:lumMod val="95000"/>
                    <a:lumOff val="5000"/>
                  </a:prstClr>
                </a:solidFill>
              </a:rPr>
              <a:t>ON</a:t>
            </a:r>
            <a:r>
              <a:rPr lang="ja-JP" altLang="en-US" sz="1400" dirty="0">
                <a:solidFill>
                  <a:prstClr val="black">
                    <a:lumMod val="95000"/>
                    <a:lumOff val="5000"/>
                  </a:prstClr>
                </a:solidFill>
              </a:rPr>
              <a:t>　</a:t>
            </a:r>
            <a:r>
              <a:rPr lang="en-US" altLang="ja-JP" sz="1400" dirty="0">
                <a:solidFill>
                  <a:prstClr val="black">
                    <a:lumMod val="95000"/>
                    <a:lumOff val="5000"/>
                  </a:prstClr>
                </a:solidFill>
              </a:rPr>
              <a:t>SOMKING</a:t>
            </a:r>
            <a:r>
              <a:rPr lang="ja-JP" altLang="en-US" sz="1400" dirty="0">
                <a:solidFill>
                  <a:prstClr val="black">
                    <a:lumMod val="95000"/>
                    <a:lumOff val="5000"/>
                  </a:prstClr>
                </a:solidFill>
              </a:rPr>
              <a:t>　</a:t>
            </a:r>
            <a:r>
              <a:rPr lang="en-US" altLang="ja-JP" sz="1400" dirty="0">
                <a:solidFill>
                  <a:prstClr val="black">
                    <a:lumMod val="95000"/>
                    <a:lumOff val="5000"/>
                  </a:prstClr>
                </a:solidFill>
              </a:rPr>
              <a:t>AND</a:t>
            </a:r>
            <a:r>
              <a:rPr lang="ja-JP" altLang="en-US" sz="1400" dirty="0">
                <a:solidFill>
                  <a:prstClr val="black">
                    <a:lumMod val="95000"/>
                    <a:lumOff val="5000"/>
                  </a:prstClr>
                </a:solidFill>
              </a:rPr>
              <a:t>　</a:t>
            </a:r>
            <a:r>
              <a:rPr lang="en-US" altLang="ja-JP" sz="1400" dirty="0">
                <a:solidFill>
                  <a:prstClr val="black">
                    <a:lumMod val="95000"/>
                    <a:lumOff val="5000"/>
                  </a:prstClr>
                </a:solidFill>
              </a:rPr>
              <a:t>HEALTH</a:t>
            </a:r>
            <a:r>
              <a:rPr lang="ja-JP" altLang="en-US" sz="1400" dirty="0">
                <a:solidFill>
                  <a:prstClr val="black">
                    <a:lumMod val="95000"/>
                    <a:lumOff val="5000"/>
                  </a:prstClr>
                </a:solidFill>
              </a:rPr>
              <a:t> より</a:t>
            </a:r>
          </a:p>
        </p:txBody>
      </p:sp>
      <p:sp>
        <p:nvSpPr>
          <p:cNvPr id="2" name="タイトル 1"/>
          <p:cNvSpPr>
            <a:spLocks noGrp="1"/>
          </p:cNvSpPr>
          <p:nvPr>
            <p:ph type="title"/>
          </p:nvPr>
        </p:nvSpPr>
        <p:spPr>
          <a:pattFill prst="pct25">
            <a:fgClr>
              <a:schemeClr val="accent5">
                <a:lumMod val="60000"/>
                <a:lumOff val="40000"/>
              </a:schemeClr>
            </a:fgClr>
            <a:bgClr>
              <a:schemeClr val="bg1"/>
            </a:bgClr>
          </a:pattFill>
          <a:ln>
            <a:noFill/>
          </a:ln>
        </p:spPr>
        <p:txBody>
          <a:bodyPr>
            <a:normAutofit fontScale="90000"/>
          </a:bodyPr>
          <a:lstStyle/>
          <a:p>
            <a:r>
              <a:rPr lang="ja-JP" altLang="en-US" sz="5400" dirty="0" smtClean="0">
                <a:latin typeface="HG創英角ﾎﾟｯﾌﾟ体" panose="040B0A09000000000000" pitchFamily="49" charset="-128"/>
                <a:ea typeface="HG創英角ﾎﾟｯﾌﾟ体" panose="040B0A09000000000000" pitchFamily="49" charset="-128"/>
              </a:rPr>
              <a:t>Ｑ２：二人は親子である</a:t>
            </a:r>
            <a:r>
              <a:rPr lang="ja-JP" altLang="en-US" sz="5400" dirty="0">
                <a:latin typeface="HG創英角ﾎﾟｯﾌﾟ体" panose="040B0A09000000000000" pitchFamily="49" charset="-128"/>
                <a:ea typeface="HG創英角ﾎﾟｯﾌﾟ体" panose="040B0A09000000000000" pitchFamily="49" charset="-128"/>
              </a:rPr>
              <a:t>？</a:t>
            </a:r>
            <a:endParaRPr kumimoji="1" lang="ja-JP" altLang="en-US" sz="5400" dirty="0">
              <a:latin typeface="HG創英角ﾎﾟｯﾌﾟ体" panose="040B0A09000000000000" pitchFamily="49" charset="-128"/>
              <a:ea typeface="HG創英角ﾎﾟｯﾌﾟ体" panose="040B0A09000000000000" pitchFamily="49" charset="-128"/>
            </a:endParaRPr>
          </a:p>
        </p:txBody>
      </p:sp>
      <p:pic>
        <p:nvPicPr>
          <p:cNvPr id="4" name="コンテンツ プレースホルダー 3"/>
          <p:cNvPicPr>
            <a:picLocks noGrp="1" noChangeAspect="1"/>
          </p:cNvPicPr>
          <p:nvPr>
            <p:ph idx="1"/>
          </p:nvPr>
        </p:nvPicPr>
        <p:blipFill>
          <a:blip r:embed="rId3"/>
          <a:stretch>
            <a:fillRect/>
          </a:stretch>
        </p:blipFill>
        <p:spPr>
          <a:xfrm>
            <a:off x="971600" y="1962897"/>
            <a:ext cx="7176960" cy="4413557"/>
          </a:xfrm>
          <a:prstGeom prst="rect">
            <a:avLst/>
          </a:prstGeom>
        </p:spPr>
      </p:pic>
      <p:sp>
        <p:nvSpPr>
          <p:cNvPr id="6" name="コンテンツ プレースホルダー 2"/>
          <p:cNvSpPr txBox="1">
            <a:spLocks/>
          </p:cNvSpPr>
          <p:nvPr/>
        </p:nvSpPr>
        <p:spPr>
          <a:xfrm>
            <a:off x="2829849" y="1690701"/>
            <a:ext cx="5276236" cy="10060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7200" dirty="0" smtClean="0">
                <a:solidFill>
                  <a:srgbClr val="FF0000"/>
                </a:solidFill>
                <a:latin typeface="HG創英角ﾎﾟｯﾌﾟ体" panose="040B0A09000000000000" pitchFamily="49" charset="-128"/>
                <a:ea typeface="HG創英角ﾎﾟｯﾌﾟ体" panose="040B0A09000000000000" pitchFamily="49" charset="-128"/>
              </a:rPr>
              <a:t>○？　</a:t>
            </a:r>
            <a:r>
              <a:rPr lang="en-US" altLang="ja-JP" sz="7200" dirty="0" smtClean="0">
                <a:solidFill>
                  <a:srgbClr val="FF0000"/>
                </a:solidFill>
                <a:latin typeface="HG創英角ﾎﾟｯﾌﾟ体" panose="040B0A09000000000000" pitchFamily="49" charset="-128"/>
                <a:ea typeface="HG創英角ﾎﾟｯﾌﾟ体" panose="040B0A09000000000000" pitchFamily="49" charset="-128"/>
              </a:rPr>
              <a:t>×</a:t>
            </a:r>
            <a:r>
              <a:rPr lang="ja-JP" altLang="en-US" sz="7200" dirty="0" smtClean="0">
                <a:solidFill>
                  <a:srgbClr val="FF0000"/>
                </a:solidFill>
                <a:latin typeface="HG創英角ﾎﾟｯﾌﾟ体" panose="040B0A09000000000000" pitchFamily="49" charset="-128"/>
                <a:ea typeface="HG創英角ﾎﾟｯﾌﾟ体" panose="040B0A09000000000000" pitchFamily="49" charset="-128"/>
              </a:rPr>
              <a:t>？</a:t>
            </a:r>
            <a:endParaRPr lang="ja-JP" altLang="en-US" sz="7200" dirty="0">
              <a:solidFill>
                <a:srgbClr val="FF0000"/>
              </a:solidFill>
              <a:latin typeface="HG創英角ﾎﾟｯﾌﾟ体" panose="040B0A09000000000000" pitchFamily="49" charset="-128"/>
              <a:ea typeface="HG創英角ﾎﾟｯﾌﾟ体" panose="040B0A09000000000000" pitchFamily="49" charset="-128"/>
            </a:endParaRPr>
          </a:p>
        </p:txBody>
      </p:sp>
      <p:sp>
        <p:nvSpPr>
          <p:cNvPr id="7" name="乗算記号 6"/>
          <p:cNvSpPr/>
          <p:nvPr/>
        </p:nvSpPr>
        <p:spPr>
          <a:xfrm>
            <a:off x="1447192" y="606475"/>
            <a:ext cx="6249629" cy="7820230"/>
          </a:xfrm>
          <a:prstGeom prst="mathMultiply">
            <a:avLst>
              <a:gd name="adj1" fmla="val 7336"/>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3705501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pattFill prst="pct25">
            <a:fgClr>
              <a:schemeClr val="accent2">
                <a:lumMod val="60000"/>
                <a:lumOff val="40000"/>
              </a:schemeClr>
            </a:fgClr>
            <a:bgClr>
              <a:schemeClr val="bg1"/>
            </a:bgClr>
          </a:pattFill>
          <a:ln>
            <a:noFill/>
          </a:ln>
        </p:spPr>
        <p:txBody>
          <a:bodyPr>
            <a:normAutofit/>
          </a:bodyPr>
          <a:lstStyle/>
          <a:p>
            <a:pPr algn="ctr"/>
            <a:r>
              <a:rPr lang="ja-JP" altLang="en-US" sz="5400" dirty="0">
                <a:solidFill>
                  <a:srgbClr val="FF0000"/>
                </a:solidFill>
                <a:latin typeface="HG創英角ﾎﾟｯﾌﾟ体" panose="040B0A09000000000000" pitchFamily="49" charset="-128"/>
                <a:ea typeface="HG創英角ﾎﾟｯﾌﾟ体" panose="040B0A09000000000000" pitchFamily="49" charset="-128"/>
              </a:rPr>
              <a:t>二人</a:t>
            </a:r>
            <a:r>
              <a:rPr lang="ja-JP" altLang="en-US" sz="5400" dirty="0" smtClean="0">
                <a:solidFill>
                  <a:srgbClr val="FF0000"/>
                </a:solidFill>
                <a:latin typeface="HG創英角ﾎﾟｯﾌﾟ体" panose="040B0A09000000000000" pitchFamily="49" charset="-128"/>
                <a:ea typeface="HG創英角ﾎﾟｯﾌﾟ体" panose="040B0A09000000000000" pitchFamily="49" charset="-128"/>
              </a:rPr>
              <a:t>は双子！！</a:t>
            </a:r>
            <a:endParaRPr kumimoji="1" lang="ja-JP" altLang="en-US" sz="5400" dirty="0">
              <a:solidFill>
                <a:srgbClr val="FF0000"/>
              </a:solidFill>
              <a:latin typeface="HG創英角ﾎﾟｯﾌﾟ体" panose="040B0A09000000000000" pitchFamily="49" charset="-128"/>
              <a:ea typeface="HG創英角ﾎﾟｯﾌﾟ体" panose="040B0A09000000000000" pitchFamily="49" charset="-128"/>
            </a:endParaRPr>
          </a:p>
        </p:txBody>
      </p:sp>
      <p:pic>
        <p:nvPicPr>
          <p:cNvPr id="4" name="コンテンツ プレースホルダー 3"/>
          <p:cNvPicPr>
            <a:picLocks noGrp="1" noChangeAspect="1"/>
          </p:cNvPicPr>
          <p:nvPr>
            <p:ph idx="1"/>
          </p:nvPr>
        </p:nvPicPr>
        <p:blipFill>
          <a:blip r:embed="rId3"/>
          <a:stretch>
            <a:fillRect/>
          </a:stretch>
        </p:blipFill>
        <p:spPr>
          <a:xfrm>
            <a:off x="1493274" y="2007355"/>
            <a:ext cx="6304937" cy="4408194"/>
          </a:xfrm>
          <a:prstGeom prst="rect">
            <a:avLst/>
          </a:prstGeom>
        </p:spPr>
      </p:pic>
      <p:sp>
        <p:nvSpPr>
          <p:cNvPr id="8" name="テキスト ボックス 7"/>
          <p:cNvSpPr txBox="1"/>
          <p:nvPr/>
        </p:nvSpPr>
        <p:spPr>
          <a:xfrm>
            <a:off x="1345837" y="2092423"/>
            <a:ext cx="3000863" cy="584775"/>
          </a:xfrm>
          <a:prstGeom prst="rect">
            <a:avLst/>
          </a:prstGeom>
          <a:solidFill>
            <a:schemeClr val="accent2">
              <a:lumMod val="60000"/>
              <a:lumOff val="40000"/>
            </a:schemeClr>
          </a:solidFill>
        </p:spPr>
        <p:txBody>
          <a:bodyPr wrap="square" rtlCol="0">
            <a:spAutoFit/>
          </a:bodyPr>
          <a:lstStyle/>
          <a:p>
            <a:pPr algn="ctr"/>
            <a:r>
              <a:rPr lang="ja-JP" altLang="en-US" sz="3200" dirty="0">
                <a:solidFill>
                  <a:prstClr val="black"/>
                </a:solidFill>
                <a:latin typeface="ＭＳ Ｐゴシック"/>
              </a:rPr>
              <a:t>たばこを吸う人</a:t>
            </a:r>
          </a:p>
        </p:txBody>
      </p:sp>
      <p:sp>
        <p:nvSpPr>
          <p:cNvPr id="9" name="テキスト ボックス 8"/>
          <p:cNvSpPr txBox="1"/>
          <p:nvPr/>
        </p:nvSpPr>
        <p:spPr>
          <a:xfrm>
            <a:off x="4971441" y="2092417"/>
            <a:ext cx="3000863" cy="1077218"/>
          </a:xfrm>
          <a:prstGeom prst="rect">
            <a:avLst/>
          </a:prstGeom>
          <a:solidFill>
            <a:schemeClr val="accent6">
              <a:lumMod val="60000"/>
              <a:lumOff val="40000"/>
            </a:schemeClr>
          </a:solidFill>
        </p:spPr>
        <p:txBody>
          <a:bodyPr wrap="square" rtlCol="0">
            <a:spAutoFit/>
          </a:bodyPr>
          <a:lstStyle/>
          <a:p>
            <a:pPr algn="ctr"/>
            <a:r>
              <a:rPr lang="ja-JP" altLang="en-US" sz="3200" dirty="0">
                <a:solidFill>
                  <a:prstClr val="black"/>
                </a:solidFill>
                <a:latin typeface="ＭＳ Ｐゴシック"/>
              </a:rPr>
              <a:t>たばこを吸わない人</a:t>
            </a:r>
          </a:p>
        </p:txBody>
      </p:sp>
      <p:pic>
        <p:nvPicPr>
          <p:cNvPr id="11" name="図 10"/>
          <p:cNvPicPr>
            <a:picLocks noChangeAspect="1"/>
          </p:cNvPicPr>
          <p:nvPr/>
        </p:nvPicPr>
        <p:blipFill>
          <a:blip r:embed="rId4"/>
          <a:stretch>
            <a:fillRect/>
          </a:stretch>
        </p:blipFill>
        <p:spPr>
          <a:xfrm>
            <a:off x="3976944" y="2592053"/>
            <a:ext cx="1988993" cy="1060796"/>
          </a:xfrm>
          <a:prstGeom prst="rect">
            <a:avLst/>
          </a:prstGeom>
        </p:spPr>
      </p:pic>
      <p:pic>
        <p:nvPicPr>
          <p:cNvPr id="12" name="図 11"/>
          <p:cNvPicPr>
            <a:picLocks noChangeAspect="1"/>
          </p:cNvPicPr>
          <p:nvPr/>
        </p:nvPicPr>
        <p:blipFill>
          <a:blip r:embed="rId5"/>
          <a:stretch>
            <a:fillRect/>
          </a:stretch>
        </p:blipFill>
        <p:spPr>
          <a:xfrm>
            <a:off x="111610" y="2575121"/>
            <a:ext cx="1641491" cy="1493649"/>
          </a:xfrm>
          <a:prstGeom prst="rect">
            <a:avLst/>
          </a:prstGeom>
        </p:spPr>
      </p:pic>
      <p:pic>
        <p:nvPicPr>
          <p:cNvPr id="13" name="図 12"/>
          <p:cNvPicPr>
            <a:picLocks noChangeAspect="1"/>
          </p:cNvPicPr>
          <p:nvPr/>
        </p:nvPicPr>
        <p:blipFill>
          <a:blip r:embed="rId6"/>
          <a:stretch>
            <a:fillRect/>
          </a:stretch>
        </p:blipFill>
        <p:spPr>
          <a:xfrm>
            <a:off x="269639" y="5351417"/>
            <a:ext cx="2217612" cy="1359526"/>
          </a:xfrm>
          <a:prstGeom prst="rect">
            <a:avLst/>
          </a:prstGeom>
        </p:spPr>
      </p:pic>
      <p:grpSp>
        <p:nvGrpSpPr>
          <p:cNvPr id="3" name="グループ化 2"/>
          <p:cNvGrpSpPr/>
          <p:nvPr/>
        </p:nvGrpSpPr>
        <p:grpSpPr>
          <a:xfrm>
            <a:off x="974108" y="1772816"/>
            <a:ext cx="7342308" cy="5067179"/>
            <a:chOff x="6096000" y="-247323"/>
            <a:chExt cx="9602673" cy="5067179"/>
          </a:xfrm>
        </p:grpSpPr>
        <p:pic>
          <p:nvPicPr>
            <p:cNvPr id="14" name="図 13"/>
            <p:cNvPicPr>
              <a:picLocks noChangeAspect="1"/>
            </p:cNvPicPr>
            <p:nvPr/>
          </p:nvPicPr>
          <p:blipFill>
            <a:blip r:embed="rId7"/>
            <a:stretch>
              <a:fillRect/>
            </a:stretch>
          </p:blipFill>
          <p:spPr>
            <a:xfrm>
              <a:off x="6096000" y="-247323"/>
              <a:ext cx="9602673" cy="5067179"/>
            </a:xfrm>
            <a:prstGeom prst="rect">
              <a:avLst/>
            </a:prstGeom>
          </p:spPr>
        </p:pic>
        <p:sp>
          <p:nvSpPr>
            <p:cNvPr id="16" name="テキスト ボックス 15"/>
            <p:cNvSpPr txBox="1"/>
            <p:nvPr/>
          </p:nvSpPr>
          <p:spPr>
            <a:xfrm>
              <a:off x="8012869" y="1620817"/>
              <a:ext cx="5048875" cy="2308324"/>
            </a:xfrm>
            <a:prstGeom prst="rect">
              <a:avLst/>
            </a:prstGeom>
            <a:noFill/>
          </p:spPr>
          <p:txBody>
            <a:bodyPr wrap="square" rtlCol="0">
              <a:spAutoFit/>
            </a:bodyPr>
            <a:lstStyle/>
            <a:p>
              <a:r>
                <a:rPr lang="ja-JP" altLang="en-US" sz="4800" dirty="0">
                  <a:solidFill>
                    <a:srgbClr val="FF0066"/>
                  </a:solidFill>
                  <a:latin typeface="HG創英角ﾎﾟｯﾌﾟ体" panose="040B0A09000000000000" pitchFamily="49" charset="-128"/>
                  <a:ea typeface="HG創英角ﾎﾟｯﾌﾟ体" panose="040B0A09000000000000" pitchFamily="49" charset="-128"/>
                </a:rPr>
                <a:t>たばこを吸うと美しくなくなる</a:t>
              </a:r>
            </a:p>
          </p:txBody>
        </p:sp>
      </p:grpSp>
    </p:spTree>
    <p:extLst>
      <p:ext uri="{BB962C8B-B14F-4D97-AF65-F5344CB8AC3E}">
        <p14:creationId xmlns:p14="http://schemas.microsoft.com/office/powerpoint/2010/main" val="1552339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75590" y="588584"/>
            <a:ext cx="7834460" cy="2135561"/>
          </a:xfrm>
          <a:pattFill prst="pct25">
            <a:fgClr>
              <a:schemeClr val="accent5">
                <a:lumMod val="60000"/>
                <a:lumOff val="40000"/>
              </a:schemeClr>
            </a:fgClr>
            <a:bgClr>
              <a:schemeClr val="bg1"/>
            </a:bgClr>
          </a:pattFill>
        </p:spPr>
        <p:txBody>
          <a:bodyPr>
            <a:normAutofit fontScale="90000"/>
          </a:bodyPr>
          <a:lstStyle/>
          <a:p>
            <a:r>
              <a:rPr kumimoji="1" lang="en-US" altLang="ja-JP" sz="5400" dirty="0" smtClean="0">
                <a:latin typeface="HG創英角ﾎﾟｯﾌﾟ体" panose="040B0A09000000000000" pitchFamily="49" charset="-128"/>
                <a:ea typeface="HG創英角ﾎﾟｯﾌﾟ体" panose="040B0A09000000000000" pitchFamily="49" charset="-128"/>
              </a:rPr>
              <a:t/>
            </a:r>
            <a:br>
              <a:rPr kumimoji="1" lang="en-US" altLang="ja-JP" sz="5400" dirty="0" smtClean="0">
                <a:latin typeface="HG創英角ﾎﾟｯﾌﾟ体" panose="040B0A09000000000000" pitchFamily="49" charset="-128"/>
                <a:ea typeface="HG創英角ﾎﾟｯﾌﾟ体" panose="040B0A09000000000000" pitchFamily="49" charset="-128"/>
              </a:rPr>
            </a:br>
            <a:r>
              <a:rPr kumimoji="1" lang="ja-JP" altLang="en-US" sz="4900" dirty="0" smtClean="0">
                <a:latin typeface="HG創英角ﾎﾟｯﾌﾟ体" panose="040B0A09000000000000" pitchFamily="49" charset="-128"/>
                <a:ea typeface="HG創英角ﾎﾟｯﾌﾟ体" panose="040B0A09000000000000" pitchFamily="49" charset="-128"/>
              </a:rPr>
              <a:t>Ｑ３：</a:t>
            </a:r>
            <a:r>
              <a:rPr lang="ja-JP" altLang="en-US" sz="4900" dirty="0">
                <a:latin typeface="HG創英角ﾎﾟｯﾌﾟ体" panose="040B0A09000000000000" pitchFamily="49" charset="-128"/>
                <a:ea typeface="HG創英角ﾎﾟｯﾌﾟ体" panose="040B0A09000000000000" pitchFamily="49" charset="-128"/>
              </a:rPr>
              <a:t>ずっとたばこを</a:t>
            </a:r>
            <a:r>
              <a:rPr lang="ja-JP" altLang="en-US" sz="4900" dirty="0" smtClean="0">
                <a:latin typeface="HG創英角ﾎﾟｯﾌﾟ体" panose="040B0A09000000000000" pitchFamily="49" charset="-128"/>
                <a:ea typeface="HG創英角ﾎﾟｯﾌﾟ体" panose="040B0A09000000000000" pitchFamily="49" charset="-128"/>
              </a:rPr>
              <a:t>吸っていても、しばらくしたら肺はきれいになる？</a:t>
            </a:r>
            <a:r>
              <a:rPr lang="ja-JP" altLang="en-US" sz="4900" dirty="0">
                <a:latin typeface="HG創英角ﾎﾟｯﾌﾟ体" panose="040B0A09000000000000" pitchFamily="49" charset="-128"/>
                <a:ea typeface="HG創英角ﾎﾟｯﾌﾟ体" panose="040B0A09000000000000" pitchFamily="49" charset="-128"/>
              </a:rPr>
              <a:t/>
            </a:r>
            <a:br>
              <a:rPr lang="ja-JP" altLang="en-US" sz="4900" dirty="0">
                <a:latin typeface="HG創英角ﾎﾟｯﾌﾟ体" panose="040B0A09000000000000" pitchFamily="49" charset="-128"/>
                <a:ea typeface="HG創英角ﾎﾟｯﾌﾟ体" panose="040B0A09000000000000" pitchFamily="49" charset="-128"/>
              </a:rPr>
            </a:br>
            <a:endParaRPr kumimoji="1" lang="ja-JP" altLang="en-US" sz="4900" dirty="0">
              <a:latin typeface="HG創英角ﾎﾟｯﾌﾟ体" panose="040B0A09000000000000" pitchFamily="49" charset="-128"/>
              <a:ea typeface="HG創英角ﾎﾟｯﾌﾟ体" panose="040B0A09000000000000" pitchFamily="49" charset="-128"/>
            </a:endParaRPr>
          </a:p>
        </p:txBody>
      </p:sp>
      <p:pic>
        <p:nvPicPr>
          <p:cNvPr id="5" name="コンテンツ プレースホルダー 4"/>
          <p:cNvPicPr>
            <a:picLocks noGrp="1" noChangeAspect="1"/>
          </p:cNvPicPr>
          <p:nvPr>
            <p:ph idx="1"/>
          </p:nvPr>
        </p:nvPicPr>
        <p:blipFill>
          <a:blip r:embed="rId3"/>
          <a:stretch>
            <a:fillRect/>
          </a:stretch>
        </p:blipFill>
        <p:spPr>
          <a:xfrm>
            <a:off x="611560" y="3185526"/>
            <a:ext cx="6984776" cy="1926503"/>
          </a:xfrm>
          <a:prstGeom prst="rect">
            <a:avLst/>
          </a:prstGeom>
        </p:spPr>
      </p:pic>
      <p:pic>
        <p:nvPicPr>
          <p:cNvPr id="6" name="図 5"/>
          <p:cNvPicPr>
            <a:picLocks noChangeAspect="1"/>
          </p:cNvPicPr>
          <p:nvPr/>
        </p:nvPicPr>
        <p:blipFill>
          <a:blip r:embed="rId4"/>
          <a:stretch>
            <a:fillRect/>
          </a:stretch>
        </p:blipFill>
        <p:spPr>
          <a:xfrm>
            <a:off x="5490708" y="3185526"/>
            <a:ext cx="2697714" cy="2997872"/>
          </a:xfrm>
          <a:prstGeom prst="rect">
            <a:avLst/>
          </a:prstGeom>
        </p:spPr>
      </p:pic>
      <p:pic>
        <p:nvPicPr>
          <p:cNvPr id="7" name="図 6"/>
          <p:cNvPicPr>
            <a:picLocks noChangeAspect="1"/>
          </p:cNvPicPr>
          <p:nvPr/>
        </p:nvPicPr>
        <p:blipFill>
          <a:blip r:embed="rId5"/>
          <a:stretch>
            <a:fillRect/>
          </a:stretch>
        </p:blipFill>
        <p:spPr>
          <a:xfrm>
            <a:off x="2627784" y="2492896"/>
            <a:ext cx="3635569" cy="3877184"/>
          </a:xfrm>
          <a:prstGeom prst="rect">
            <a:avLst/>
          </a:prstGeom>
        </p:spPr>
      </p:pic>
    </p:spTree>
    <p:extLst>
      <p:ext uri="{BB962C8B-B14F-4D97-AF65-F5344CB8AC3E}">
        <p14:creationId xmlns:p14="http://schemas.microsoft.com/office/powerpoint/2010/main" val="67283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p:cNvPicPr>
            <a:picLocks noChangeAspect="1"/>
          </p:cNvPicPr>
          <p:nvPr/>
        </p:nvPicPr>
        <p:blipFill>
          <a:blip r:embed="rId3"/>
          <a:stretch>
            <a:fillRect/>
          </a:stretch>
        </p:blipFill>
        <p:spPr>
          <a:xfrm>
            <a:off x="2778175" y="225777"/>
            <a:ext cx="2999492" cy="3566407"/>
          </a:xfrm>
          <a:prstGeom prst="rect">
            <a:avLst/>
          </a:prstGeom>
        </p:spPr>
      </p:pic>
      <p:pic>
        <p:nvPicPr>
          <p:cNvPr id="14" name="Picture 7" descr="IMG0012"/>
          <p:cNvPicPr>
            <a:picLocks noChangeAspect="1" noChangeArrowheads="1"/>
          </p:cNvPicPr>
          <p:nvPr/>
        </p:nvPicPr>
        <p:blipFill>
          <a:blip r:embed="rId4" cstate="print"/>
          <a:srcRect/>
          <a:stretch>
            <a:fillRect/>
          </a:stretch>
        </p:blipFill>
        <p:spPr bwMode="auto">
          <a:xfrm>
            <a:off x="282034" y="274885"/>
            <a:ext cx="2879432" cy="3661784"/>
          </a:xfrm>
          <a:prstGeom prst="rect">
            <a:avLst/>
          </a:prstGeom>
          <a:ln>
            <a:noFill/>
          </a:ln>
          <a:effectLst>
            <a:softEdge rad="112500"/>
          </a:effectLst>
        </p:spPr>
      </p:pic>
      <p:pic>
        <p:nvPicPr>
          <p:cNvPr id="8" name="図 7"/>
          <p:cNvPicPr>
            <a:picLocks noChangeAspect="1"/>
          </p:cNvPicPr>
          <p:nvPr/>
        </p:nvPicPr>
        <p:blipFill>
          <a:blip r:embed="rId5"/>
          <a:stretch>
            <a:fillRect/>
          </a:stretch>
        </p:blipFill>
        <p:spPr>
          <a:xfrm>
            <a:off x="6801232" y="3823862"/>
            <a:ext cx="2171888" cy="2620597"/>
          </a:xfrm>
          <a:prstGeom prst="rect">
            <a:avLst/>
          </a:prstGeom>
        </p:spPr>
      </p:pic>
      <p:sp>
        <p:nvSpPr>
          <p:cNvPr id="11" name="雲形吹き出し 10"/>
          <p:cNvSpPr/>
          <p:nvPr/>
        </p:nvSpPr>
        <p:spPr>
          <a:xfrm>
            <a:off x="5657607" y="318549"/>
            <a:ext cx="3418222" cy="3589364"/>
          </a:xfrm>
          <a:prstGeom prst="cloudCallou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 name="タイトル 1"/>
          <p:cNvSpPr>
            <a:spLocks noGrp="1"/>
          </p:cNvSpPr>
          <p:nvPr>
            <p:ph type="title"/>
          </p:nvPr>
        </p:nvSpPr>
        <p:spPr>
          <a:xfrm>
            <a:off x="5950978" y="466042"/>
            <a:ext cx="2929399" cy="3565297"/>
          </a:xfrm>
        </p:spPr>
        <p:txBody>
          <a:bodyPr/>
          <a:lstStyle/>
          <a:p>
            <a:r>
              <a:rPr kumimoji="1" lang="ja-JP" altLang="en-US" sz="4000" dirty="0" smtClean="0">
                <a:solidFill>
                  <a:srgbClr val="002060"/>
                </a:solidFill>
                <a:latin typeface="HG創英角ﾎﾟｯﾌﾟ体" panose="040B0A09000000000000" pitchFamily="49" charset="-128"/>
                <a:ea typeface="HG創英角ﾎﾟｯﾌﾟ体" panose="040B0A09000000000000" pitchFamily="49" charset="-128"/>
              </a:rPr>
              <a:t>たばこを吸うと</a:t>
            </a:r>
            <a:r>
              <a:rPr kumimoji="1" lang="ja-JP" altLang="en-US" sz="4000" dirty="0" smtClean="0">
                <a:solidFill>
                  <a:schemeClr val="accent2">
                    <a:lumMod val="50000"/>
                  </a:schemeClr>
                </a:solidFill>
                <a:latin typeface="HG創英角ﾎﾟｯﾌﾟ体" panose="040B0A09000000000000" pitchFamily="49" charset="-128"/>
                <a:ea typeface="HG創英角ﾎﾟｯﾌﾟ体" panose="040B0A09000000000000" pitchFamily="49" charset="-128"/>
              </a:rPr>
              <a:t>肺</a:t>
            </a:r>
            <a:r>
              <a:rPr kumimoji="1" lang="ja-JP" altLang="en-US" sz="4000" dirty="0" smtClean="0">
                <a:solidFill>
                  <a:srgbClr val="002060"/>
                </a:solidFill>
                <a:latin typeface="HG創英角ﾎﾟｯﾌﾟ体" panose="040B0A09000000000000" pitchFamily="49" charset="-128"/>
                <a:ea typeface="HG創英角ﾎﾟｯﾌﾟ体" panose="040B0A09000000000000" pitchFamily="49" charset="-128"/>
              </a:rPr>
              <a:t>は</a:t>
            </a:r>
            <a:r>
              <a:rPr kumimoji="1" lang="ja-JP" altLang="en-US" sz="4000" dirty="0" smtClean="0">
                <a:solidFill>
                  <a:schemeClr val="accent2">
                    <a:lumMod val="50000"/>
                  </a:schemeClr>
                </a:solidFill>
                <a:latin typeface="HG創英角ﾎﾟｯﾌﾟ体" panose="040B0A09000000000000" pitchFamily="49" charset="-128"/>
                <a:ea typeface="HG創英角ﾎﾟｯﾌﾟ体" panose="040B0A09000000000000" pitchFamily="49" charset="-128"/>
              </a:rPr>
              <a:t>黒く汚れて</a:t>
            </a:r>
            <a:r>
              <a:rPr kumimoji="1" lang="ja-JP" altLang="en-US" sz="4000" dirty="0" smtClean="0">
                <a:solidFill>
                  <a:srgbClr val="002060"/>
                </a:solidFill>
                <a:latin typeface="HG創英角ﾎﾟｯﾌﾟ体" panose="040B0A09000000000000" pitchFamily="49" charset="-128"/>
                <a:ea typeface="HG創英角ﾎﾟｯﾌﾟ体" panose="040B0A09000000000000" pitchFamily="49" charset="-128"/>
              </a:rPr>
              <a:t>しまう</a:t>
            </a:r>
            <a:r>
              <a:rPr kumimoji="1" lang="ja-JP" altLang="en-US" dirty="0" smtClean="0">
                <a:solidFill>
                  <a:srgbClr val="002060"/>
                </a:solidFill>
                <a:latin typeface="HG創英角ﾎﾟｯﾌﾟ体" panose="040B0A09000000000000" pitchFamily="49" charset="-128"/>
                <a:ea typeface="HG創英角ﾎﾟｯﾌﾟ体" panose="040B0A09000000000000" pitchFamily="49" charset="-128"/>
              </a:rPr>
              <a:t>。</a:t>
            </a:r>
            <a:endParaRPr kumimoji="1" lang="ja-JP" altLang="en-US" dirty="0">
              <a:solidFill>
                <a:srgbClr val="002060"/>
              </a:solidFill>
              <a:latin typeface="HG創英角ﾎﾟｯﾌﾟ体" panose="040B0A09000000000000" pitchFamily="49" charset="-128"/>
              <a:ea typeface="HG創英角ﾎﾟｯﾌﾟ体" panose="040B0A09000000000000" pitchFamily="49" charset="-128"/>
            </a:endParaRPr>
          </a:p>
        </p:txBody>
      </p:sp>
      <p:pic>
        <p:nvPicPr>
          <p:cNvPr id="6" name="図 5"/>
          <p:cNvPicPr>
            <a:picLocks noChangeAspect="1"/>
          </p:cNvPicPr>
          <p:nvPr/>
        </p:nvPicPr>
        <p:blipFill>
          <a:blip r:embed="rId6"/>
          <a:stretch>
            <a:fillRect/>
          </a:stretch>
        </p:blipFill>
        <p:spPr>
          <a:xfrm>
            <a:off x="108466" y="3907922"/>
            <a:ext cx="2977639" cy="2657779"/>
          </a:xfrm>
          <a:prstGeom prst="rect">
            <a:avLst/>
          </a:prstGeom>
        </p:spPr>
      </p:pic>
      <p:pic>
        <p:nvPicPr>
          <p:cNvPr id="7" name="図 6"/>
          <p:cNvPicPr>
            <a:picLocks noChangeAspect="1"/>
          </p:cNvPicPr>
          <p:nvPr/>
        </p:nvPicPr>
        <p:blipFill>
          <a:blip r:embed="rId7"/>
          <a:stretch>
            <a:fillRect/>
          </a:stretch>
        </p:blipFill>
        <p:spPr>
          <a:xfrm>
            <a:off x="3218470" y="3878016"/>
            <a:ext cx="3051440" cy="2687685"/>
          </a:xfrm>
          <a:prstGeom prst="rect">
            <a:avLst/>
          </a:prstGeom>
        </p:spPr>
      </p:pic>
      <p:sp>
        <p:nvSpPr>
          <p:cNvPr id="9" name="テキスト ボックス 8"/>
          <p:cNvSpPr txBox="1"/>
          <p:nvPr/>
        </p:nvSpPr>
        <p:spPr>
          <a:xfrm>
            <a:off x="232936" y="274885"/>
            <a:ext cx="738664" cy="5707626"/>
          </a:xfrm>
          <a:prstGeom prst="rect">
            <a:avLst/>
          </a:prstGeom>
          <a:noFill/>
        </p:spPr>
        <p:txBody>
          <a:bodyPr vert="eaVert" wrap="square" rtlCol="0">
            <a:spAutoFit/>
          </a:bodyPr>
          <a:lstStyle/>
          <a:p>
            <a:r>
              <a:rPr lang="ja-JP" altLang="en-US" sz="3600" b="1" dirty="0">
                <a:solidFill>
                  <a:srgbClr val="0000FF"/>
                </a:solidFill>
              </a:rPr>
              <a:t>たばこを吸わない人</a:t>
            </a:r>
          </a:p>
        </p:txBody>
      </p:sp>
      <p:sp>
        <p:nvSpPr>
          <p:cNvPr id="10" name="テキスト ボックス 9"/>
          <p:cNvSpPr txBox="1"/>
          <p:nvPr/>
        </p:nvSpPr>
        <p:spPr>
          <a:xfrm>
            <a:off x="4860032" y="318549"/>
            <a:ext cx="738664" cy="5707626"/>
          </a:xfrm>
          <a:prstGeom prst="rect">
            <a:avLst/>
          </a:prstGeom>
          <a:noFill/>
        </p:spPr>
        <p:txBody>
          <a:bodyPr vert="eaVert" wrap="square" rtlCol="0">
            <a:spAutoFit/>
          </a:bodyPr>
          <a:lstStyle/>
          <a:p>
            <a:r>
              <a:rPr lang="ja-JP" altLang="en-US" sz="3600" b="1" dirty="0">
                <a:solidFill>
                  <a:srgbClr val="FF0000"/>
                </a:solidFill>
              </a:rPr>
              <a:t>たばこを吸う人</a:t>
            </a:r>
          </a:p>
        </p:txBody>
      </p:sp>
      <p:sp>
        <p:nvSpPr>
          <p:cNvPr id="12" name="円/楕円 11"/>
          <p:cNvSpPr/>
          <p:nvPr/>
        </p:nvSpPr>
        <p:spPr>
          <a:xfrm>
            <a:off x="2762743" y="466037"/>
            <a:ext cx="646718" cy="905567"/>
          </a:xfrm>
          <a:prstGeom prst="ellips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srgbClr val="ED7D31">
                    <a:lumMod val="50000"/>
                  </a:srgbClr>
                </a:solidFill>
              </a:rPr>
              <a:t>肺</a:t>
            </a:r>
          </a:p>
        </p:txBody>
      </p:sp>
      <p:sp>
        <p:nvSpPr>
          <p:cNvPr id="13" name="円/楕円 12"/>
          <p:cNvSpPr/>
          <p:nvPr/>
        </p:nvSpPr>
        <p:spPr>
          <a:xfrm>
            <a:off x="2828926" y="4077915"/>
            <a:ext cx="646718" cy="905567"/>
          </a:xfrm>
          <a:prstGeom prst="ellips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solidFill>
                  <a:srgbClr val="ED7D31">
                    <a:lumMod val="50000"/>
                  </a:srgbClr>
                </a:solidFill>
              </a:rPr>
              <a:t>歯</a:t>
            </a:r>
          </a:p>
        </p:txBody>
      </p:sp>
      <p:sp>
        <p:nvSpPr>
          <p:cNvPr id="3" name="四角形吹き出し 2"/>
          <p:cNvSpPr/>
          <p:nvPr/>
        </p:nvSpPr>
        <p:spPr>
          <a:xfrm>
            <a:off x="539552" y="6092396"/>
            <a:ext cx="4358515" cy="648972"/>
          </a:xfrm>
          <a:prstGeom prst="wedgeRectCallout">
            <a:avLst>
              <a:gd name="adj1" fmla="val 42547"/>
              <a:gd name="adj2" fmla="val -84593"/>
            </a:avLst>
          </a:pr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solidFill>
                  <a:srgbClr val="003300"/>
                </a:solidFill>
              </a:rPr>
              <a:t>歯も黄ばんで、歯</a:t>
            </a:r>
            <a:r>
              <a:rPr lang="ja-JP" altLang="en-US" sz="2400" b="1" dirty="0" err="1">
                <a:solidFill>
                  <a:srgbClr val="003300"/>
                </a:solidFill>
              </a:rPr>
              <a:t>ぐ</a:t>
            </a:r>
            <a:r>
              <a:rPr lang="ja-JP" altLang="en-US" sz="2400" b="1" dirty="0">
                <a:solidFill>
                  <a:srgbClr val="003300"/>
                </a:solidFill>
              </a:rPr>
              <a:t>きは黒ずんだりするよ</a:t>
            </a:r>
            <a:endParaRPr lang="en-US" altLang="ja-JP" sz="2400" b="1" dirty="0">
              <a:solidFill>
                <a:srgbClr val="003300"/>
              </a:solidFill>
            </a:endParaRPr>
          </a:p>
        </p:txBody>
      </p:sp>
      <p:sp>
        <p:nvSpPr>
          <p:cNvPr id="4" name="テキスト ボックス 3"/>
          <p:cNvSpPr txBox="1"/>
          <p:nvPr/>
        </p:nvSpPr>
        <p:spPr>
          <a:xfrm>
            <a:off x="3176896" y="3600140"/>
            <a:ext cx="3929602" cy="307777"/>
          </a:xfrm>
          <a:prstGeom prst="rect">
            <a:avLst/>
          </a:prstGeom>
          <a:noFill/>
        </p:spPr>
        <p:txBody>
          <a:bodyPr wrap="none" rtlCol="0">
            <a:spAutoFit/>
          </a:bodyPr>
          <a:lstStyle/>
          <a:p>
            <a:r>
              <a:rPr lang="en-US" altLang="ja-JP" sz="1400" dirty="0">
                <a:solidFill>
                  <a:prstClr val="black"/>
                </a:solidFill>
              </a:rPr>
              <a:t>JUST</a:t>
            </a:r>
            <a:r>
              <a:rPr lang="ja-JP" altLang="en-US" sz="1400" dirty="0">
                <a:solidFill>
                  <a:prstClr val="black"/>
                </a:solidFill>
              </a:rPr>
              <a:t>　</a:t>
            </a:r>
            <a:r>
              <a:rPr lang="en-US" altLang="ja-JP" sz="1400" dirty="0">
                <a:solidFill>
                  <a:prstClr val="black"/>
                </a:solidFill>
              </a:rPr>
              <a:t>SAY</a:t>
            </a:r>
            <a:r>
              <a:rPr lang="ja-JP" altLang="en-US" sz="1400" dirty="0">
                <a:solidFill>
                  <a:prstClr val="black"/>
                </a:solidFill>
              </a:rPr>
              <a:t>　</a:t>
            </a:r>
            <a:r>
              <a:rPr lang="en-US" altLang="ja-JP" sz="1400" dirty="0">
                <a:solidFill>
                  <a:prstClr val="black"/>
                </a:solidFill>
              </a:rPr>
              <a:t>No</a:t>
            </a:r>
            <a:r>
              <a:rPr lang="ja-JP" altLang="en-US" sz="1400" dirty="0">
                <a:solidFill>
                  <a:prstClr val="black"/>
                </a:solidFill>
              </a:rPr>
              <a:t>！たばこ</a:t>
            </a:r>
            <a:r>
              <a:rPr lang="en-US" altLang="ja-JP" sz="1400" dirty="0">
                <a:solidFill>
                  <a:prstClr val="black"/>
                </a:solidFill>
              </a:rPr>
              <a:t>…</a:t>
            </a:r>
            <a:r>
              <a:rPr lang="ja-JP" altLang="en-US" sz="1400" dirty="0">
                <a:solidFill>
                  <a:prstClr val="black"/>
                </a:solidFill>
              </a:rPr>
              <a:t>／山口県健康福祉部より</a:t>
            </a:r>
          </a:p>
        </p:txBody>
      </p:sp>
      <p:sp>
        <p:nvSpPr>
          <p:cNvPr id="16" name="正方形/長方形 87"/>
          <p:cNvSpPr>
            <a:spLocks noChangeArrowheads="1"/>
          </p:cNvSpPr>
          <p:nvPr/>
        </p:nvSpPr>
        <p:spPr bwMode="auto">
          <a:xfrm>
            <a:off x="5265133" y="6237312"/>
            <a:ext cx="36993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400" dirty="0" smtClean="0">
                <a:solidFill>
                  <a:prstClr val="black"/>
                </a:solidFill>
              </a:rPr>
              <a:t>禁煙</a:t>
            </a:r>
            <a:r>
              <a:rPr lang="ja-JP" altLang="en-US" sz="1400" dirty="0">
                <a:solidFill>
                  <a:prstClr val="black"/>
                </a:solidFill>
              </a:rPr>
              <a:t>推進の会</a:t>
            </a:r>
            <a:r>
              <a:rPr lang="ja-JP" altLang="en-US" sz="1400" dirty="0" err="1">
                <a:solidFill>
                  <a:prstClr val="black"/>
                </a:solidFill>
              </a:rPr>
              <a:t>え</a:t>
            </a:r>
            <a:r>
              <a:rPr lang="ja-JP" altLang="en-US" sz="1400" dirty="0">
                <a:solidFill>
                  <a:prstClr val="black"/>
                </a:solidFill>
              </a:rPr>
              <a:t>ひめ教材作成プロジェクト</a:t>
            </a:r>
            <a:r>
              <a:rPr lang="ja-JP" altLang="en-US" sz="1400" dirty="0" smtClean="0">
                <a:solidFill>
                  <a:prstClr val="black"/>
                </a:solidFill>
              </a:rPr>
              <a:t>委員会資料より</a:t>
            </a:r>
            <a:r>
              <a:rPr lang="ja-JP" altLang="en-US" sz="1400" dirty="0">
                <a:solidFill>
                  <a:prstClr val="black"/>
                </a:solidFill>
              </a:rPr>
              <a:t>　</a:t>
            </a:r>
          </a:p>
        </p:txBody>
      </p:sp>
    </p:spTree>
    <p:extLst>
      <p:ext uri="{BB962C8B-B14F-4D97-AF65-F5344CB8AC3E}">
        <p14:creationId xmlns:p14="http://schemas.microsoft.com/office/powerpoint/2010/main" val="7731386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1520" y="365129"/>
            <a:ext cx="8712968" cy="1325563"/>
          </a:xfrm>
          <a:pattFill prst="pct25">
            <a:fgClr>
              <a:schemeClr val="accent2">
                <a:lumMod val="60000"/>
                <a:lumOff val="40000"/>
              </a:schemeClr>
            </a:fgClr>
            <a:bgClr>
              <a:schemeClr val="bg1"/>
            </a:bgClr>
          </a:pattFill>
        </p:spPr>
        <p:txBody>
          <a:bodyPr>
            <a:noAutofit/>
          </a:bodyPr>
          <a:lstStyle/>
          <a:p>
            <a:pPr algn="ctr"/>
            <a:r>
              <a:rPr lang="ja-JP" altLang="en-US" dirty="0">
                <a:latin typeface="HGS創英角ﾎﾟｯﾌﾟ体" panose="040B0A00000000000000" pitchFamily="50" charset="-128"/>
                <a:ea typeface="HGS創英角ﾎﾟｯﾌﾟ体" panose="040B0A00000000000000" pitchFamily="50" charset="-128"/>
              </a:rPr>
              <a:t>慢性閉塞性肺疾患（</a:t>
            </a:r>
            <a:r>
              <a:rPr lang="ja-JP" altLang="en-US" dirty="0" smtClean="0">
                <a:latin typeface="HGS創英角ﾎﾟｯﾌﾟ体" panose="040B0A00000000000000" pitchFamily="50" charset="-128"/>
                <a:ea typeface="HGS創英角ﾎﾟｯﾌﾟ体" panose="040B0A00000000000000" pitchFamily="50" charset="-128"/>
              </a:rPr>
              <a:t>ＣＯＰＤ</a:t>
            </a:r>
            <a:r>
              <a:rPr lang="ja-JP" altLang="en-US" dirty="0">
                <a:latin typeface="HGS創英角ﾎﾟｯﾌﾟ体" panose="040B0A00000000000000" pitchFamily="50" charset="-128"/>
                <a:ea typeface="HGS創英角ﾎﾟｯﾌﾟ体" panose="040B0A00000000000000" pitchFamily="50" charset="-128"/>
              </a:rPr>
              <a:t>）</a:t>
            </a:r>
            <a:endParaRPr kumimoji="1" lang="ja-JP" altLang="en-US" dirty="0">
              <a:latin typeface="HGS創英角ﾎﾟｯﾌﾟ体" panose="040B0A00000000000000" pitchFamily="50" charset="-128"/>
              <a:ea typeface="HGS創英角ﾎﾟｯﾌﾟ体" panose="040B0A00000000000000" pitchFamily="50" charset="-128"/>
            </a:endParaRPr>
          </a:p>
        </p:txBody>
      </p:sp>
      <p:pic>
        <p:nvPicPr>
          <p:cNvPr id="4" name="コンテンツ プレースホルダー 3"/>
          <p:cNvPicPr>
            <a:picLocks noGrp="1" noChangeAspect="1"/>
          </p:cNvPicPr>
          <p:nvPr>
            <p:ph idx="1"/>
          </p:nvPr>
        </p:nvPicPr>
        <p:blipFill>
          <a:blip r:embed="rId3"/>
          <a:stretch>
            <a:fillRect/>
          </a:stretch>
        </p:blipFill>
        <p:spPr>
          <a:xfrm>
            <a:off x="4572004" y="1690693"/>
            <a:ext cx="3781985" cy="4787153"/>
          </a:xfrm>
          <a:prstGeom prst="rect">
            <a:avLst/>
          </a:prstGeom>
        </p:spPr>
      </p:pic>
      <p:sp>
        <p:nvSpPr>
          <p:cNvPr id="5" name="角丸四角形 4"/>
          <p:cNvSpPr/>
          <p:nvPr/>
        </p:nvSpPr>
        <p:spPr>
          <a:xfrm>
            <a:off x="395536" y="1895610"/>
            <a:ext cx="3682544" cy="4383741"/>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4000" b="1" dirty="0">
                <a:solidFill>
                  <a:srgbClr val="ED7D31">
                    <a:lumMod val="50000"/>
                  </a:srgbClr>
                </a:solidFill>
              </a:rPr>
              <a:t>COPD</a:t>
            </a:r>
            <a:r>
              <a:rPr lang="ja-JP" altLang="en-US" sz="4000" b="1" dirty="0">
                <a:solidFill>
                  <a:srgbClr val="002060"/>
                </a:solidFill>
              </a:rPr>
              <a:t>は</a:t>
            </a:r>
            <a:r>
              <a:rPr lang="ja-JP" altLang="en-US" sz="4000" b="1" dirty="0">
                <a:solidFill>
                  <a:srgbClr val="ED7D31">
                    <a:lumMod val="50000"/>
                  </a:srgbClr>
                </a:solidFill>
              </a:rPr>
              <a:t>“たばこ病”</a:t>
            </a:r>
            <a:r>
              <a:rPr lang="ja-JP" altLang="en-US" sz="4000" b="1" dirty="0">
                <a:solidFill>
                  <a:srgbClr val="002060"/>
                </a:solidFill>
              </a:rPr>
              <a:t>と呼ばれる</a:t>
            </a:r>
            <a:r>
              <a:rPr lang="ja-JP" altLang="en-US" sz="4000" b="1" dirty="0">
                <a:solidFill>
                  <a:srgbClr val="FF0000"/>
                </a:solidFill>
              </a:rPr>
              <a:t>肺の病気</a:t>
            </a:r>
            <a:endParaRPr lang="en-US" altLang="ja-JP" sz="4000" b="1" dirty="0">
              <a:solidFill>
                <a:srgbClr val="FF0000"/>
              </a:solidFill>
            </a:endParaRPr>
          </a:p>
          <a:p>
            <a:r>
              <a:rPr lang="ja-JP" altLang="en-US" sz="4000" b="1" dirty="0">
                <a:solidFill>
                  <a:srgbClr val="002060"/>
                </a:solidFill>
              </a:rPr>
              <a:t>患者の８～９割は</a:t>
            </a:r>
            <a:r>
              <a:rPr lang="ja-JP" altLang="en-US" sz="4000" b="1" dirty="0">
                <a:solidFill>
                  <a:srgbClr val="ED7D31">
                    <a:lumMod val="50000"/>
                  </a:srgbClr>
                </a:solidFill>
              </a:rPr>
              <a:t>たばこを吸う人</a:t>
            </a:r>
            <a:r>
              <a:rPr lang="ja-JP" altLang="en-US" sz="4000" b="1" dirty="0">
                <a:solidFill>
                  <a:srgbClr val="002060"/>
                </a:solidFill>
              </a:rPr>
              <a:t>！</a:t>
            </a:r>
          </a:p>
        </p:txBody>
      </p:sp>
      <p:grpSp>
        <p:nvGrpSpPr>
          <p:cNvPr id="8" name="グループ化 7"/>
          <p:cNvGrpSpPr/>
          <p:nvPr/>
        </p:nvGrpSpPr>
        <p:grpSpPr>
          <a:xfrm>
            <a:off x="4629152" y="1704143"/>
            <a:ext cx="4119312" cy="4893209"/>
            <a:chOff x="6172200" y="1704135"/>
            <a:chExt cx="4975412" cy="5786199"/>
          </a:xfrm>
        </p:grpSpPr>
        <p:sp>
          <p:nvSpPr>
            <p:cNvPr id="6" name="テキスト ボックス 5"/>
            <p:cNvSpPr txBox="1"/>
            <p:nvPr/>
          </p:nvSpPr>
          <p:spPr>
            <a:xfrm>
              <a:off x="6172200" y="1704135"/>
              <a:ext cx="4975412" cy="5786199"/>
            </a:xfrm>
            <a:prstGeom prst="rect">
              <a:avLst/>
            </a:prstGeom>
            <a:solidFill>
              <a:schemeClr val="tx1">
                <a:lumMod val="85000"/>
                <a:lumOff val="15000"/>
              </a:schemeClr>
            </a:solidFill>
          </p:spPr>
          <p:txBody>
            <a:bodyPr wrap="square" rtlCol="0">
              <a:spAutoFit/>
            </a:bodyPr>
            <a:lstStyle/>
            <a:p>
              <a:r>
                <a:rPr lang="en-US" altLang="ja-JP" sz="4400" dirty="0">
                  <a:solidFill>
                    <a:prstClr val="white">
                      <a:lumMod val="95000"/>
                    </a:prstClr>
                  </a:solidFill>
                  <a:latin typeface="HGP創英角ﾎﾟｯﾌﾟ体" panose="040B0A00000000000000" pitchFamily="50" charset="-128"/>
                  <a:ea typeface="HGP創英角ﾎﾟｯﾌﾟ体" panose="040B0A00000000000000" pitchFamily="50" charset="-128"/>
                </a:rPr>
                <a:t>COPD</a:t>
              </a:r>
              <a:r>
                <a:rPr lang="ja-JP" altLang="en-US" sz="4400" dirty="0">
                  <a:solidFill>
                    <a:prstClr val="white">
                      <a:lumMod val="95000"/>
                    </a:prstClr>
                  </a:solidFill>
                  <a:latin typeface="HGP創英角ﾎﾟｯﾌﾟ体" panose="040B0A00000000000000" pitchFamily="50" charset="-128"/>
                  <a:ea typeface="HGP創英角ﾎﾟｯﾌﾟ体" panose="040B0A00000000000000" pitchFamily="50" charset="-128"/>
                </a:rPr>
                <a:t>にかかると</a:t>
              </a:r>
              <a:endParaRPr lang="en-US" altLang="ja-JP" sz="4400" dirty="0">
                <a:solidFill>
                  <a:prstClr val="white">
                    <a:lumMod val="95000"/>
                  </a:prstClr>
                </a:solidFill>
                <a:latin typeface="HGP創英角ﾎﾟｯﾌﾟ体" panose="040B0A00000000000000" pitchFamily="50" charset="-128"/>
                <a:ea typeface="HGP創英角ﾎﾟｯﾌﾟ体" panose="040B0A00000000000000" pitchFamily="50" charset="-128"/>
              </a:endParaRPr>
            </a:p>
            <a:p>
              <a:r>
                <a:rPr lang="en-US" altLang="ja-JP" sz="3200" dirty="0">
                  <a:solidFill>
                    <a:prstClr val="white">
                      <a:lumMod val="95000"/>
                    </a:prstClr>
                  </a:solidFill>
                  <a:latin typeface="HGP創英角ﾎﾟｯﾌﾟ体" panose="040B0A00000000000000" pitchFamily="50" charset="-128"/>
                  <a:ea typeface="HGP創英角ﾎﾟｯﾌﾟ体" panose="040B0A00000000000000" pitchFamily="50" charset="-128"/>
                </a:rPr>
                <a:t>【</a:t>
              </a:r>
              <a:r>
                <a:rPr lang="ja-JP" altLang="en-US" sz="3200" dirty="0">
                  <a:solidFill>
                    <a:prstClr val="white">
                      <a:lumMod val="95000"/>
                    </a:prstClr>
                  </a:solidFill>
                  <a:latin typeface="HGP創英角ﾎﾟｯﾌﾟ体" panose="040B0A00000000000000" pitchFamily="50" charset="-128"/>
                  <a:ea typeface="HGP創英角ﾎﾟｯﾌﾟ体" panose="040B0A00000000000000" pitchFamily="50" charset="-128"/>
                </a:rPr>
                <a:t>症状</a:t>
              </a:r>
              <a:r>
                <a:rPr lang="en-US" altLang="ja-JP" sz="3200" dirty="0">
                  <a:solidFill>
                    <a:prstClr val="white">
                      <a:lumMod val="95000"/>
                    </a:prstClr>
                  </a:solidFill>
                  <a:latin typeface="HGP創英角ﾎﾟｯﾌﾟ体" panose="040B0A00000000000000" pitchFamily="50" charset="-128"/>
                  <a:ea typeface="HGP創英角ﾎﾟｯﾌﾟ体" panose="040B0A00000000000000" pitchFamily="50" charset="-128"/>
                </a:rPr>
                <a:t>】</a:t>
              </a:r>
            </a:p>
            <a:p>
              <a:r>
                <a:rPr lang="ja-JP" altLang="en-US" sz="3200" dirty="0">
                  <a:solidFill>
                    <a:prstClr val="white">
                      <a:lumMod val="95000"/>
                    </a:prstClr>
                  </a:solidFill>
                  <a:latin typeface="HGP創英角ﾎﾟｯﾌﾟ体" panose="040B0A00000000000000" pitchFamily="50" charset="-128"/>
                  <a:ea typeface="HGP創英角ﾎﾟｯﾌﾟ体" panose="040B0A00000000000000" pitchFamily="50" charset="-128"/>
                </a:rPr>
                <a:t>肺が壊れ、</a:t>
              </a:r>
              <a:r>
                <a:rPr lang="ja-JP" altLang="en-US" sz="3200" dirty="0">
                  <a:solidFill>
                    <a:srgbClr val="FF0000"/>
                  </a:solidFill>
                  <a:latin typeface="HGP創英角ﾎﾟｯﾌﾟ体" panose="040B0A00000000000000" pitchFamily="50" charset="-128"/>
                  <a:ea typeface="HGP創英角ﾎﾟｯﾌﾟ体" panose="040B0A00000000000000" pitchFamily="50" charset="-128"/>
                </a:rPr>
                <a:t>息切れ</a:t>
              </a:r>
              <a:r>
                <a:rPr lang="ja-JP" altLang="en-US" sz="3200" dirty="0">
                  <a:solidFill>
                    <a:prstClr val="white">
                      <a:lumMod val="95000"/>
                    </a:prstClr>
                  </a:solidFill>
                  <a:latin typeface="HGP創英角ﾎﾟｯﾌﾟ体" panose="040B0A00000000000000" pitchFamily="50" charset="-128"/>
                  <a:ea typeface="HGP創英角ﾎﾟｯﾌﾟ体" panose="040B0A00000000000000" pitchFamily="50" charset="-128"/>
                </a:rPr>
                <a:t>や</a:t>
              </a:r>
              <a:r>
                <a:rPr lang="ja-JP" altLang="en-US" sz="3200" dirty="0">
                  <a:solidFill>
                    <a:srgbClr val="FF0000"/>
                  </a:solidFill>
                  <a:latin typeface="HGP創英角ﾎﾟｯﾌﾟ体" panose="040B0A00000000000000" pitchFamily="50" charset="-128"/>
                  <a:ea typeface="HGP創英角ﾎﾟｯﾌﾟ体" panose="040B0A00000000000000" pitchFamily="50" charset="-128"/>
                </a:rPr>
                <a:t>呼吸が苦しくなる</a:t>
              </a:r>
              <a:r>
                <a:rPr lang="ja-JP" altLang="en-US" sz="3200" dirty="0">
                  <a:solidFill>
                    <a:prstClr val="white">
                      <a:lumMod val="95000"/>
                    </a:prstClr>
                  </a:solidFill>
                  <a:latin typeface="HGP創英角ﾎﾟｯﾌﾟ体" panose="040B0A00000000000000" pitchFamily="50" charset="-128"/>
                  <a:ea typeface="HGP創英角ﾎﾟｯﾌﾟ体" panose="040B0A00000000000000" pitchFamily="50" charset="-128"/>
                </a:rPr>
                <a:t>などの症状がおきる</a:t>
              </a:r>
              <a:endParaRPr lang="en-US" altLang="ja-JP" sz="3200" dirty="0">
                <a:solidFill>
                  <a:prstClr val="white">
                    <a:lumMod val="95000"/>
                  </a:prstClr>
                </a:solidFill>
                <a:latin typeface="HGP創英角ﾎﾟｯﾌﾟ体" panose="040B0A00000000000000" pitchFamily="50" charset="-128"/>
                <a:ea typeface="HGP創英角ﾎﾟｯﾌﾟ体" panose="040B0A00000000000000" pitchFamily="50" charset="-128"/>
              </a:endParaRPr>
            </a:p>
            <a:p>
              <a:r>
                <a:rPr lang="ja-JP" altLang="en-US" sz="3200" dirty="0">
                  <a:solidFill>
                    <a:prstClr val="white">
                      <a:lumMod val="95000"/>
                    </a:prstClr>
                  </a:solidFill>
                  <a:latin typeface="HGP創英角ﾎﾟｯﾌﾟ体" panose="040B0A00000000000000" pitchFamily="50" charset="-128"/>
                  <a:ea typeface="HGP創英角ﾎﾟｯﾌﾟ体" panose="040B0A00000000000000" pitchFamily="50" charset="-128"/>
                </a:rPr>
                <a:t>　　　　　　　　　</a:t>
              </a:r>
              <a:endParaRPr lang="en-US" altLang="ja-JP" sz="3200" dirty="0">
                <a:solidFill>
                  <a:prstClr val="white">
                    <a:lumMod val="95000"/>
                  </a:prstClr>
                </a:solidFill>
                <a:latin typeface="HGP創英角ﾎﾟｯﾌﾟ体" panose="040B0A00000000000000" pitchFamily="50" charset="-128"/>
                <a:ea typeface="HGP創英角ﾎﾟｯﾌﾟ体" panose="040B0A00000000000000" pitchFamily="50" charset="-128"/>
              </a:endParaRPr>
            </a:p>
            <a:p>
              <a:r>
                <a:rPr lang="ja-JP" altLang="en-US" sz="3200" dirty="0">
                  <a:solidFill>
                    <a:srgbClr val="FF0000"/>
                  </a:solidFill>
                  <a:latin typeface="HGP創英角ﾎﾟｯﾌﾟ体" panose="040B0A00000000000000" pitchFamily="50" charset="-128"/>
                  <a:ea typeface="HGP創英角ﾎﾟｯﾌﾟ体" panose="040B0A00000000000000" pitchFamily="50" charset="-128"/>
                </a:rPr>
                <a:t>肺がん</a:t>
              </a:r>
              <a:r>
                <a:rPr lang="ja-JP" altLang="en-US" sz="3200" dirty="0">
                  <a:solidFill>
                    <a:prstClr val="white">
                      <a:lumMod val="95000"/>
                    </a:prstClr>
                  </a:solidFill>
                  <a:latin typeface="HGP創英角ﾎﾟｯﾌﾟ体" panose="040B0A00000000000000" pitchFamily="50" charset="-128"/>
                  <a:ea typeface="HGP創英角ﾎﾟｯﾌﾟ体" panose="040B0A00000000000000" pitchFamily="50" charset="-128"/>
                </a:rPr>
                <a:t>や</a:t>
              </a:r>
              <a:r>
                <a:rPr lang="ja-JP" altLang="en-US" sz="3200" dirty="0">
                  <a:solidFill>
                    <a:srgbClr val="FF0000"/>
                  </a:solidFill>
                  <a:latin typeface="HGP創英角ﾎﾟｯﾌﾟ体" panose="040B0A00000000000000" pitchFamily="50" charset="-128"/>
                  <a:ea typeface="HGP創英角ﾎﾟｯﾌﾟ体" panose="040B0A00000000000000" pitchFamily="50" charset="-128"/>
                </a:rPr>
                <a:t>心不全</a:t>
              </a:r>
              <a:r>
                <a:rPr lang="ja-JP" altLang="en-US" sz="3200" dirty="0">
                  <a:solidFill>
                    <a:prstClr val="white">
                      <a:lumMod val="95000"/>
                    </a:prstClr>
                  </a:solidFill>
                  <a:latin typeface="HGP創英角ﾎﾟｯﾌﾟ体" panose="040B0A00000000000000" pitchFamily="50" charset="-128"/>
                  <a:ea typeface="HGP創英角ﾎﾟｯﾌﾟ体" panose="040B0A00000000000000" pitchFamily="50" charset="-128"/>
                </a:rPr>
                <a:t>などさまざまな</a:t>
              </a:r>
              <a:r>
                <a:rPr lang="ja-JP" altLang="en-US" sz="3200" dirty="0">
                  <a:solidFill>
                    <a:srgbClr val="FF0000"/>
                  </a:solidFill>
                  <a:latin typeface="HGP創英角ﾎﾟｯﾌﾟ体" panose="040B0A00000000000000" pitchFamily="50" charset="-128"/>
                  <a:ea typeface="HGP創英角ﾎﾟｯﾌﾟ体" panose="040B0A00000000000000" pitchFamily="50" charset="-128"/>
                </a:rPr>
                <a:t>合併症</a:t>
              </a:r>
              <a:r>
                <a:rPr lang="ja-JP" altLang="en-US" sz="3200" dirty="0">
                  <a:solidFill>
                    <a:prstClr val="white">
                      <a:lumMod val="95000"/>
                    </a:prstClr>
                  </a:solidFill>
                  <a:latin typeface="HGP創英角ﾎﾟｯﾌﾟ体" panose="040B0A00000000000000" pitchFamily="50" charset="-128"/>
                  <a:ea typeface="HGP創英角ﾎﾟｯﾌﾟ体" panose="040B0A00000000000000" pitchFamily="50" charset="-128"/>
                </a:rPr>
                <a:t>をひきおこす</a:t>
              </a:r>
              <a:endParaRPr lang="en-US" altLang="ja-JP" sz="3200" dirty="0">
                <a:solidFill>
                  <a:prstClr val="white">
                    <a:lumMod val="95000"/>
                  </a:prstClr>
                </a:solidFill>
                <a:latin typeface="HGP創英角ﾎﾟｯﾌﾟ体" panose="040B0A00000000000000" pitchFamily="50" charset="-128"/>
                <a:ea typeface="HGP創英角ﾎﾟｯﾌﾟ体" panose="040B0A00000000000000" pitchFamily="50" charset="-128"/>
              </a:endParaRPr>
            </a:p>
            <a:p>
              <a:endParaRPr lang="en-US" altLang="ja-JP" dirty="0">
                <a:solidFill>
                  <a:prstClr val="black"/>
                </a:solidFill>
              </a:endParaRPr>
            </a:p>
          </p:txBody>
        </p:sp>
        <p:sp>
          <p:nvSpPr>
            <p:cNvPr id="7" name="下矢印 6"/>
            <p:cNvSpPr/>
            <p:nvPr/>
          </p:nvSpPr>
          <p:spPr>
            <a:xfrm>
              <a:off x="8364071" y="4886444"/>
              <a:ext cx="591670" cy="64545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Tree>
    <p:extLst>
      <p:ext uri="{BB962C8B-B14F-4D97-AF65-F5344CB8AC3E}">
        <p14:creationId xmlns:p14="http://schemas.microsoft.com/office/powerpoint/2010/main" val="1392921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3" y="404664"/>
            <a:ext cx="8208912" cy="2407571"/>
          </a:xfrm>
          <a:solidFill>
            <a:schemeClr val="tx1">
              <a:lumMod val="95000"/>
              <a:lumOff val="5000"/>
            </a:schemeClr>
          </a:solidFill>
        </p:spPr>
        <p:txBody>
          <a:bodyPr>
            <a:normAutofit/>
          </a:bodyPr>
          <a:lstStyle/>
          <a:p>
            <a:r>
              <a:rPr lang="ja-JP" altLang="en-US" sz="54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こんなに怖い“たばこ”</a:t>
            </a:r>
            <a:r>
              <a:rPr lang="en-US" altLang="ja-JP" sz="54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
            </a:r>
            <a:br>
              <a:rPr lang="en-US" altLang="ja-JP" sz="54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br>
            <a:r>
              <a:rPr lang="ja-JP" altLang="en-US" sz="5400" dirty="0">
                <a:solidFill>
                  <a:schemeClr val="bg1">
                    <a:lumMod val="95000"/>
                  </a:schemeClr>
                </a:solidFill>
                <a:latin typeface="HG創英角ﾎﾟｯﾌﾟ体" panose="040B0A09000000000000" pitchFamily="49" charset="-128"/>
                <a:ea typeface="HG創英角ﾎﾟｯﾌﾟ体" panose="040B0A09000000000000" pitchFamily="49" charset="-128"/>
              </a:rPr>
              <a:t>　</a:t>
            </a:r>
            <a:r>
              <a:rPr lang="ja-JP" altLang="en-US" sz="54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　ってなんだろう</a:t>
            </a:r>
            <a:r>
              <a:rPr lang="en-US" altLang="ja-JP" sz="54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a:t>
            </a:r>
            <a:endParaRPr kumimoji="1" lang="ja-JP" altLang="en-US" sz="5400" dirty="0">
              <a:solidFill>
                <a:schemeClr val="bg1">
                  <a:lumMod val="95000"/>
                </a:schemeClr>
              </a:solidFill>
              <a:latin typeface="HG創英角ﾎﾟｯﾌﾟ体" panose="040B0A09000000000000" pitchFamily="49" charset="-128"/>
              <a:ea typeface="HG創英角ﾎﾟｯﾌﾟ体" panose="040B0A09000000000000" pitchFamily="49" charset="-128"/>
            </a:endParaRPr>
          </a:p>
        </p:txBody>
      </p:sp>
      <p:pic>
        <p:nvPicPr>
          <p:cNvPr id="5" name="コンテンツ プレースホルダー 4"/>
          <p:cNvPicPr>
            <a:picLocks noGrp="1" noChangeAspect="1"/>
          </p:cNvPicPr>
          <p:nvPr>
            <p:ph idx="1"/>
          </p:nvPr>
        </p:nvPicPr>
        <p:blipFill>
          <a:blip r:embed="rId3"/>
          <a:stretch>
            <a:fillRect/>
          </a:stretch>
        </p:blipFill>
        <p:spPr>
          <a:xfrm>
            <a:off x="3506429" y="3156163"/>
            <a:ext cx="2632587" cy="2875935"/>
          </a:xfrm>
          <a:prstGeom prst="rect">
            <a:avLst/>
          </a:prstGeom>
        </p:spPr>
      </p:pic>
    </p:spTree>
    <p:extLst>
      <p:ext uri="{BB962C8B-B14F-4D97-AF65-F5344CB8AC3E}">
        <p14:creationId xmlns:p14="http://schemas.microsoft.com/office/powerpoint/2010/main" val="31829814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95536" y="692696"/>
            <a:ext cx="8424936" cy="2548329"/>
          </a:xfrm>
          <a:solidFill>
            <a:schemeClr val="accent1">
              <a:lumMod val="40000"/>
              <a:lumOff val="60000"/>
            </a:schemeClr>
          </a:solidFill>
        </p:spPr>
        <p:txBody>
          <a:bodyPr>
            <a:normAutofit fontScale="92500" lnSpcReduction="10000"/>
          </a:bodyPr>
          <a:lstStyle/>
          <a:p>
            <a:pPr marL="0" indent="0">
              <a:buNone/>
            </a:pPr>
            <a:r>
              <a:rPr kumimoji="1" lang="ja-JP" altLang="en-US" sz="4400" dirty="0" smtClean="0">
                <a:solidFill>
                  <a:srgbClr val="002060"/>
                </a:solidFill>
                <a:latin typeface="HGP創英角ﾎﾟｯﾌﾟ体" panose="040B0A00000000000000" pitchFamily="50" charset="-128"/>
                <a:ea typeface="HGP創英角ﾎﾟｯﾌﾟ体" panose="040B0A00000000000000" pitchFamily="50" charset="-128"/>
              </a:rPr>
              <a:t>たばこの煙の中には</a:t>
            </a:r>
            <a:endParaRPr kumimoji="1" lang="en-US" altLang="ja-JP" sz="4400" dirty="0" smtClean="0">
              <a:solidFill>
                <a:srgbClr val="002060"/>
              </a:solidFill>
              <a:latin typeface="HGP創英角ﾎﾟｯﾌﾟ体" panose="040B0A00000000000000" pitchFamily="50" charset="-128"/>
              <a:ea typeface="HGP創英角ﾎﾟｯﾌﾟ体" panose="040B0A00000000000000" pitchFamily="50" charset="-128"/>
            </a:endParaRPr>
          </a:p>
          <a:p>
            <a:pPr marL="0" indent="0">
              <a:buNone/>
            </a:pPr>
            <a:r>
              <a:rPr kumimoji="1" lang="en-US" altLang="ja-JP" sz="4400" dirty="0" smtClean="0">
                <a:solidFill>
                  <a:srgbClr val="C00000"/>
                </a:solidFill>
                <a:latin typeface="HGP創英角ﾎﾟｯﾌﾟ体" panose="040B0A00000000000000" pitchFamily="50" charset="-128"/>
                <a:ea typeface="HGP創英角ﾎﾟｯﾌﾟ体" panose="040B0A00000000000000" pitchFamily="50" charset="-128"/>
              </a:rPr>
              <a:t>4,000</a:t>
            </a:r>
            <a:r>
              <a:rPr kumimoji="1" lang="ja-JP" altLang="en-US" sz="4400" dirty="0" smtClean="0">
                <a:solidFill>
                  <a:srgbClr val="C00000"/>
                </a:solidFill>
                <a:latin typeface="HGP創英角ﾎﾟｯﾌﾟ体" panose="040B0A00000000000000" pitchFamily="50" charset="-128"/>
                <a:ea typeface="HGP創英角ﾎﾟｯﾌﾟ体" panose="040B0A00000000000000" pitchFamily="50" charset="-128"/>
              </a:rPr>
              <a:t>種類以上の化学物質</a:t>
            </a:r>
            <a:r>
              <a:rPr kumimoji="1" lang="ja-JP" altLang="en-US" sz="4400" dirty="0" smtClean="0">
                <a:solidFill>
                  <a:srgbClr val="002060"/>
                </a:solidFill>
                <a:latin typeface="HGP創英角ﾎﾟｯﾌﾟ体" panose="040B0A00000000000000" pitchFamily="50" charset="-128"/>
                <a:ea typeface="HGP創英角ﾎﾟｯﾌﾟ体" panose="040B0A00000000000000" pitchFamily="50" charset="-128"/>
              </a:rPr>
              <a:t>が</a:t>
            </a:r>
            <a:endParaRPr kumimoji="1" lang="en-US" altLang="ja-JP" sz="4400" dirty="0" smtClean="0">
              <a:solidFill>
                <a:srgbClr val="002060"/>
              </a:solidFill>
              <a:latin typeface="HGP創英角ﾎﾟｯﾌﾟ体" panose="040B0A00000000000000" pitchFamily="50" charset="-128"/>
              <a:ea typeface="HGP創英角ﾎﾟｯﾌﾟ体" panose="040B0A00000000000000" pitchFamily="50" charset="-128"/>
            </a:endParaRPr>
          </a:p>
          <a:p>
            <a:pPr marL="0" indent="0">
              <a:buNone/>
            </a:pPr>
            <a:r>
              <a:rPr lang="ja-JP" altLang="en-US" sz="4400" dirty="0">
                <a:solidFill>
                  <a:srgbClr val="002060"/>
                </a:solidFill>
                <a:latin typeface="HGP創英角ﾎﾟｯﾌﾟ体" panose="040B0A00000000000000" pitchFamily="50" charset="-128"/>
                <a:ea typeface="HGP創英角ﾎﾟｯﾌﾟ体" panose="040B0A00000000000000" pitchFamily="50" charset="-128"/>
              </a:rPr>
              <a:t>　</a:t>
            </a:r>
            <a:r>
              <a:rPr lang="ja-JP" altLang="en-US" sz="4400" dirty="0" smtClean="0">
                <a:solidFill>
                  <a:srgbClr val="002060"/>
                </a:solidFill>
                <a:latin typeface="HGP創英角ﾎﾟｯﾌﾟ体" panose="040B0A00000000000000" pitchFamily="50" charset="-128"/>
                <a:ea typeface="HGP創英角ﾎﾟｯﾌﾟ体" panose="040B0A00000000000000" pitchFamily="50" charset="-128"/>
              </a:rPr>
              <a:t>　　　　　　　　　　　　　</a:t>
            </a:r>
            <a:r>
              <a:rPr kumimoji="1" lang="ja-JP" altLang="en-US" sz="4400" dirty="0" smtClean="0">
                <a:solidFill>
                  <a:srgbClr val="002060"/>
                </a:solidFill>
                <a:latin typeface="HGP創英角ﾎﾟｯﾌﾟ体" panose="040B0A00000000000000" pitchFamily="50" charset="-128"/>
                <a:ea typeface="HGP創英角ﾎﾟｯﾌﾟ体" panose="040B0A00000000000000" pitchFamily="50" charset="-128"/>
              </a:rPr>
              <a:t>入っていて</a:t>
            </a:r>
            <a:endParaRPr kumimoji="1" lang="en-US" altLang="ja-JP" sz="4400" dirty="0" smtClean="0">
              <a:solidFill>
                <a:srgbClr val="002060"/>
              </a:solidFill>
              <a:latin typeface="HGP創英角ﾎﾟｯﾌﾟ体" panose="040B0A00000000000000" pitchFamily="50" charset="-128"/>
              <a:ea typeface="HGP創英角ﾎﾟｯﾌﾟ体" panose="040B0A00000000000000" pitchFamily="50" charset="-128"/>
            </a:endParaRPr>
          </a:p>
          <a:p>
            <a:pPr marL="0" indent="0">
              <a:buNone/>
            </a:pPr>
            <a:r>
              <a:rPr kumimoji="1" lang="ja-JP" altLang="en-US" sz="4400" dirty="0" smtClean="0">
                <a:solidFill>
                  <a:srgbClr val="002060"/>
                </a:solidFill>
                <a:latin typeface="HGP創英角ﾎﾟｯﾌﾟ体" panose="040B0A00000000000000" pitchFamily="50" charset="-128"/>
                <a:ea typeface="HGP創英角ﾎﾟｯﾌﾟ体" panose="040B0A00000000000000" pitchFamily="50" charset="-128"/>
              </a:rPr>
              <a:t>そのうち、</a:t>
            </a:r>
            <a:r>
              <a:rPr kumimoji="1" lang="ja-JP" altLang="en-US" sz="4400" dirty="0" smtClean="0">
                <a:solidFill>
                  <a:srgbClr val="C00000"/>
                </a:solidFill>
                <a:latin typeface="HGP創英角ﾎﾟｯﾌﾟ体" panose="040B0A00000000000000" pitchFamily="50" charset="-128"/>
                <a:ea typeface="HGP創英角ﾎﾟｯﾌﾟ体" panose="040B0A00000000000000" pitchFamily="50" charset="-128"/>
              </a:rPr>
              <a:t>２００種類以上が有害物質</a:t>
            </a:r>
            <a:endParaRPr kumimoji="1" lang="ja-JP" altLang="en-US" sz="4400" dirty="0">
              <a:solidFill>
                <a:srgbClr val="C00000"/>
              </a:solidFill>
              <a:latin typeface="HGP創英角ﾎﾟｯﾌﾟ体" panose="040B0A00000000000000" pitchFamily="50" charset="-128"/>
              <a:ea typeface="HGP創英角ﾎﾟｯﾌﾟ体" panose="040B0A00000000000000" pitchFamily="50" charset="-128"/>
            </a:endParaRPr>
          </a:p>
        </p:txBody>
      </p:sp>
      <p:pic>
        <p:nvPicPr>
          <p:cNvPr id="4" name="図 3"/>
          <p:cNvPicPr>
            <a:picLocks noChangeAspect="1"/>
          </p:cNvPicPr>
          <p:nvPr/>
        </p:nvPicPr>
        <p:blipFill>
          <a:blip r:embed="rId3"/>
          <a:stretch>
            <a:fillRect/>
          </a:stretch>
        </p:blipFill>
        <p:spPr>
          <a:xfrm>
            <a:off x="887231" y="3687590"/>
            <a:ext cx="2006398" cy="2255513"/>
          </a:xfrm>
          <a:prstGeom prst="rect">
            <a:avLst/>
          </a:prstGeom>
        </p:spPr>
      </p:pic>
      <p:pic>
        <p:nvPicPr>
          <p:cNvPr id="5" name="図 4"/>
          <p:cNvPicPr>
            <a:picLocks noChangeAspect="1"/>
          </p:cNvPicPr>
          <p:nvPr/>
        </p:nvPicPr>
        <p:blipFill>
          <a:blip r:embed="rId4"/>
          <a:stretch>
            <a:fillRect/>
          </a:stretch>
        </p:blipFill>
        <p:spPr>
          <a:xfrm>
            <a:off x="3638105" y="3687378"/>
            <a:ext cx="2002709" cy="2255716"/>
          </a:xfrm>
          <a:prstGeom prst="rect">
            <a:avLst/>
          </a:prstGeom>
        </p:spPr>
      </p:pic>
      <p:pic>
        <p:nvPicPr>
          <p:cNvPr id="6" name="図 5"/>
          <p:cNvPicPr>
            <a:picLocks noChangeAspect="1"/>
          </p:cNvPicPr>
          <p:nvPr/>
        </p:nvPicPr>
        <p:blipFill>
          <a:blip r:embed="rId4"/>
          <a:stretch>
            <a:fillRect/>
          </a:stretch>
        </p:blipFill>
        <p:spPr>
          <a:xfrm>
            <a:off x="6524473" y="3687378"/>
            <a:ext cx="2002709" cy="2255716"/>
          </a:xfrm>
          <a:prstGeom prst="rect">
            <a:avLst/>
          </a:prstGeom>
        </p:spPr>
      </p:pic>
    </p:spTree>
    <p:extLst>
      <p:ext uri="{BB962C8B-B14F-4D97-AF65-F5344CB8AC3E}">
        <p14:creationId xmlns:p14="http://schemas.microsoft.com/office/powerpoint/2010/main" val="12141633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01306"/>
            <a:ext cx="5040559" cy="6458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テキスト ボックス 3"/>
          <p:cNvSpPr txBox="1"/>
          <p:nvPr/>
        </p:nvSpPr>
        <p:spPr>
          <a:xfrm>
            <a:off x="4860032" y="406405"/>
            <a:ext cx="3781920" cy="646331"/>
          </a:xfrm>
          <a:prstGeom prst="rect">
            <a:avLst/>
          </a:prstGeom>
          <a:noFill/>
        </p:spPr>
        <p:txBody>
          <a:bodyPr wrap="square" rtlCol="0">
            <a:spAutoFit/>
          </a:bodyPr>
          <a:lstStyle/>
          <a:p>
            <a:r>
              <a:rPr lang="ja-JP" altLang="en-US" sz="3600" b="1" dirty="0">
                <a:solidFill>
                  <a:prstClr val="black"/>
                </a:solidFill>
                <a:latin typeface="HGP創英角ﾎﾟｯﾌﾟ体" pitchFamily="50" charset="-128"/>
                <a:ea typeface="HGP創英角ﾎﾟｯﾌﾟ体" pitchFamily="50" charset="-128"/>
              </a:rPr>
              <a:t>がんの発生と経過</a:t>
            </a:r>
          </a:p>
        </p:txBody>
      </p:sp>
      <p:sp>
        <p:nvSpPr>
          <p:cNvPr id="5" name="テキスト ボックス 4"/>
          <p:cNvSpPr txBox="1"/>
          <p:nvPr/>
        </p:nvSpPr>
        <p:spPr>
          <a:xfrm>
            <a:off x="5508104" y="1484784"/>
            <a:ext cx="3366627" cy="400110"/>
          </a:xfrm>
          <a:prstGeom prst="rect">
            <a:avLst/>
          </a:prstGeom>
          <a:noFill/>
        </p:spPr>
        <p:txBody>
          <a:bodyPr wrap="none" rtlCol="0">
            <a:spAutoFit/>
          </a:bodyPr>
          <a:lstStyle/>
          <a:p>
            <a:r>
              <a:rPr lang="ja-JP" altLang="en-US" sz="2000" b="1" dirty="0">
                <a:solidFill>
                  <a:srgbClr val="0000FF"/>
                </a:solidFill>
              </a:rPr>
              <a:t>生活習慣、遺伝要因、感染症</a:t>
            </a:r>
          </a:p>
        </p:txBody>
      </p:sp>
      <p:sp>
        <p:nvSpPr>
          <p:cNvPr id="6" name="テキスト ボックス 5"/>
          <p:cNvSpPr txBox="1"/>
          <p:nvPr/>
        </p:nvSpPr>
        <p:spPr>
          <a:xfrm>
            <a:off x="3707904" y="1979548"/>
            <a:ext cx="2013693" cy="369332"/>
          </a:xfrm>
          <a:prstGeom prst="rect">
            <a:avLst/>
          </a:prstGeom>
          <a:noFill/>
        </p:spPr>
        <p:txBody>
          <a:bodyPr wrap="none" rtlCol="0">
            <a:spAutoFit/>
          </a:bodyPr>
          <a:lstStyle/>
          <a:p>
            <a:r>
              <a:rPr lang="ja-JP" altLang="en-US" b="1" dirty="0">
                <a:solidFill>
                  <a:srgbClr val="FF0000"/>
                </a:solidFill>
              </a:rPr>
              <a:t>（イニシエーション）</a:t>
            </a:r>
          </a:p>
        </p:txBody>
      </p:sp>
      <p:sp>
        <p:nvSpPr>
          <p:cNvPr id="7" name="テキスト ボックス 6"/>
          <p:cNvSpPr txBox="1"/>
          <p:nvPr/>
        </p:nvSpPr>
        <p:spPr>
          <a:xfrm>
            <a:off x="5413770" y="2852936"/>
            <a:ext cx="3406702" cy="707886"/>
          </a:xfrm>
          <a:prstGeom prst="rect">
            <a:avLst/>
          </a:prstGeom>
          <a:noFill/>
        </p:spPr>
        <p:txBody>
          <a:bodyPr wrap="none" rtlCol="0">
            <a:spAutoFit/>
          </a:bodyPr>
          <a:lstStyle/>
          <a:p>
            <a:r>
              <a:rPr lang="ja-JP" altLang="en-US" sz="2000" b="1" dirty="0">
                <a:solidFill>
                  <a:srgbClr val="0000FF"/>
                </a:solidFill>
              </a:rPr>
              <a:t>細胞増殖の</a:t>
            </a:r>
            <a:endParaRPr lang="en-US" altLang="ja-JP" sz="2000" b="1" dirty="0">
              <a:solidFill>
                <a:srgbClr val="0000FF"/>
              </a:solidFill>
            </a:endParaRPr>
          </a:p>
          <a:p>
            <a:r>
              <a:rPr lang="ja-JP" altLang="en-US" sz="2000" b="1" dirty="0">
                <a:solidFill>
                  <a:srgbClr val="0000FF"/>
                </a:solidFill>
              </a:rPr>
              <a:t>　　　　　アクセルが入り続ける</a:t>
            </a:r>
          </a:p>
        </p:txBody>
      </p:sp>
      <p:sp>
        <p:nvSpPr>
          <p:cNvPr id="9" name="テキスト ボックス 8"/>
          <p:cNvSpPr txBox="1"/>
          <p:nvPr/>
        </p:nvSpPr>
        <p:spPr>
          <a:xfrm>
            <a:off x="3779912" y="2996952"/>
            <a:ext cx="1810111" cy="369332"/>
          </a:xfrm>
          <a:prstGeom prst="rect">
            <a:avLst/>
          </a:prstGeom>
          <a:noFill/>
        </p:spPr>
        <p:txBody>
          <a:bodyPr wrap="none" rtlCol="0">
            <a:spAutoFit/>
          </a:bodyPr>
          <a:lstStyle/>
          <a:p>
            <a:r>
              <a:rPr lang="ja-JP" altLang="en-US" b="1" dirty="0">
                <a:solidFill>
                  <a:srgbClr val="FF0000"/>
                </a:solidFill>
              </a:rPr>
              <a:t>（プロモーション）</a:t>
            </a:r>
          </a:p>
        </p:txBody>
      </p:sp>
      <p:sp>
        <p:nvSpPr>
          <p:cNvPr id="10" name="テキスト ボックス 9"/>
          <p:cNvSpPr txBox="1"/>
          <p:nvPr/>
        </p:nvSpPr>
        <p:spPr>
          <a:xfrm>
            <a:off x="3707904" y="4427820"/>
            <a:ext cx="1963999" cy="369332"/>
          </a:xfrm>
          <a:prstGeom prst="rect">
            <a:avLst/>
          </a:prstGeom>
          <a:noFill/>
        </p:spPr>
        <p:txBody>
          <a:bodyPr wrap="none" rtlCol="0">
            <a:spAutoFit/>
          </a:bodyPr>
          <a:lstStyle/>
          <a:p>
            <a:r>
              <a:rPr lang="ja-JP" altLang="en-US" b="1" dirty="0">
                <a:solidFill>
                  <a:srgbClr val="FF0000"/>
                </a:solidFill>
              </a:rPr>
              <a:t>（プログレッション）</a:t>
            </a:r>
          </a:p>
        </p:txBody>
      </p:sp>
      <p:sp>
        <p:nvSpPr>
          <p:cNvPr id="11" name="テキスト ボックス 10"/>
          <p:cNvSpPr txBox="1"/>
          <p:nvPr/>
        </p:nvSpPr>
        <p:spPr>
          <a:xfrm>
            <a:off x="5384788" y="2308810"/>
            <a:ext cx="3507692" cy="400110"/>
          </a:xfrm>
          <a:prstGeom prst="rect">
            <a:avLst/>
          </a:prstGeom>
          <a:noFill/>
        </p:spPr>
        <p:txBody>
          <a:bodyPr wrap="none" rtlCol="0">
            <a:spAutoFit/>
          </a:bodyPr>
          <a:lstStyle/>
          <a:p>
            <a:r>
              <a:rPr lang="ja-JP" altLang="en-US" sz="2000" b="1" dirty="0">
                <a:solidFill>
                  <a:srgbClr val="0000FF"/>
                </a:solidFill>
              </a:rPr>
              <a:t>細胞増殖の調節機構の破たん</a:t>
            </a:r>
          </a:p>
        </p:txBody>
      </p:sp>
      <p:sp>
        <p:nvSpPr>
          <p:cNvPr id="12" name="下矢印 11"/>
          <p:cNvSpPr/>
          <p:nvPr/>
        </p:nvSpPr>
        <p:spPr>
          <a:xfrm>
            <a:off x="6804248" y="1884894"/>
            <a:ext cx="216024" cy="42391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 name="下矢印 12"/>
          <p:cNvSpPr/>
          <p:nvPr/>
        </p:nvSpPr>
        <p:spPr>
          <a:xfrm>
            <a:off x="6588224" y="2636912"/>
            <a:ext cx="216024"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17" name="直線矢印コネクタ 16"/>
          <p:cNvCxnSpPr>
            <a:stCxn id="5" idx="1"/>
          </p:cNvCxnSpPr>
          <p:nvPr/>
        </p:nvCxnSpPr>
        <p:spPr>
          <a:xfrm flipH="1">
            <a:off x="5148064" y="1684839"/>
            <a:ext cx="360040"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p:nvPr/>
        </p:nvCxnSpPr>
        <p:spPr>
          <a:xfrm flipH="1">
            <a:off x="4932040" y="2636912"/>
            <a:ext cx="481730" cy="21602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直線矢印コネクタ 20"/>
          <p:cNvCxnSpPr/>
          <p:nvPr/>
        </p:nvCxnSpPr>
        <p:spPr>
          <a:xfrm flipH="1">
            <a:off x="5004048" y="2996952"/>
            <a:ext cx="409722"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68765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pattFill prst="pct25">
            <a:fgClr>
              <a:schemeClr val="accent2">
                <a:lumMod val="60000"/>
                <a:lumOff val="40000"/>
              </a:schemeClr>
            </a:fgClr>
            <a:bgClr>
              <a:schemeClr val="bg1"/>
            </a:bgClr>
          </a:pattFill>
        </p:spPr>
        <p:txBody>
          <a:bodyPr>
            <a:noAutofit/>
          </a:bodyPr>
          <a:lstStyle/>
          <a:p>
            <a:pPr algn="ctr"/>
            <a:r>
              <a:rPr kumimoji="1" lang="ja-JP" altLang="en-US" sz="4800" dirty="0" smtClean="0">
                <a:latin typeface="HGP創英角ﾎﾟｯﾌﾟ体" panose="040B0A00000000000000" pitchFamily="50" charset="-128"/>
                <a:ea typeface="HGP創英角ﾎﾟｯﾌﾟ体" panose="040B0A00000000000000" pitchFamily="50" charset="-128"/>
              </a:rPr>
              <a:t>たばこの煙に入っている主な有害物質</a:t>
            </a:r>
            <a:endParaRPr kumimoji="1" lang="ja-JP" altLang="en-US" sz="4800" dirty="0">
              <a:latin typeface="HGP創英角ﾎﾟｯﾌﾟ体" panose="040B0A00000000000000" pitchFamily="50" charset="-128"/>
              <a:ea typeface="HGP創英角ﾎﾟｯﾌﾟ体" panose="040B0A00000000000000" pitchFamily="50" charset="-128"/>
            </a:endParaRPr>
          </a:p>
        </p:txBody>
      </p:sp>
      <p:graphicFrame>
        <p:nvGraphicFramePr>
          <p:cNvPr id="4" name="コンテンツ プレースホルダー 3"/>
          <p:cNvGraphicFramePr>
            <a:graphicFrameLocks noGrp="1"/>
          </p:cNvGraphicFramePr>
          <p:nvPr>
            <p:ph idx="1"/>
            <p:extLst/>
          </p:nvPr>
        </p:nvGraphicFramePr>
        <p:xfrm>
          <a:off x="539552" y="1988840"/>
          <a:ext cx="7886700" cy="4541520"/>
        </p:xfrm>
        <a:graphic>
          <a:graphicData uri="http://schemas.openxmlformats.org/drawingml/2006/table">
            <a:tbl>
              <a:tblPr firstRow="1" bandRow="1">
                <a:tableStyleId>{ED083AE6-46FA-4A59-8FB0-9F97EB10719F}</a:tableStyleId>
              </a:tblPr>
              <a:tblGrid>
                <a:gridCol w="2822835"/>
                <a:gridCol w="5063865"/>
              </a:tblGrid>
              <a:tr h="1627192">
                <a:tc>
                  <a:txBody>
                    <a:bodyPr/>
                    <a:lstStyle/>
                    <a:p>
                      <a:pPr algn="ctr"/>
                      <a:r>
                        <a:rPr kumimoji="1" lang="ja-JP" altLang="en-US" sz="4000" dirty="0" smtClean="0">
                          <a:solidFill>
                            <a:srgbClr val="FF0000"/>
                          </a:solidFill>
                        </a:rPr>
                        <a:t>ニコチン</a:t>
                      </a:r>
                      <a:endParaRPr kumimoji="1" lang="ja-JP" altLang="en-US" sz="4000" dirty="0">
                        <a:solidFill>
                          <a:srgbClr val="FF0000"/>
                        </a:solidFill>
                      </a:endParaRPr>
                    </a:p>
                  </a:txBody>
                  <a:tcPr marL="68580" marR="68580"/>
                </a:tc>
                <a:tc>
                  <a:txBody>
                    <a:bodyPr/>
                    <a:lstStyle/>
                    <a:p>
                      <a:pPr algn="l"/>
                      <a:r>
                        <a:rPr kumimoji="1" lang="ja-JP" altLang="en-US" sz="4000" dirty="0" smtClean="0"/>
                        <a:t>たばこが</a:t>
                      </a:r>
                      <a:r>
                        <a:rPr kumimoji="1" lang="ja-JP" altLang="en-US" sz="4000" dirty="0" smtClean="0">
                          <a:solidFill>
                            <a:srgbClr val="002060"/>
                          </a:solidFill>
                        </a:rPr>
                        <a:t>やめにくくなる</a:t>
                      </a:r>
                      <a:r>
                        <a:rPr kumimoji="1" lang="ja-JP" altLang="en-US" sz="4000" dirty="0" smtClean="0"/>
                        <a:t>原因</a:t>
                      </a:r>
                      <a:r>
                        <a:rPr kumimoji="1" lang="ja-JP" altLang="en-US" sz="4000" dirty="0" smtClean="0">
                          <a:solidFill>
                            <a:srgbClr val="0000FF"/>
                          </a:solidFill>
                        </a:rPr>
                        <a:t>（ニコチン依存症）</a:t>
                      </a:r>
                      <a:endParaRPr kumimoji="1" lang="en-US" altLang="ja-JP" sz="4000" dirty="0" smtClean="0"/>
                    </a:p>
                    <a:p>
                      <a:pPr algn="l"/>
                      <a:endParaRPr kumimoji="1" lang="ja-JP" altLang="en-US" sz="4000" dirty="0"/>
                    </a:p>
                  </a:txBody>
                  <a:tcPr marL="68580" marR="68580"/>
                </a:tc>
              </a:tr>
              <a:tr h="370840">
                <a:tc>
                  <a:txBody>
                    <a:bodyPr/>
                    <a:lstStyle/>
                    <a:p>
                      <a:pPr algn="ctr"/>
                      <a:r>
                        <a:rPr kumimoji="1" lang="ja-JP" altLang="en-US" sz="4000" dirty="0" smtClean="0">
                          <a:solidFill>
                            <a:srgbClr val="FF0000"/>
                          </a:solidFill>
                        </a:rPr>
                        <a:t>タール</a:t>
                      </a:r>
                      <a:endParaRPr kumimoji="1" lang="ja-JP" altLang="en-US" sz="4000" dirty="0">
                        <a:solidFill>
                          <a:srgbClr val="FF0000"/>
                        </a:solidFill>
                      </a:endParaRPr>
                    </a:p>
                  </a:txBody>
                  <a:tcPr marL="68580" marR="68580"/>
                </a:tc>
                <a:tc>
                  <a:txBody>
                    <a:bodyPr/>
                    <a:lstStyle/>
                    <a:p>
                      <a:pPr algn="l"/>
                      <a:r>
                        <a:rPr kumimoji="1" lang="ja-JP" altLang="en-US" sz="4000" dirty="0" smtClean="0"/>
                        <a:t>がんの原因になる</a:t>
                      </a:r>
                      <a:r>
                        <a:rPr kumimoji="1" lang="ja-JP" altLang="en-US" sz="4000" dirty="0" smtClean="0">
                          <a:solidFill>
                            <a:srgbClr val="002060"/>
                          </a:solidFill>
                        </a:rPr>
                        <a:t>発がん性物質</a:t>
                      </a:r>
                      <a:r>
                        <a:rPr kumimoji="1" lang="ja-JP" altLang="en-US" sz="4000" dirty="0" smtClean="0"/>
                        <a:t>を含んでいる</a:t>
                      </a:r>
                      <a:endParaRPr kumimoji="1" lang="ja-JP" altLang="en-US" sz="4000" dirty="0"/>
                    </a:p>
                  </a:txBody>
                  <a:tcPr marL="68580" marR="68580"/>
                </a:tc>
              </a:tr>
              <a:tr h="370840">
                <a:tc>
                  <a:txBody>
                    <a:bodyPr/>
                    <a:lstStyle/>
                    <a:p>
                      <a:pPr algn="ctr"/>
                      <a:r>
                        <a:rPr kumimoji="1" lang="ja-JP" altLang="en-US" sz="4000" dirty="0" smtClean="0">
                          <a:solidFill>
                            <a:srgbClr val="FF0000"/>
                          </a:solidFill>
                        </a:rPr>
                        <a:t>一酸化炭素</a:t>
                      </a:r>
                      <a:endParaRPr kumimoji="1" lang="ja-JP" altLang="en-US" sz="4000" dirty="0">
                        <a:solidFill>
                          <a:srgbClr val="FF0000"/>
                        </a:solidFill>
                      </a:endParaRPr>
                    </a:p>
                  </a:txBody>
                  <a:tcPr marL="68580" marR="68580"/>
                </a:tc>
                <a:tc>
                  <a:txBody>
                    <a:bodyPr/>
                    <a:lstStyle/>
                    <a:p>
                      <a:pPr algn="l"/>
                      <a:r>
                        <a:rPr kumimoji="1" lang="ja-JP" altLang="en-US" sz="4000" dirty="0" smtClean="0"/>
                        <a:t>血液中の</a:t>
                      </a:r>
                      <a:r>
                        <a:rPr kumimoji="1" lang="ja-JP" altLang="en-US" sz="4000" dirty="0" smtClean="0">
                          <a:solidFill>
                            <a:srgbClr val="002060"/>
                          </a:solidFill>
                        </a:rPr>
                        <a:t>酸素を運びにくくする</a:t>
                      </a:r>
                      <a:endParaRPr kumimoji="1" lang="ja-JP" altLang="en-US" sz="4000" dirty="0">
                        <a:solidFill>
                          <a:srgbClr val="002060"/>
                        </a:solidFill>
                      </a:endParaRPr>
                    </a:p>
                  </a:txBody>
                  <a:tcPr marL="68580" marR="68580"/>
                </a:tc>
              </a:tr>
            </a:tbl>
          </a:graphicData>
        </a:graphic>
      </p:graphicFrame>
    </p:spTree>
    <p:extLst>
      <p:ext uri="{BB962C8B-B14F-4D97-AF65-F5344CB8AC3E}">
        <p14:creationId xmlns:p14="http://schemas.microsoft.com/office/powerpoint/2010/main" val="15767753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365134"/>
            <a:ext cx="8515350" cy="2183203"/>
          </a:xfrm>
          <a:pattFill prst="pct25">
            <a:fgClr>
              <a:schemeClr val="accent1"/>
            </a:fgClr>
            <a:bgClr>
              <a:schemeClr val="bg1"/>
            </a:bgClr>
          </a:pattFill>
        </p:spPr>
        <p:txBody>
          <a:bodyPr>
            <a:noAutofit/>
          </a:bodyPr>
          <a:lstStyle/>
          <a:p>
            <a:r>
              <a:rPr kumimoji="1" lang="ja-JP" altLang="en-US" dirty="0" smtClean="0">
                <a:latin typeface="HGP創英角ﾎﾟｯﾌﾟ体" panose="040B0A00000000000000" pitchFamily="50" charset="-128"/>
                <a:ea typeface="HGP創英角ﾎﾟｯﾌﾟ体" panose="040B0A00000000000000" pitchFamily="50" charset="-128"/>
              </a:rPr>
              <a:t>Ｑ４：</a:t>
            </a:r>
            <a:r>
              <a:rPr lang="ja-JP" altLang="en-US" dirty="0" smtClean="0">
                <a:latin typeface="HGP創英角ﾎﾟｯﾌﾟ体" panose="040B0A00000000000000" pitchFamily="50" charset="-128"/>
                <a:ea typeface="HGP創英角ﾎﾟｯﾌﾟ体" panose="040B0A00000000000000" pitchFamily="50" charset="-128"/>
              </a:rPr>
              <a:t>たばこ</a:t>
            </a:r>
            <a:r>
              <a:rPr lang="ja-JP" altLang="en-US" dirty="0">
                <a:latin typeface="HGP創英角ﾎﾟｯﾌﾟ体" panose="040B0A00000000000000" pitchFamily="50" charset="-128"/>
                <a:ea typeface="HGP創英角ﾎﾟｯﾌﾟ体" panose="040B0A00000000000000" pitchFamily="50" charset="-128"/>
              </a:rPr>
              <a:t>は自分が吸わなければ、</a:t>
            </a:r>
            <a:r>
              <a:rPr lang="ja-JP" altLang="en-US" dirty="0" smtClean="0">
                <a:latin typeface="HGP創英角ﾎﾟｯﾌﾟ体" panose="040B0A00000000000000" pitchFamily="50" charset="-128"/>
                <a:ea typeface="HGP創英角ﾎﾟｯﾌﾟ体" panose="040B0A00000000000000" pitchFamily="50" charset="-128"/>
              </a:rPr>
              <a:t>他の人の</a:t>
            </a:r>
            <a:r>
              <a:rPr lang="ja-JP" altLang="en-US" dirty="0">
                <a:latin typeface="HGP創英角ﾎﾟｯﾌﾟ体" panose="040B0A00000000000000" pitchFamily="50" charset="-128"/>
                <a:ea typeface="HGP創英角ﾎﾟｯﾌﾟ体" panose="040B0A00000000000000" pitchFamily="50" charset="-128"/>
              </a:rPr>
              <a:t>吸っている煙を少々吸って</a:t>
            </a:r>
            <a:r>
              <a:rPr lang="ja-JP" altLang="en-US" dirty="0" smtClean="0">
                <a:latin typeface="HGP創英角ﾎﾟｯﾌﾟ体" panose="040B0A00000000000000" pitchFamily="50" charset="-128"/>
                <a:ea typeface="HGP創英角ﾎﾟｯﾌﾟ体" panose="040B0A00000000000000" pitchFamily="50" charset="-128"/>
              </a:rPr>
              <a:t>も心配ない？</a:t>
            </a:r>
            <a:endParaRPr kumimoji="1" lang="ja-JP" altLang="en-US" dirty="0">
              <a:latin typeface="HGP創英角ﾎﾟｯﾌﾟ体" panose="040B0A00000000000000" pitchFamily="50" charset="-128"/>
              <a:ea typeface="HGP創英角ﾎﾟｯﾌﾟ体" panose="040B0A00000000000000" pitchFamily="50" charset="-128"/>
            </a:endParaRPr>
          </a:p>
        </p:txBody>
      </p:sp>
      <p:pic>
        <p:nvPicPr>
          <p:cNvPr id="4" name="コンテンツ プレースホルダー 3"/>
          <p:cNvPicPr>
            <a:picLocks noGrp="1" noChangeAspect="1"/>
          </p:cNvPicPr>
          <p:nvPr>
            <p:ph idx="1"/>
          </p:nvPr>
        </p:nvPicPr>
        <p:blipFill>
          <a:blip r:embed="rId3"/>
          <a:stretch>
            <a:fillRect/>
          </a:stretch>
        </p:blipFill>
        <p:spPr>
          <a:xfrm>
            <a:off x="5652120" y="3328581"/>
            <a:ext cx="3056672" cy="3178175"/>
          </a:xfrm>
          <a:prstGeom prst="rect">
            <a:avLst/>
          </a:prstGeom>
        </p:spPr>
      </p:pic>
      <p:pic>
        <p:nvPicPr>
          <p:cNvPr id="5" name="図 4"/>
          <p:cNvPicPr>
            <a:picLocks noChangeAspect="1"/>
          </p:cNvPicPr>
          <p:nvPr/>
        </p:nvPicPr>
        <p:blipFill>
          <a:blip r:embed="rId4"/>
          <a:stretch>
            <a:fillRect/>
          </a:stretch>
        </p:blipFill>
        <p:spPr>
          <a:xfrm>
            <a:off x="1759978" y="2465752"/>
            <a:ext cx="5624048" cy="1926503"/>
          </a:xfrm>
          <a:prstGeom prst="rect">
            <a:avLst/>
          </a:prstGeom>
        </p:spPr>
      </p:pic>
      <p:pic>
        <p:nvPicPr>
          <p:cNvPr id="6" name="図 5"/>
          <p:cNvPicPr>
            <a:picLocks noChangeAspect="1"/>
          </p:cNvPicPr>
          <p:nvPr/>
        </p:nvPicPr>
        <p:blipFill>
          <a:blip r:embed="rId5"/>
          <a:stretch>
            <a:fillRect/>
          </a:stretch>
        </p:blipFill>
        <p:spPr>
          <a:xfrm>
            <a:off x="2793340" y="2226161"/>
            <a:ext cx="3506852" cy="3939143"/>
          </a:xfrm>
          <a:prstGeom prst="rect">
            <a:avLst/>
          </a:prstGeom>
        </p:spPr>
      </p:pic>
    </p:spTree>
    <p:extLst>
      <p:ext uri="{BB962C8B-B14F-4D97-AF65-F5344CB8AC3E}">
        <p14:creationId xmlns:p14="http://schemas.microsoft.com/office/powerpoint/2010/main" val="958364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365133"/>
            <a:ext cx="7886700" cy="2003321"/>
          </a:xfrm>
          <a:pattFill prst="pct25">
            <a:fgClr>
              <a:schemeClr val="accent2">
                <a:lumMod val="60000"/>
                <a:lumOff val="40000"/>
              </a:schemeClr>
            </a:fgClr>
            <a:bgClr>
              <a:schemeClr val="bg1"/>
            </a:bgClr>
          </a:pattFill>
        </p:spPr>
        <p:txBody>
          <a:bodyPr>
            <a:normAutofit fontScale="90000"/>
          </a:bodyPr>
          <a:lstStyle/>
          <a:p>
            <a:pPr algn="ctr"/>
            <a:r>
              <a:rPr kumimoji="1" lang="en-US" altLang="ja-JP" sz="4800" dirty="0" smtClean="0">
                <a:latin typeface="HGP創英角ﾎﾟｯﾌﾟ体" panose="040B0A00000000000000" pitchFamily="50" charset="-128"/>
                <a:ea typeface="HGP創英角ﾎﾟｯﾌﾟ体" panose="040B0A00000000000000" pitchFamily="50" charset="-128"/>
              </a:rPr>
              <a:t/>
            </a:r>
            <a:br>
              <a:rPr kumimoji="1" lang="en-US" altLang="ja-JP" sz="4800" dirty="0" smtClean="0">
                <a:latin typeface="HGP創英角ﾎﾟｯﾌﾟ体" panose="040B0A00000000000000" pitchFamily="50" charset="-128"/>
                <a:ea typeface="HGP創英角ﾎﾟｯﾌﾟ体" panose="040B0A00000000000000" pitchFamily="50" charset="-128"/>
              </a:rPr>
            </a:br>
            <a:r>
              <a:rPr kumimoji="1" lang="en-US" altLang="ja-JP" sz="4800" dirty="0" smtClean="0">
                <a:latin typeface="HGP創英角ﾎﾟｯﾌﾟ体" panose="040B0A00000000000000" pitchFamily="50" charset="-128"/>
                <a:ea typeface="HGP創英角ﾎﾟｯﾌﾟ体" panose="040B0A00000000000000" pitchFamily="50" charset="-128"/>
              </a:rPr>
              <a:t/>
            </a:r>
            <a:br>
              <a:rPr kumimoji="1" lang="en-US" altLang="ja-JP" sz="4800" dirty="0" smtClean="0">
                <a:latin typeface="HGP創英角ﾎﾟｯﾌﾟ体" panose="040B0A00000000000000" pitchFamily="50" charset="-128"/>
                <a:ea typeface="HGP創英角ﾎﾟｯﾌﾟ体" panose="040B0A00000000000000" pitchFamily="50" charset="-128"/>
              </a:rPr>
            </a:br>
            <a:r>
              <a:rPr kumimoji="1" lang="ja-JP" altLang="en-US" sz="4800" dirty="0" smtClean="0">
                <a:latin typeface="HGP創英角ﾎﾟｯﾌﾟ体" panose="040B0A00000000000000" pitchFamily="50" charset="-128"/>
                <a:ea typeface="HGP創英角ﾎﾟｯﾌﾟ体" panose="040B0A00000000000000" pitchFamily="50" charset="-128"/>
              </a:rPr>
              <a:t>たばこの煙には２種類ある！？</a:t>
            </a:r>
            <a:endParaRPr kumimoji="1" lang="ja-JP" altLang="en-US" sz="4800" dirty="0">
              <a:latin typeface="HGP創英角ﾎﾟｯﾌﾟ体" panose="040B0A00000000000000" pitchFamily="50" charset="-128"/>
              <a:ea typeface="HGP創英角ﾎﾟｯﾌﾟ体" panose="040B0A00000000000000" pitchFamily="50" charset="-128"/>
            </a:endParaRPr>
          </a:p>
        </p:txBody>
      </p:sp>
      <p:sp>
        <p:nvSpPr>
          <p:cNvPr id="4" name="横巻き 3"/>
          <p:cNvSpPr/>
          <p:nvPr/>
        </p:nvSpPr>
        <p:spPr>
          <a:xfrm>
            <a:off x="887506" y="365124"/>
            <a:ext cx="6636822" cy="1133892"/>
          </a:xfrm>
          <a:prstGeom prst="horizontalScroll">
            <a:avLst/>
          </a:prstGeom>
          <a:solidFill>
            <a:srgbClr val="FF66CC"/>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ja-JP" altLang="en-US" sz="4400" dirty="0">
                <a:solidFill>
                  <a:srgbClr val="ED7D31">
                    <a:lumMod val="50000"/>
                  </a:srgbClr>
                </a:solidFill>
                <a:latin typeface="HGP創英角ﾎﾟｯﾌﾟ体" panose="040B0A00000000000000" pitchFamily="50" charset="-128"/>
                <a:ea typeface="HGP創英角ﾎﾟｯﾌﾟ体" panose="040B0A00000000000000" pitchFamily="50" charset="-128"/>
              </a:rPr>
              <a:t>こたえの説明の前に・・・</a:t>
            </a:r>
          </a:p>
        </p:txBody>
      </p:sp>
      <p:graphicFrame>
        <p:nvGraphicFramePr>
          <p:cNvPr id="7" name="コンテンツ プレースホルダー 6"/>
          <p:cNvGraphicFramePr>
            <a:graphicFrameLocks noGrp="1"/>
          </p:cNvGraphicFramePr>
          <p:nvPr>
            <p:ph idx="1"/>
            <p:extLst/>
          </p:nvPr>
        </p:nvGraphicFramePr>
        <p:xfrm>
          <a:off x="251520" y="3411213"/>
          <a:ext cx="8640960" cy="2466059"/>
        </p:xfrm>
        <a:graphic>
          <a:graphicData uri="http://schemas.openxmlformats.org/drawingml/2006/table">
            <a:tbl>
              <a:tblPr firstRow="1" bandRow="1">
                <a:tableStyleId>{E269D01E-BC32-4049-B463-5C60D7B0CCD2}</a:tableStyleId>
              </a:tblPr>
              <a:tblGrid>
                <a:gridCol w="2344024"/>
                <a:gridCol w="6296936"/>
              </a:tblGrid>
              <a:tr h="1277339">
                <a:tc>
                  <a:txBody>
                    <a:bodyPr/>
                    <a:lstStyle/>
                    <a:p>
                      <a:r>
                        <a:rPr kumimoji="1" lang="ja-JP" altLang="en-US" sz="3600" dirty="0" smtClean="0">
                          <a:solidFill>
                            <a:schemeClr val="tx1"/>
                          </a:solidFill>
                        </a:rPr>
                        <a:t>主流煙</a:t>
                      </a:r>
                      <a:endParaRPr kumimoji="1" lang="ja-JP" altLang="en-US" sz="3600" dirty="0">
                        <a:solidFill>
                          <a:schemeClr val="tx1"/>
                        </a:solidFill>
                      </a:endParaRPr>
                    </a:p>
                  </a:txBody>
                  <a:tcPr marL="68580" marR="68580"/>
                </a:tc>
                <a:tc>
                  <a:txBody>
                    <a:bodyPr/>
                    <a:lstStyle/>
                    <a:p>
                      <a:r>
                        <a:rPr kumimoji="1" lang="ja-JP" altLang="en-US" sz="3600" dirty="0" smtClean="0">
                          <a:solidFill>
                            <a:srgbClr val="002060"/>
                          </a:solidFill>
                        </a:rPr>
                        <a:t>たばこを吸う人が</a:t>
                      </a:r>
                      <a:endParaRPr kumimoji="1" lang="en-US" altLang="ja-JP" sz="3600" dirty="0" smtClean="0">
                        <a:solidFill>
                          <a:srgbClr val="002060"/>
                        </a:solidFill>
                      </a:endParaRPr>
                    </a:p>
                    <a:p>
                      <a:r>
                        <a:rPr kumimoji="1" lang="ja-JP" altLang="en-US" sz="3600" dirty="0" smtClean="0">
                          <a:solidFill>
                            <a:srgbClr val="002060"/>
                          </a:solidFill>
                        </a:rPr>
                        <a:t>　　　　　　　</a:t>
                      </a:r>
                      <a:r>
                        <a:rPr kumimoji="1" lang="ja-JP" altLang="en-US" sz="3600" dirty="0" smtClean="0">
                          <a:solidFill>
                            <a:schemeClr val="accent2">
                              <a:lumMod val="50000"/>
                            </a:schemeClr>
                          </a:solidFill>
                        </a:rPr>
                        <a:t>直接吸い込む煙</a:t>
                      </a:r>
                      <a:endParaRPr kumimoji="1" lang="ja-JP" altLang="en-US" sz="3600" dirty="0">
                        <a:solidFill>
                          <a:schemeClr val="accent2">
                            <a:lumMod val="50000"/>
                          </a:schemeClr>
                        </a:solidFill>
                      </a:endParaRPr>
                    </a:p>
                  </a:txBody>
                  <a:tcPr marL="68580" marR="68580"/>
                </a:tc>
              </a:tr>
              <a:tr h="370840">
                <a:tc>
                  <a:txBody>
                    <a:bodyPr/>
                    <a:lstStyle/>
                    <a:p>
                      <a:r>
                        <a:rPr kumimoji="1" lang="ja-JP" altLang="en-US" sz="3600" b="1" dirty="0" smtClean="0">
                          <a:solidFill>
                            <a:schemeClr val="tx1"/>
                          </a:solidFill>
                        </a:rPr>
                        <a:t>副流煙</a:t>
                      </a:r>
                      <a:endParaRPr kumimoji="1" lang="ja-JP" altLang="en-US" sz="3600" b="1" dirty="0">
                        <a:solidFill>
                          <a:schemeClr val="tx1"/>
                        </a:solidFill>
                      </a:endParaRPr>
                    </a:p>
                  </a:txBody>
                  <a:tcPr marL="68580" marR="68580"/>
                </a:tc>
                <a:tc>
                  <a:txBody>
                    <a:bodyPr/>
                    <a:lstStyle/>
                    <a:p>
                      <a:r>
                        <a:rPr kumimoji="1" lang="ja-JP" altLang="en-US" sz="3600" b="1" dirty="0" smtClean="0">
                          <a:solidFill>
                            <a:schemeClr val="accent2">
                              <a:lumMod val="50000"/>
                            </a:schemeClr>
                          </a:solidFill>
                        </a:rPr>
                        <a:t>たばこの先</a:t>
                      </a:r>
                      <a:r>
                        <a:rPr kumimoji="1" lang="ja-JP" altLang="en-US" sz="3600" b="1" dirty="0" smtClean="0">
                          <a:solidFill>
                            <a:srgbClr val="002060"/>
                          </a:solidFill>
                        </a:rPr>
                        <a:t>から</a:t>
                      </a:r>
                      <a:r>
                        <a:rPr kumimoji="1" lang="ja-JP" altLang="en-US" sz="3600" b="1" dirty="0" smtClean="0">
                          <a:solidFill>
                            <a:schemeClr val="accent2">
                              <a:lumMod val="50000"/>
                            </a:schemeClr>
                          </a:solidFill>
                        </a:rPr>
                        <a:t>たちのぼる煙</a:t>
                      </a:r>
                      <a:endParaRPr kumimoji="1" lang="en-US" altLang="ja-JP" sz="3600" b="1" dirty="0" smtClean="0">
                        <a:solidFill>
                          <a:schemeClr val="accent2">
                            <a:lumMod val="50000"/>
                          </a:schemeClr>
                        </a:solidFill>
                      </a:endParaRPr>
                    </a:p>
                    <a:p>
                      <a:r>
                        <a:rPr kumimoji="1" lang="ja-JP" altLang="en-US" sz="3600" b="1" dirty="0" smtClean="0">
                          <a:solidFill>
                            <a:srgbClr val="002060"/>
                          </a:solidFill>
                        </a:rPr>
                        <a:t>（周りにどんどん広がっていく）</a:t>
                      </a:r>
                      <a:endParaRPr kumimoji="1" lang="ja-JP" altLang="en-US" sz="3600" b="1" dirty="0">
                        <a:solidFill>
                          <a:srgbClr val="002060"/>
                        </a:solidFill>
                      </a:endParaRPr>
                    </a:p>
                  </a:txBody>
                  <a:tcPr marL="68580" marR="68580"/>
                </a:tc>
              </a:tr>
            </a:tbl>
          </a:graphicData>
        </a:graphic>
      </p:graphicFrame>
    </p:spTree>
    <p:extLst>
      <p:ext uri="{BB962C8B-B14F-4D97-AF65-F5344CB8AC3E}">
        <p14:creationId xmlns:p14="http://schemas.microsoft.com/office/powerpoint/2010/main" val="11617123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3"/>
          <a:stretch>
            <a:fillRect/>
          </a:stretch>
        </p:blipFill>
        <p:spPr>
          <a:xfrm>
            <a:off x="4852555" y="2492896"/>
            <a:ext cx="3895008" cy="3328406"/>
          </a:xfrm>
          <a:prstGeom prst="rect">
            <a:avLst/>
          </a:prstGeom>
        </p:spPr>
      </p:pic>
      <p:sp>
        <p:nvSpPr>
          <p:cNvPr id="2" name="タイトル 1"/>
          <p:cNvSpPr>
            <a:spLocks noGrp="1"/>
          </p:cNvSpPr>
          <p:nvPr>
            <p:ph type="title"/>
          </p:nvPr>
        </p:nvSpPr>
        <p:spPr>
          <a:pattFill prst="pct25">
            <a:fgClr>
              <a:schemeClr val="accent2">
                <a:lumMod val="60000"/>
                <a:lumOff val="40000"/>
              </a:schemeClr>
            </a:fgClr>
            <a:bgClr>
              <a:schemeClr val="bg1"/>
            </a:bgClr>
          </a:pattFill>
        </p:spPr>
        <p:txBody>
          <a:bodyPr/>
          <a:lstStyle/>
          <a:p>
            <a:r>
              <a:rPr kumimoji="1" lang="ja-JP" altLang="en-US" dirty="0" smtClean="0">
                <a:latin typeface="HGP創英角ﾎﾟｯﾌﾟ体" panose="040B0A00000000000000" pitchFamily="50" charset="-128"/>
                <a:ea typeface="HGP創英角ﾎﾟｯﾌﾟ体" panose="040B0A00000000000000" pitchFamily="50" charset="-128"/>
              </a:rPr>
              <a:t>副流煙の方が有害物質を多く含んでいる！</a:t>
            </a:r>
            <a:endParaRPr kumimoji="1" lang="ja-JP" altLang="en-US" dirty="0">
              <a:latin typeface="HGP創英角ﾎﾟｯﾌﾟ体" panose="040B0A00000000000000" pitchFamily="50" charset="-128"/>
              <a:ea typeface="HGP創英角ﾎﾟｯﾌﾟ体" panose="040B0A00000000000000" pitchFamily="50" charset="-128"/>
            </a:endParaRPr>
          </a:p>
        </p:txBody>
      </p:sp>
      <p:sp>
        <p:nvSpPr>
          <p:cNvPr id="5" name="Rectangle 4"/>
          <p:cNvSpPr>
            <a:spLocks noChangeArrowheads="1"/>
          </p:cNvSpPr>
          <p:nvPr/>
        </p:nvSpPr>
        <p:spPr bwMode="auto">
          <a:xfrm>
            <a:off x="611560" y="4095518"/>
            <a:ext cx="5099165" cy="2357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ct val="20000"/>
              </a:spcBef>
              <a:buFontTx/>
              <a:buChar char="•"/>
            </a:pPr>
            <a:r>
              <a:rPr lang="ja-JP" altLang="en-US" sz="2800" dirty="0">
                <a:solidFill>
                  <a:srgbClr val="FF0000"/>
                </a:solidFill>
                <a:latin typeface="Times New Roman" panose="02020603050405020304" pitchFamily="18" charset="0"/>
                <a:ea typeface="HGP創英角ﾎﾟｯﾌﾟ体" panose="040B0A00000000000000" pitchFamily="50" charset="-128"/>
              </a:rPr>
              <a:t>ニコチン　　　　   ２．８倍</a:t>
            </a:r>
          </a:p>
          <a:p>
            <a:pPr eaLnBrk="1" hangingPunct="1">
              <a:spcBef>
                <a:spcPct val="20000"/>
              </a:spcBef>
              <a:buFontTx/>
              <a:buChar char="•"/>
            </a:pPr>
            <a:r>
              <a:rPr lang="ja-JP" altLang="en-US" sz="2800" dirty="0">
                <a:solidFill>
                  <a:srgbClr val="FF0000"/>
                </a:solidFill>
                <a:latin typeface="Times New Roman" panose="02020603050405020304" pitchFamily="18" charset="0"/>
                <a:ea typeface="HGP創英角ﾎﾟｯﾌﾟ体" panose="040B0A00000000000000" pitchFamily="50" charset="-128"/>
              </a:rPr>
              <a:t>一酸化炭素　　  ４．７倍</a:t>
            </a:r>
          </a:p>
          <a:p>
            <a:pPr eaLnBrk="1" hangingPunct="1">
              <a:spcBef>
                <a:spcPct val="20000"/>
              </a:spcBef>
              <a:buFontTx/>
              <a:buChar char="•"/>
            </a:pPr>
            <a:r>
              <a:rPr lang="ja-JP" altLang="en-US" sz="2800" dirty="0">
                <a:solidFill>
                  <a:srgbClr val="FF0000"/>
                </a:solidFill>
                <a:latin typeface="Times New Roman" panose="02020603050405020304" pitchFamily="18" charset="0"/>
                <a:ea typeface="HGP創英角ﾎﾟｯﾌﾟ体" panose="040B0A00000000000000" pitchFamily="50" charset="-128"/>
              </a:rPr>
              <a:t>タール　　　 　　  ３．４倍</a:t>
            </a:r>
          </a:p>
          <a:p>
            <a:pPr eaLnBrk="1" hangingPunct="1">
              <a:spcBef>
                <a:spcPct val="20000"/>
              </a:spcBef>
              <a:buFontTx/>
              <a:buChar char="•"/>
            </a:pPr>
            <a:r>
              <a:rPr lang="ja-JP" altLang="en-US" sz="2800" dirty="0">
                <a:solidFill>
                  <a:prstClr val="black"/>
                </a:solidFill>
                <a:latin typeface="Times New Roman" panose="02020603050405020304" pitchFamily="18" charset="0"/>
                <a:ea typeface="HGP創英角ﾎﾟｯﾌﾟ体" panose="040B0A00000000000000" pitchFamily="50" charset="-128"/>
              </a:rPr>
              <a:t>ベンゾピレン　　 ３．７倍</a:t>
            </a:r>
          </a:p>
          <a:p>
            <a:pPr eaLnBrk="1" hangingPunct="1">
              <a:spcBef>
                <a:spcPct val="20000"/>
              </a:spcBef>
              <a:buFontTx/>
              <a:buChar char="•"/>
            </a:pPr>
            <a:r>
              <a:rPr lang="ja-JP" altLang="en-US" sz="2800" dirty="0">
                <a:solidFill>
                  <a:prstClr val="black"/>
                </a:solidFill>
                <a:latin typeface="Times New Roman" panose="02020603050405020304" pitchFamily="18" charset="0"/>
                <a:ea typeface="HGP創英角ﾎﾟｯﾌﾟ体" panose="040B0A00000000000000" pitchFamily="50" charset="-128"/>
              </a:rPr>
              <a:t>アンモニア　　 ４６．０倍</a:t>
            </a:r>
          </a:p>
        </p:txBody>
      </p:sp>
      <p:sp>
        <p:nvSpPr>
          <p:cNvPr id="6" name="テキスト ボックス 5"/>
          <p:cNvSpPr txBox="1"/>
          <p:nvPr/>
        </p:nvSpPr>
        <p:spPr>
          <a:xfrm>
            <a:off x="628652" y="1768748"/>
            <a:ext cx="4340589" cy="2308324"/>
          </a:xfrm>
          <a:prstGeom prst="rect">
            <a:avLst/>
          </a:prstGeom>
          <a:noFill/>
        </p:spPr>
        <p:txBody>
          <a:bodyPr wrap="square" rtlCol="0">
            <a:spAutoFit/>
          </a:bodyPr>
          <a:lstStyle/>
          <a:p>
            <a:pPr>
              <a:buFont typeface="Arial" panose="020B0604020202020204" pitchFamily="34" charset="0"/>
              <a:buNone/>
            </a:pPr>
            <a:r>
              <a:rPr lang="ja-JP" altLang="en-US" sz="3600" b="1" dirty="0">
                <a:solidFill>
                  <a:prstClr val="black"/>
                </a:solidFill>
                <a:latin typeface="ＭＳ Ｐゴシック"/>
              </a:rPr>
              <a:t>たばこの副流煙に含まれる有害物質は、主流煙内に含まれる量を「１」とすると</a:t>
            </a:r>
          </a:p>
        </p:txBody>
      </p:sp>
      <p:grpSp>
        <p:nvGrpSpPr>
          <p:cNvPr id="9" name="グループ化 8"/>
          <p:cNvGrpSpPr/>
          <p:nvPr/>
        </p:nvGrpSpPr>
        <p:grpSpPr>
          <a:xfrm>
            <a:off x="755576" y="1412776"/>
            <a:ext cx="7343269" cy="5236020"/>
            <a:chOff x="5409203" y="5118050"/>
            <a:chExt cx="9791025" cy="5067179"/>
          </a:xfrm>
        </p:grpSpPr>
        <p:pic>
          <p:nvPicPr>
            <p:cNvPr id="7" name="図 6"/>
            <p:cNvPicPr>
              <a:picLocks noChangeAspect="1"/>
            </p:cNvPicPr>
            <p:nvPr/>
          </p:nvPicPr>
          <p:blipFill>
            <a:blip r:embed="rId4"/>
            <a:stretch>
              <a:fillRect/>
            </a:stretch>
          </p:blipFill>
          <p:spPr>
            <a:xfrm>
              <a:off x="5409203" y="5118050"/>
              <a:ext cx="9791025" cy="5067179"/>
            </a:xfrm>
            <a:prstGeom prst="rect">
              <a:avLst/>
            </a:prstGeom>
          </p:spPr>
        </p:pic>
        <p:sp>
          <p:nvSpPr>
            <p:cNvPr id="8" name="テキスト ボックス 7"/>
            <p:cNvSpPr txBox="1"/>
            <p:nvPr/>
          </p:nvSpPr>
          <p:spPr>
            <a:xfrm>
              <a:off x="7327238" y="6673333"/>
              <a:ext cx="4802712" cy="2308324"/>
            </a:xfrm>
            <a:prstGeom prst="rect">
              <a:avLst/>
            </a:prstGeom>
            <a:noFill/>
          </p:spPr>
          <p:txBody>
            <a:bodyPr wrap="square" rtlCol="0">
              <a:spAutoFit/>
            </a:bodyPr>
            <a:lstStyle/>
            <a:p>
              <a:r>
                <a:rPr lang="ja-JP" altLang="en-US" sz="3600" dirty="0">
                  <a:solidFill>
                    <a:srgbClr val="00B050"/>
                  </a:solidFill>
                  <a:latin typeface="HGP創英角ﾎﾟｯﾌﾟ体" panose="040B0A00000000000000" pitchFamily="50" charset="-128"/>
                  <a:ea typeface="HGP創英角ﾎﾟｯﾌﾟ体" panose="040B0A00000000000000" pitchFamily="50" charset="-128"/>
                </a:rPr>
                <a:t>他人のたばこの煙</a:t>
              </a:r>
              <a:r>
                <a:rPr lang="ja-JP" altLang="en-US" sz="3600" dirty="0">
                  <a:solidFill>
                    <a:prstClr val="white">
                      <a:lumMod val="95000"/>
                    </a:prstClr>
                  </a:solidFill>
                  <a:latin typeface="HGP創英角ﾎﾟｯﾌﾟ体" panose="040B0A00000000000000" pitchFamily="50" charset="-128"/>
                  <a:ea typeface="HGP創英角ﾎﾟｯﾌﾟ体" panose="040B0A00000000000000" pitchFamily="50" charset="-128"/>
                </a:rPr>
                <a:t>を吸うと、</a:t>
              </a:r>
              <a:r>
                <a:rPr lang="ja-JP" altLang="en-US" sz="3600" dirty="0">
                  <a:solidFill>
                    <a:srgbClr val="FF0000"/>
                  </a:solidFill>
                  <a:latin typeface="HGP創英角ﾎﾟｯﾌﾟ体" panose="040B0A00000000000000" pitchFamily="50" charset="-128"/>
                  <a:ea typeface="HGP創英角ﾎﾟｯﾌﾟ体" panose="040B0A00000000000000" pitchFamily="50" charset="-128"/>
                </a:rPr>
                <a:t>吸わない人も健康に影響をうける</a:t>
              </a:r>
              <a:r>
                <a:rPr lang="ja-JP" altLang="en-US" sz="3600" dirty="0">
                  <a:solidFill>
                    <a:prstClr val="white">
                      <a:lumMod val="95000"/>
                    </a:prstClr>
                  </a:solidFill>
                  <a:latin typeface="HGP創英角ﾎﾟｯﾌﾟ体" panose="040B0A00000000000000" pitchFamily="50" charset="-128"/>
                  <a:ea typeface="HGP創英角ﾎﾟｯﾌﾟ体" panose="040B0A00000000000000" pitchFamily="50" charset="-128"/>
                </a:rPr>
                <a:t>！</a:t>
              </a:r>
            </a:p>
          </p:txBody>
        </p:sp>
      </p:grpSp>
    </p:spTree>
    <p:extLst>
      <p:ext uri="{BB962C8B-B14F-4D97-AF65-F5344CB8AC3E}">
        <p14:creationId xmlns:p14="http://schemas.microsoft.com/office/powerpoint/2010/main" val="3338411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06079" y="424119"/>
            <a:ext cx="7886700" cy="2333830"/>
          </a:xfrm>
          <a:solidFill>
            <a:schemeClr val="tx1">
              <a:lumMod val="95000"/>
              <a:lumOff val="5000"/>
            </a:schemeClr>
          </a:solidFill>
        </p:spPr>
        <p:txBody>
          <a:bodyPr>
            <a:normAutofit/>
          </a:bodyPr>
          <a:lstStyle/>
          <a:p>
            <a:r>
              <a:rPr kumimoji="1" lang="ja-JP" altLang="en-US" sz="48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心や体が成長する時期に</a:t>
            </a:r>
            <a:r>
              <a:rPr lang="ja-JP" altLang="en-US" sz="48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たばこを吸うとどうなるんだろう</a:t>
            </a:r>
            <a:r>
              <a:rPr lang="en-US" altLang="ja-JP" sz="48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a:t>
            </a:r>
            <a:endParaRPr kumimoji="1" lang="ja-JP" altLang="en-US" sz="4800" dirty="0">
              <a:solidFill>
                <a:schemeClr val="bg1">
                  <a:lumMod val="95000"/>
                </a:schemeClr>
              </a:solidFill>
              <a:latin typeface="HG創英角ﾎﾟｯﾌﾟ体" panose="040B0A09000000000000" pitchFamily="49" charset="-128"/>
              <a:ea typeface="HG創英角ﾎﾟｯﾌﾟ体" panose="040B0A09000000000000" pitchFamily="49" charset="-128"/>
            </a:endParaRPr>
          </a:p>
        </p:txBody>
      </p:sp>
      <p:pic>
        <p:nvPicPr>
          <p:cNvPr id="5" name="コンテンツ プレースホルダー 4"/>
          <p:cNvPicPr>
            <a:picLocks noGrp="1" noChangeAspect="1"/>
          </p:cNvPicPr>
          <p:nvPr>
            <p:ph idx="1"/>
          </p:nvPr>
        </p:nvPicPr>
        <p:blipFill>
          <a:blip r:embed="rId3"/>
          <a:stretch>
            <a:fillRect/>
          </a:stretch>
        </p:blipFill>
        <p:spPr>
          <a:xfrm>
            <a:off x="3017893" y="2847355"/>
            <a:ext cx="3025801" cy="3966021"/>
          </a:xfrm>
          <a:prstGeom prst="rect">
            <a:avLst/>
          </a:prstGeom>
        </p:spPr>
      </p:pic>
    </p:spTree>
    <p:extLst>
      <p:ext uri="{BB962C8B-B14F-4D97-AF65-F5344CB8AC3E}">
        <p14:creationId xmlns:p14="http://schemas.microsoft.com/office/powerpoint/2010/main" val="4421616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294969"/>
            <a:ext cx="7886700" cy="1395720"/>
          </a:xfrm>
          <a:pattFill prst="pct25">
            <a:fgClr>
              <a:schemeClr val="accent2">
                <a:lumMod val="60000"/>
                <a:lumOff val="40000"/>
              </a:schemeClr>
            </a:fgClr>
            <a:bgClr>
              <a:schemeClr val="bg1"/>
            </a:bgClr>
          </a:pattFill>
        </p:spPr>
        <p:txBody>
          <a:bodyPr>
            <a:noAutofit/>
          </a:bodyPr>
          <a:lstStyle/>
          <a:p>
            <a:r>
              <a:rPr kumimoji="1" lang="ja-JP" altLang="en-US" sz="4800" dirty="0" smtClean="0">
                <a:latin typeface="HGS創英角ﾎﾟｯﾌﾟ体" panose="040B0A00000000000000" pitchFamily="50" charset="-128"/>
                <a:ea typeface="HGS創英角ﾎﾟｯﾌﾟ体" panose="040B0A00000000000000" pitchFamily="50" charset="-128"/>
              </a:rPr>
              <a:t>成長途中でたばこを吸うと</a:t>
            </a:r>
            <a:r>
              <a:rPr kumimoji="1" lang="en-US" altLang="ja-JP" sz="4800" dirty="0" smtClean="0">
                <a:latin typeface="HGS創英角ﾎﾟｯﾌﾟ体" panose="040B0A00000000000000" pitchFamily="50" charset="-128"/>
                <a:ea typeface="HGS創英角ﾎﾟｯﾌﾟ体" panose="040B0A00000000000000" pitchFamily="50" charset="-128"/>
              </a:rPr>
              <a:t/>
            </a:r>
            <a:br>
              <a:rPr kumimoji="1" lang="en-US" altLang="ja-JP" sz="4800" dirty="0" smtClean="0">
                <a:latin typeface="HGS創英角ﾎﾟｯﾌﾟ体" panose="040B0A00000000000000" pitchFamily="50" charset="-128"/>
                <a:ea typeface="HGS創英角ﾎﾟｯﾌﾟ体" panose="040B0A00000000000000" pitchFamily="50" charset="-128"/>
              </a:rPr>
            </a:br>
            <a:r>
              <a:rPr lang="ja-JP" altLang="en-US" sz="4800" dirty="0">
                <a:latin typeface="HGS創英角ﾎﾟｯﾌﾟ体" panose="040B0A00000000000000" pitchFamily="50" charset="-128"/>
                <a:ea typeface="HGS創英角ﾎﾟｯﾌﾟ体" panose="040B0A00000000000000" pitchFamily="50" charset="-128"/>
              </a:rPr>
              <a:t>　</a:t>
            </a:r>
            <a:r>
              <a:rPr kumimoji="1" lang="ja-JP" altLang="en-US" sz="4800" dirty="0" smtClean="0">
                <a:solidFill>
                  <a:srgbClr val="FF0000"/>
                </a:solidFill>
                <a:latin typeface="HGS創英角ﾎﾟｯﾌﾟ体" panose="040B0A00000000000000" pitchFamily="50" charset="-128"/>
                <a:ea typeface="HGS創英角ﾎﾟｯﾌﾟ体" panose="040B0A00000000000000" pitchFamily="50" charset="-128"/>
              </a:rPr>
              <a:t>身長の伸びが悪くなる！</a:t>
            </a:r>
            <a:endParaRPr kumimoji="1" lang="ja-JP" altLang="en-US" sz="4800" dirty="0">
              <a:solidFill>
                <a:srgbClr val="FF0000"/>
              </a:solidFill>
              <a:latin typeface="HGS創英角ﾎﾟｯﾌﾟ体" panose="040B0A00000000000000" pitchFamily="50" charset="-128"/>
              <a:ea typeface="HGS創英角ﾎﾟｯﾌﾟ体" panose="040B0A00000000000000" pitchFamily="50" charset="-128"/>
            </a:endParaRPr>
          </a:p>
        </p:txBody>
      </p:sp>
      <p:pic>
        <p:nvPicPr>
          <p:cNvPr id="4" name="コンテンツ プレースホルダー 3"/>
          <p:cNvPicPr>
            <a:picLocks noGrp="1" noChangeAspect="1"/>
          </p:cNvPicPr>
          <p:nvPr>
            <p:ph idx="1"/>
          </p:nvPr>
        </p:nvPicPr>
        <p:blipFill>
          <a:blip r:embed="rId3"/>
          <a:stretch>
            <a:fillRect/>
          </a:stretch>
        </p:blipFill>
        <p:spPr>
          <a:xfrm>
            <a:off x="707924" y="1825625"/>
            <a:ext cx="7599107" cy="4840646"/>
          </a:xfrm>
          <a:prstGeom prst="rect">
            <a:avLst/>
          </a:prstGeom>
        </p:spPr>
      </p:pic>
    </p:spTree>
    <p:extLst>
      <p:ext uri="{BB962C8B-B14F-4D97-AF65-F5344CB8AC3E}">
        <p14:creationId xmlns:p14="http://schemas.microsoft.com/office/powerpoint/2010/main" val="6597460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28201" y="191447"/>
            <a:ext cx="7886700" cy="1633896"/>
          </a:xfrm>
          <a:pattFill prst="pct25">
            <a:fgClr>
              <a:schemeClr val="accent2">
                <a:lumMod val="60000"/>
                <a:lumOff val="40000"/>
              </a:schemeClr>
            </a:fgClr>
            <a:bgClr>
              <a:schemeClr val="bg1"/>
            </a:bgClr>
          </a:pattFill>
        </p:spPr>
        <p:txBody>
          <a:bodyPr>
            <a:noAutofit/>
          </a:bodyPr>
          <a:lstStyle/>
          <a:p>
            <a:r>
              <a:rPr lang="ja-JP" altLang="en-US" sz="4800" dirty="0" smtClean="0">
                <a:latin typeface="HGS創英角ﾎﾟｯﾌﾟ体" panose="040B0A00000000000000" pitchFamily="50" charset="-128"/>
                <a:ea typeface="HGS創英角ﾎﾟｯﾌﾟ体" panose="040B0A00000000000000" pitchFamily="50" charset="-128"/>
              </a:rPr>
              <a:t>　</a:t>
            </a:r>
            <a:r>
              <a:rPr lang="ja-JP" altLang="en-US" sz="4800" dirty="0">
                <a:latin typeface="HGS創英角ﾎﾟｯﾌﾟ体" panose="040B0A00000000000000" pitchFamily="50" charset="-128"/>
                <a:ea typeface="HGS創英角ﾎﾟｯﾌﾟ体" panose="040B0A00000000000000" pitchFamily="50" charset="-128"/>
              </a:rPr>
              <a:t>　</a:t>
            </a:r>
            <a:r>
              <a:rPr lang="ja-JP" altLang="en-US" sz="4800" dirty="0" smtClean="0">
                <a:latin typeface="HGS創英角ﾎﾟｯﾌﾟ体" panose="040B0A00000000000000" pitchFamily="50" charset="-128"/>
                <a:ea typeface="HGS創英角ﾎﾟｯﾌﾟ体" panose="040B0A00000000000000" pitchFamily="50" charset="-128"/>
              </a:rPr>
              <a:t>たばこを吸う人と</a:t>
            </a:r>
            <a:r>
              <a:rPr lang="en-US" altLang="ja-JP" sz="4800" dirty="0" smtClean="0">
                <a:latin typeface="HGS創英角ﾎﾟｯﾌﾟ体" panose="040B0A00000000000000" pitchFamily="50" charset="-128"/>
                <a:ea typeface="HGS創英角ﾎﾟｯﾌﾟ体" panose="040B0A00000000000000" pitchFamily="50" charset="-128"/>
              </a:rPr>
              <a:t/>
            </a:r>
            <a:br>
              <a:rPr lang="en-US" altLang="ja-JP" sz="4800" dirty="0" smtClean="0">
                <a:latin typeface="HGS創英角ﾎﾟｯﾌﾟ体" panose="040B0A00000000000000" pitchFamily="50" charset="-128"/>
                <a:ea typeface="HGS創英角ﾎﾟｯﾌﾟ体" panose="040B0A00000000000000" pitchFamily="50" charset="-128"/>
              </a:rPr>
            </a:br>
            <a:r>
              <a:rPr lang="ja-JP" altLang="en-US" sz="4800" dirty="0">
                <a:latin typeface="HGS創英角ﾎﾟｯﾌﾟ体" panose="040B0A00000000000000" pitchFamily="50" charset="-128"/>
                <a:ea typeface="HGS創英角ﾎﾟｯﾌﾟ体" panose="040B0A00000000000000" pitchFamily="50" charset="-128"/>
              </a:rPr>
              <a:t>　</a:t>
            </a:r>
            <a:r>
              <a:rPr lang="ja-JP" altLang="en-US" sz="4800" dirty="0" smtClean="0">
                <a:latin typeface="HGS創英角ﾎﾟｯﾌﾟ体" panose="040B0A00000000000000" pitchFamily="50" charset="-128"/>
                <a:ea typeface="HGS創英角ﾎﾟｯﾌﾟ体" panose="040B0A00000000000000" pitchFamily="50" charset="-128"/>
              </a:rPr>
              <a:t>吸わない人の脳の血流量</a:t>
            </a:r>
            <a:endParaRPr kumimoji="1" lang="ja-JP" altLang="en-US" sz="4800" dirty="0">
              <a:latin typeface="HGS創英角ﾎﾟｯﾌﾟ体" panose="040B0A00000000000000" pitchFamily="50" charset="-128"/>
              <a:ea typeface="HGS創英角ﾎﾟｯﾌﾟ体" panose="040B0A00000000000000" pitchFamily="50" charset="-128"/>
            </a:endParaRPr>
          </a:p>
        </p:txBody>
      </p:sp>
      <p:grpSp>
        <p:nvGrpSpPr>
          <p:cNvPr id="8" name="グループ化 7"/>
          <p:cNvGrpSpPr/>
          <p:nvPr/>
        </p:nvGrpSpPr>
        <p:grpSpPr>
          <a:xfrm>
            <a:off x="728201" y="2153267"/>
            <a:ext cx="7787148" cy="4082411"/>
            <a:chOff x="1157287" y="1708789"/>
            <a:chExt cx="10739284" cy="4082411"/>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7287" y="1708790"/>
              <a:ext cx="5075903" cy="408241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8378" y="1708789"/>
              <a:ext cx="5088193" cy="408241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1" name="テキスト ボックス 10"/>
          <p:cNvSpPr txBox="1">
            <a:spLocks noChangeArrowheads="1"/>
          </p:cNvSpPr>
          <p:nvPr/>
        </p:nvSpPr>
        <p:spPr bwMode="auto">
          <a:xfrm>
            <a:off x="467544" y="2848868"/>
            <a:ext cx="8236288" cy="2308324"/>
          </a:xfrm>
          <a:prstGeom prst="rect">
            <a:avLst/>
          </a:prstGeom>
          <a:solidFill>
            <a:schemeClr val="tx1"/>
          </a:solidFill>
          <a:ln w="107950">
            <a:solidFill>
              <a:srgbClr val="FFC000"/>
            </a:solid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4800" b="1" dirty="0">
                <a:solidFill>
                  <a:srgbClr val="FF0000"/>
                </a:solidFill>
                <a:ea typeface="ＭＳ ゴシック" panose="020B0609070205080204" pitchFamily="49" charset="-128"/>
              </a:rPr>
              <a:t>頭の</a:t>
            </a:r>
            <a:r>
              <a:rPr lang="ja-JP" altLang="en-US" sz="4800" b="1" dirty="0" smtClean="0">
                <a:solidFill>
                  <a:srgbClr val="FF0000"/>
                </a:solidFill>
                <a:ea typeface="ＭＳ ゴシック" panose="020B0609070205080204" pitchFamily="49" charset="-128"/>
              </a:rPr>
              <a:t>働き</a:t>
            </a:r>
            <a:r>
              <a:rPr lang="ja-JP" altLang="en-US" sz="4800" b="1" dirty="0" smtClean="0">
                <a:solidFill>
                  <a:prstClr val="white">
                    <a:lumMod val="95000"/>
                  </a:prstClr>
                </a:solidFill>
                <a:ea typeface="ＭＳ ゴシック" panose="020B0609070205080204" pitchFamily="49" charset="-128"/>
              </a:rPr>
              <a:t>（</a:t>
            </a:r>
            <a:r>
              <a:rPr lang="ja-JP" altLang="en-US" sz="4800" b="1" dirty="0">
                <a:solidFill>
                  <a:prstClr val="white">
                    <a:lumMod val="95000"/>
                  </a:prstClr>
                </a:solidFill>
                <a:ea typeface="ＭＳ ゴシック" panose="020B0609070205080204" pitchFamily="49" charset="-128"/>
              </a:rPr>
              <a:t>物ごと</a:t>
            </a:r>
            <a:r>
              <a:rPr lang="ja-JP" altLang="en-US" sz="4800" b="1" dirty="0" smtClean="0">
                <a:solidFill>
                  <a:prstClr val="white">
                    <a:lumMod val="95000"/>
                  </a:prstClr>
                </a:solidFill>
                <a:ea typeface="ＭＳ ゴシック" panose="020B0609070205080204" pitchFamily="49" charset="-128"/>
              </a:rPr>
              <a:t>を</a:t>
            </a:r>
            <a:endParaRPr lang="en-US" altLang="ja-JP" sz="4800" b="1" dirty="0" smtClean="0">
              <a:solidFill>
                <a:prstClr val="white">
                  <a:lumMod val="95000"/>
                </a:prstClr>
              </a:solidFill>
              <a:ea typeface="ＭＳ ゴシック" panose="020B0609070205080204" pitchFamily="49" charset="-128"/>
            </a:endParaRPr>
          </a:p>
          <a:p>
            <a:pPr algn="ctr">
              <a:spcBef>
                <a:spcPct val="0"/>
              </a:spcBef>
              <a:buFontTx/>
              <a:buNone/>
            </a:pPr>
            <a:r>
              <a:rPr lang="ja-JP" altLang="en-US" sz="4800" b="1" dirty="0" smtClean="0">
                <a:solidFill>
                  <a:prstClr val="white">
                    <a:lumMod val="95000"/>
                  </a:prstClr>
                </a:solidFill>
                <a:ea typeface="ＭＳ ゴシック" panose="020B0609070205080204" pitchFamily="49" charset="-128"/>
              </a:rPr>
              <a:t>覚えたり、考えたり</a:t>
            </a:r>
            <a:r>
              <a:rPr lang="ja-JP" altLang="en-US" sz="4800" b="1" dirty="0">
                <a:solidFill>
                  <a:prstClr val="white">
                    <a:lumMod val="95000"/>
                  </a:prstClr>
                </a:solidFill>
                <a:ea typeface="ＭＳ ゴシック" panose="020B0609070205080204" pitchFamily="49" charset="-128"/>
              </a:rPr>
              <a:t>する力</a:t>
            </a:r>
            <a:r>
              <a:rPr lang="ja-JP" altLang="en-US" sz="4800" b="1" dirty="0" smtClean="0">
                <a:solidFill>
                  <a:prstClr val="white">
                    <a:lumMod val="95000"/>
                  </a:prstClr>
                </a:solidFill>
                <a:ea typeface="ＭＳ ゴシック" panose="020B0609070205080204" pitchFamily="49" charset="-128"/>
              </a:rPr>
              <a:t>）</a:t>
            </a:r>
            <a:r>
              <a:rPr lang="ja-JP" altLang="en-US" sz="4800" b="1" dirty="0" smtClean="0">
                <a:solidFill>
                  <a:srgbClr val="FF0000"/>
                </a:solidFill>
                <a:ea typeface="ＭＳ ゴシック" panose="020B0609070205080204" pitchFamily="49" charset="-128"/>
              </a:rPr>
              <a:t>が</a:t>
            </a:r>
            <a:r>
              <a:rPr lang="ja-JP" altLang="en-US" sz="4800" b="1" dirty="0">
                <a:solidFill>
                  <a:srgbClr val="FF0000"/>
                </a:solidFill>
                <a:ea typeface="ＭＳ ゴシック" panose="020B0609070205080204" pitchFamily="49" charset="-128"/>
              </a:rPr>
              <a:t>悪くなる</a:t>
            </a:r>
            <a:endParaRPr lang="ja-JP" altLang="en-US" sz="4800" dirty="0">
              <a:solidFill>
                <a:srgbClr val="FF0000"/>
              </a:solidFill>
              <a:latin typeface="HG創英角ｺﾞｼｯｸUB" panose="020B0909000000000000" pitchFamily="49" charset="-128"/>
              <a:ea typeface="HG創英角ｺﾞｼｯｸUB" panose="020B0909000000000000" pitchFamily="49" charset="-128"/>
            </a:endParaRPr>
          </a:p>
        </p:txBody>
      </p:sp>
      <p:grpSp>
        <p:nvGrpSpPr>
          <p:cNvPr id="14" name="グループ化 13"/>
          <p:cNvGrpSpPr/>
          <p:nvPr/>
        </p:nvGrpSpPr>
        <p:grpSpPr>
          <a:xfrm>
            <a:off x="115993" y="176981"/>
            <a:ext cx="1935727" cy="1519084"/>
            <a:chOff x="412954" y="176981"/>
            <a:chExt cx="2580969" cy="1519084"/>
          </a:xfrm>
        </p:grpSpPr>
        <p:sp>
          <p:nvSpPr>
            <p:cNvPr id="12" name="爆発 1 11"/>
            <p:cNvSpPr/>
            <p:nvPr/>
          </p:nvSpPr>
          <p:spPr>
            <a:xfrm rot="20635767">
              <a:off x="412954" y="176981"/>
              <a:ext cx="2580969" cy="1519084"/>
            </a:xfrm>
            <a:prstGeom prst="irregularSeal1">
              <a:avLst/>
            </a:prstGeom>
            <a:solidFill>
              <a:srgbClr val="FFFF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3" name="テキスト ボックス 12"/>
            <p:cNvSpPr txBox="1"/>
            <p:nvPr/>
          </p:nvSpPr>
          <p:spPr>
            <a:xfrm>
              <a:off x="805123" y="668620"/>
              <a:ext cx="2168013" cy="830997"/>
            </a:xfrm>
            <a:prstGeom prst="rect">
              <a:avLst/>
            </a:prstGeom>
            <a:noFill/>
            <a:ln>
              <a:noFill/>
            </a:ln>
          </p:spPr>
          <p:txBody>
            <a:bodyPr wrap="square" rtlCol="0">
              <a:spAutoFit/>
            </a:bodyPr>
            <a:lstStyle/>
            <a:p>
              <a:r>
                <a:rPr lang="ja-JP" altLang="en-US" sz="2400" b="1" dirty="0">
                  <a:solidFill>
                    <a:srgbClr val="FF0000"/>
                  </a:solidFill>
                  <a:latin typeface="HG創英角ﾎﾟｯﾌﾟ体" panose="040B0A09000000000000" pitchFamily="49" charset="-128"/>
                  <a:ea typeface="HG創英角ﾎﾟｯﾌﾟ体" panose="040B0A09000000000000" pitchFamily="49" charset="-128"/>
                </a:rPr>
                <a:t>その他にも！</a:t>
              </a:r>
            </a:p>
          </p:txBody>
        </p:sp>
      </p:grpSp>
    </p:spTree>
    <p:extLst>
      <p:ext uri="{BB962C8B-B14F-4D97-AF65-F5344CB8AC3E}">
        <p14:creationId xmlns:p14="http://schemas.microsoft.com/office/powerpoint/2010/main" val="3704620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365126"/>
            <a:ext cx="8407846" cy="1325563"/>
          </a:xfrm>
          <a:pattFill prst="pct25">
            <a:fgClr>
              <a:schemeClr val="accent2">
                <a:lumMod val="60000"/>
                <a:lumOff val="40000"/>
              </a:schemeClr>
            </a:fgClr>
            <a:bgClr>
              <a:schemeClr val="bg1"/>
            </a:bgClr>
          </a:pattFill>
        </p:spPr>
        <p:txBody>
          <a:bodyPr>
            <a:noAutofit/>
          </a:bodyPr>
          <a:lstStyle/>
          <a:p>
            <a:r>
              <a:rPr kumimoji="1" lang="ja-JP" altLang="en-US" sz="4000" dirty="0" smtClean="0">
                <a:latin typeface="HGS創英角ﾎﾟｯﾌﾟ体" panose="040B0A00000000000000" pitchFamily="50" charset="-128"/>
                <a:ea typeface="HGS創英角ﾎﾟｯﾌﾟ体" panose="040B0A00000000000000" pitchFamily="50" charset="-128"/>
              </a:rPr>
              <a:t>たばこを吸うと</a:t>
            </a:r>
            <a:r>
              <a:rPr kumimoji="1" lang="ja-JP" altLang="en-US" sz="4000" dirty="0" smtClean="0">
                <a:solidFill>
                  <a:srgbClr val="000066"/>
                </a:solidFill>
                <a:latin typeface="HGS創英角ﾎﾟｯﾌﾟ体" panose="040B0A00000000000000" pitchFamily="50" charset="-128"/>
                <a:ea typeface="HGS創英角ﾎﾟｯﾌﾟ体" panose="040B0A00000000000000" pitchFamily="50" charset="-128"/>
              </a:rPr>
              <a:t>運動能力は落ちる！</a:t>
            </a:r>
            <a:r>
              <a:rPr kumimoji="1" lang="en-US" altLang="ja-JP" sz="4000" dirty="0" smtClean="0">
                <a:solidFill>
                  <a:srgbClr val="000066"/>
                </a:solidFill>
                <a:latin typeface="HGS創英角ﾎﾟｯﾌﾟ体" panose="040B0A00000000000000" pitchFamily="50" charset="-128"/>
                <a:ea typeface="HGS創英角ﾎﾟｯﾌﾟ体" panose="040B0A00000000000000" pitchFamily="50" charset="-128"/>
              </a:rPr>
              <a:t/>
            </a:r>
            <a:br>
              <a:rPr kumimoji="1" lang="en-US" altLang="ja-JP" sz="4000" dirty="0" smtClean="0">
                <a:solidFill>
                  <a:srgbClr val="000066"/>
                </a:solidFill>
                <a:latin typeface="HGS創英角ﾎﾟｯﾌﾟ体" panose="040B0A00000000000000" pitchFamily="50" charset="-128"/>
                <a:ea typeface="HGS創英角ﾎﾟｯﾌﾟ体" panose="040B0A00000000000000" pitchFamily="50" charset="-128"/>
              </a:rPr>
            </a:br>
            <a:r>
              <a:rPr kumimoji="1" lang="ja-JP" altLang="en-US" sz="4000" dirty="0" smtClean="0">
                <a:solidFill>
                  <a:srgbClr val="000066"/>
                </a:solidFill>
                <a:latin typeface="HGS創英角ﾎﾟｯﾌﾟ体" panose="040B0A00000000000000" pitchFamily="50" charset="-128"/>
                <a:ea typeface="HGS創英角ﾎﾟｯﾌﾟ体" panose="040B0A00000000000000" pitchFamily="50" charset="-128"/>
              </a:rPr>
              <a:t>　　　　</a:t>
            </a:r>
            <a:r>
              <a:rPr lang="ja-JP" altLang="en-US" sz="4000" dirty="0" smtClean="0">
                <a:latin typeface="HGS創英角ﾎﾟｯﾌﾟ体" panose="040B0A00000000000000" pitchFamily="50" charset="-128"/>
                <a:ea typeface="HGS創英角ﾎﾟｯﾌﾟ体" panose="040B0A00000000000000" pitchFamily="50" charset="-128"/>
              </a:rPr>
              <a:t>特に、</a:t>
            </a:r>
            <a:r>
              <a:rPr lang="ja-JP" altLang="en-US" sz="4000" dirty="0" smtClean="0">
                <a:solidFill>
                  <a:srgbClr val="FF0000"/>
                </a:solidFill>
                <a:latin typeface="HGS創英角ﾎﾟｯﾌﾟ体" panose="040B0A00000000000000" pitchFamily="50" charset="-128"/>
                <a:ea typeface="HGS創英角ﾎﾟｯﾌﾟ体" panose="040B0A00000000000000" pitchFamily="50" charset="-128"/>
              </a:rPr>
              <a:t>持久力</a:t>
            </a:r>
            <a:r>
              <a:rPr lang="ja-JP" altLang="en-US" sz="4000" dirty="0" smtClean="0">
                <a:latin typeface="HGS創英角ﾎﾟｯﾌﾟ体" panose="040B0A00000000000000" pitchFamily="50" charset="-128"/>
                <a:ea typeface="HGS創英角ﾎﾟｯﾌﾟ体" panose="040B0A00000000000000" pitchFamily="50" charset="-128"/>
              </a:rPr>
              <a:t>が低下！</a:t>
            </a:r>
            <a:endParaRPr kumimoji="1" lang="ja-JP" altLang="en-US" sz="4000" dirty="0">
              <a:latin typeface="HGS創英角ﾎﾟｯﾌﾟ体" panose="040B0A00000000000000" pitchFamily="50" charset="-128"/>
              <a:ea typeface="HGS創英角ﾎﾟｯﾌﾟ体" panose="040B0A00000000000000" pitchFamily="50" charset="-128"/>
            </a:endParaRPr>
          </a:p>
        </p:txBody>
      </p:sp>
      <p:pic>
        <p:nvPicPr>
          <p:cNvPr id="3" name="図 2"/>
          <p:cNvPicPr>
            <a:picLocks noChangeAspect="1"/>
          </p:cNvPicPr>
          <p:nvPr/>
        </p:nvPicPr>
        <p:blipFill>
          <a:blip r:embed="rId3"/>
          <a:stretch>
            <a:fillRect/>
          </a:stretch>
        </p:blipFill>
        <p:spPr>
          <a:xfrm>
            <a:off x="130163" y="997003"/>
            <a:ext cx="1705533" cy="1423885"/>
          </a:xfrm>
          <a:prstGeom prst="rect">
            <a:avLst/>
          </a:prstGeom>
        </p:spPr>
      </p:pic>
      <p:pic>
        <p:nvPicPr>
          <p:cNvPr id="5" name="コンテンツ プレースホルダー 4"/>
          <p:cNvPicPr>
            <a:picLocks noGrp="1" noChangeAspect="1"/>
          </p:cNvPicPr>
          <p:nvPr>
            <p:ph idx="1"/>
          </p:nvPr>
        </p:nvPicPr>
        <p:blipFill rotWithShape="1">
          <a:blip r:embed="rId4" cstate="print">
            <a:extLst>
              <a:ext uri="{28A0092B-C50C-407E-A947-70E740481C1C}">
                <a14:useLocalDpi xmlns:a14="http://schemas.microsoft.com/office/drawing/2010/main" val="0"/>
              </a:ext>
            </a:extLst>
          </a:blip>
          <a:srcRect l="10443" t="25418" r="12307" b="47426"/>
          <a:stretch/>
        </p:blipFill>
        <p:spPr>
          <a:xfrm>
            <a:off x="716056" y="1860085"/>
            <a:ext cx="8032408" cy="4782765"/>
          </a:xfrm>
        </p:spPr>
      </p:pic>
      <p:sp>
        <p:nvSpPr>
          <p:cNvPr id="7" name="テキスト ボックス 6"/>
          <p:cNvSpPr txBox="1"/>
          <p:nvPr/>
        </p:nvSpPr>
        <p:spPr>
          <a:xfrm>
            <a:off x="1466059" y="6504467"/>
            <a:ext cx="3929602" cy="307777"/>
          </a:xfrm>
          <a:prstGeom prst="rect">
            <a:avLst/>
          </a:prstGeom>
          <a:noFill/>
        </p:spPr>
        <p:txBody>
          <a:bodyPr wrap="none" rtlCol="0">
            <a:spAutoFit/>
          </a:bodyPr>
          <a:lstStyle/>
          <a:p>
            <a:r>
              <a:rPr lang="en-US" altLang="ja-JP" sz="1400" dirty="0">
                <a:solidFill>
                  <a:prstClr val="black"/>
                </a:solidFill>
              </a:rPr>
              <a:t>JUST</a:t>
            </a:r>
            <a:r>
              <a:rPr lang="ja-JP" altLang="en-US" sz="1400" dirty="0">
                <a:solidFill>
                  <a:prstClr val="black"/>
                </a:solidFill>
              </a:rPr>
              <a:t>　</a:t>
            </a:r>
            <a:r>
              <a:rPr lang="en-US" altLang="ja-JP" sz="1400" dirty="0">
                <a:solidFill>
                  <a:prstClr val="black"/>
                </a:solidFill>
              </a:rPr>
              <a:t>SAY</a:t>
            </a:r>
            <a:r>
              <a:rPr lang="ja-JP" altLang="en-US" sz="1400" dirty="0">
                <a:solidFill>
                  <a:prstClr val="black"/>
                </a:solidFill>
              </a:rPr>
              <a:t>　</a:t>
            </a:r>
            <a:r>
              <a:rPr lang="en-US" altLang="ja-JP" sz="1400" dirty="0">
                <a:solidFill>
                  <a:prstClr val="black"/>
                </a:solidFill>
              </a:rPr>
              <a:t>No</a:t>
            </a:r>
            <a:r>
              <a:rPr lang="ja-JP" altLang="en-US" sz="1400" dirty="0">
                <a:solidFill>
                  <a:prstClr val="black"/>
                </a:solidFill>
              </a:rPr>
              <a:t>！たばこ</a:t>
            </a:r>
            <a:r>
              <a:rPr lang="en-US" altLang="ja-JP" sz="1400" dirty="0">
                <a:solidFill>
                  <a:prstClr val="black"/>
                </a:solidFill>
              </a:rPr>
              <a:t>…</a:t>
            </a:r>
            <a:r>
              <a:rPr lang="ja-JP" altLang="en-US" sz="1400" dirty="0">
                <a:solidFill>
                  <a:prstClr val="black"/>
                </a:solidFill>
              </a:rPr>
              <a:t>／山口県健康福祉部より</a:t>
            </a:r>
          </a:p>
        </p:txBody>
      </p:sp>
    </p:spTree>
    <p:extLst>
      <p:ext uri="{BB962C8B-B14F-4D97-AF65-F5344CB8AC3E}">
        <p14:creationId xmlns:p14="http://schemas.microsoft.com/office/powerpoint/2010/main" val="40384264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332656"/>
            <a:ext cx="8496944" cy="2462981"/>
          </a:xfrm>
          <a:pattFill prst="pct25">
            <a:fgClr>
              <a:schemeClr val="accent1"/>
            </a:fgClr>
            <a:bgClr>
              <a:schemeClr val="bg1"/>
            </a:bgClr>
          </a:pattFill>
        </p:spPr>
        <p:txBody>
          <a:bodyPr>
            <a:noAutofit/>
          </a:bodyPr>
          <a:lstStyle/>
          <a:p>
            <a:r>
              <a:rPr lang="ja-JP" altLang="en-US" sz="3600" dirty="0" smtClean="0">
                <a:latin typeface="HGS創英角ﾎﾟｯﾌﾟ体" panose="040B0A00000000000000" pitchFamily="50" charset="-128"/>
                <a:ea typeface="HGS創英角ﾎﾟｯﾌﾟ体" panose="040B0A00000000000000" pitchFamily="50" charset="-128"/>
              </a:rPr>
              <a:t>Ｑ５：妊娠</a:t>
            </a:r>
            <a:r>
              <a:rPr lang="ja-JP" altLang="en-US" sz="3600" dirty="0">
                <a:latin typeface="HGS創英角ﾎﾟｯﾌﾟ体" panose="040B0A00000000000000" pitchFamily="50" charset="-128"/>
                <a:ea typeface="HGS創英角ﾎﾟｯﾌﾟ体" panose="040B0A00000000000000" pitchFamily="50" charset="-128"/>
              </a:rPr>
              <a:t>している</a:t>
            </a:r>
            <a:r>
              <a:rPr lang="ja-JP" altLang="en-US" sz="3600" dirty="0" smtClean="0">
                <a:latin typeface="HGS創英角ﾎﾟｯﾌﾟ体" panose="040B0A00000000000000" pitchFamily="50" charset="-128"/>
                <a:ea typeface="HGS創英角ﾎﾟｯﾌﾟ体" panose="040B0A00000000000000" pitchFamily="50" charset="-128"/>
              </a:rPr>
              <a:t>お母さん（妊婦）</a:t>
            </a:r>
            <a:r>
              <a:rPr lang="en-US" altLang="ja-JP" sz="3600" dirty="0" smtClean="0">
                <a:latin typeface="HGS創英角ﾎﾟｯﾌﾟ体" panose="040B0A00000000000000" pitchFamily="50" charset="-128"/>
                <a:ea typeface="HGS創英角ﾎﾟｯﾌﾟ体" panose="040B0A00000000000000" pitchFamily="50" charset="-128"/>
              </a:rPr>
              <a:t/>
            </a:r>
            <a:br>
              <a:rPr lang="en-US" altLang="ja-JP" sz="3600" dirty="0" smtClean="0">
                <a:latin typeface="HGS創英角ﾎﾟｯﾌﾟ体" panose="040B0A00000000000000" pitchFamily="50" charset="-128"/>
                <a:ea typeface="HGS創英角ﾎﾟｯﾌﾟ体" panose="040B0A00000000000000" pitchFamily="50" charset="-128"/>
              </a:rPr>
            </a:br>
            <a:r>
              <a:rPr lang="ja-JP" altLang="en-US" sz="3600" dirty="0">
                <a:latin typeface="HGS創英角ﾎﾟｯﾌﾟ体" panose="040B0A00000000000000" pitchFamily="50" charset="-128"/>
                <a:ea typeface="HGS創英角ﾎﾟｯﾌﾟ体" panose="040B0A00000000000000" pitchFamily="50" charset="-128"/>
              </a:rPr>
              <a:t>　</a:t>
            </a:r>
            <a:r>
              <a:rPr lang="ja-JP" altLang="en-US" sz="3600" dirty="0" smtClean="0">
                <a:latin typeface="HGS創英角ﾎﾟｯﾌﾟ体" panose="040B0A00000000000000" pitchFamily="50" charset="-128"/>
                <a:ea typeface="HGS創英角ﾎﾟｯﾌﾟ体" panose="040B0A00000000000000" pitchFamily="50" charset="-128"/>
              </a:rPr>
              <a:t>　　　　がたばこを吸うと、</a:t>
            </a:r>
            <a:r>
              <a:rPr lang="en-US" altLang="ja-JP" sz="3600" dirty="0" smtClean="0">
                <a:latin typeface="HGS創英角ﾎﾟｯﾌﾟ体" panose="040B0A00000000000000" pitchFamily="50" charset="-128"/>
                <a:ea typeface="HGS創英角ﾎﾟｯﾌﾟ体" panose="040B0A00000000000000" pitchFamily="50" charset="-128"/>
              </a:rPr>
              <a:t/>
            </a:r>
            <a:br>
              <a:rPr lang="en-US" altLang="ja-JP" sz="3600" dirty="0" smtClean="0">
                <a:latin typeface="HGS創英角ﾎﾟｯﾌﾟ体" panose="040B0A00000000000000" pitchFamily="50" charset="-128"/>
                <a:ea typeface="HGS創英角ﾎﾟｯﾌﾟ体" panose="040B0A00000000000000" pitchFamily="50" charset="-128"/>
              </a:rPr>
            </a:br>
            <a:r>
              <a:rPr lang="ja-JP" altLang="en-US" sz="3600" dirty="0" smtClean="0">
                <a:latin typeface="HGS創英角ﾎﾟｯﾌﾟ体" panose="040B0A00000000000000" pitchFamily="50" charset="-128"/>
                <a:ea typeface="HGS創英角ﾎﾟｯﾌﾟ体" panose="040B0A00000000000000" pitchFamily="50" charset="-128"/>
              </a:rPr>
              <a:t>　おなか</a:t>
            </a:r>
            <a:r>
              <a:rPr lang="ja-JP" altLang="en-US" sz="3600" dirty="0">
                <a:latin typeface="HGS創英角ﾎﾟｯﾌﾟ体" panose="040B0A00000000000000" pitchFamily="50" charset="-128"/>
                <a:ea typeface="HGS創英角ﾎﾟｯﾌﾟ体" panose="040B0A00000000000000" pitchFamily="50" charset="-128"/>
              </a:rPr>
              <a:t>の中の</a:t>
            </a:r>
            <a:r>
              <a:rPr lang="ja-JP" altLang="en-US" sz="3600" dirty="0" smtClean="0">
                <a:latin typeface="HGS創英角ﾎﾟｯﾌﾟ体" panose="040B0A00000000000000" pitchFamily="50" charset="-128"/>
                <a:ea typeface="HGS創英角ﾎﾟｯﾌﾟ体" panose="040B0A00000000000000" pitchFamily="50" charset="-128"/>
              </a:rPr>
              <a:t>赤ちゃんに</a:t>
            </a:r>
            <a:r>
              <a:rPr lang="ja-JP" altLang="en-US" sz="3600" dirty="0">
                <a:latin typeface="HGS創英角ﾎﾟｯﾌﾟ体" panose="040B0A00000000000000" pitchFamily="50" charset="-128"/>
                <a:ea typeface="HGS創英角ﾎﾟｯﾌﾟ体" panose="040B0A00000000000000" pitchFamily="50" charset="-128"/>
              </a:rPr>
              <a:t>影響が</a:t>
            </a:r>
            <a:r>
              <a:rPr lang="ja-JP" altLang="en-US" sz="3600" dirty="0" smtClean="0">
                <a:latin typeface="HGS創英角ﾎﾟｯﾌﾟ体" panose="040B0A00000000000000" pitchFamily="50" charset="-128"/>
                <a:ea typeface="HGS創英角ﾎﾟｯﾌﾟ体" panose="040B0A00000000000000" pitchFamily="50" charset="-128"/>
              </a:rPr>
              <a:t>ある？</a:t>
            </a:r>
            <a:endParaRPr kumimoji="1" lang="ja-JP" altLang="en-US" sz="3600" dirty="0"/>
          </a:p>
        </p:txBody>
      </p:sp>
      <p:pic>
        <p:nvPicPr>
          <p:cNvPr id="4" name="コンテンツ プレースホルダー 3"/>
          <p:cNvPicPr>
            <a:picLocks noGrp="1" noChangeAspect="1"/>
          </p:cNvPicPr>
          <p:nvPr>
            <p:ph idx="1"/>
          </p:nvPr>
        </p:nvPicPr>
        <p:blipFill>
          <a:blip r:embed="rId3"/>
          <a:stretch>
            <a:fillRect/>
          </a:stretch>
        </p:blipFill>
        <p:spPr>
          <a:xfrm>
            <a:off x="1151605" y="2956494"/>
            <a:ext cx="5624048" cy="1932599"/>
          </a:xfrm>
          <a:prstGeom prst="rect">
            <a:avLst/>
          </a:prstGeom>
        </p:spPr>
      </p:pic>
      <p:pic>
        <p:nvPicPr>
          <p:cNvPr id="5" name="図 4"/>
          <p:cNvPicPr>
            <a:picLocks noChangeAspect="1"/>
          </p:cNvPicPr>
          <p:nvPr/>
        </p:nvPicPr>
        <p:blipFill>
          <a:blip r:embed="rId4"/>
          <a:stretch>
            <a:fillRect/>
          </a:stretch>
        </p:blipFill>
        <p:spPr>
          <a:xfrm>
            <a:off x="5753456" y="3294848"/>
            <a:ext cx="2592549" cy="3188484"/>
          </a:xfrm>
          <a:prstGeom prst="rect">
            <a:avLst/>
          </a:prstGeom>
        </p:spPr>
      </p:pic>
      <p:pic>
        <p:nvPicPr>
          <p:cNvPr id="6" name="図 5"/>
          <p:cNvPicPr>
            <a:picLocks noChangeAspect="1"/>
          </p:cNvPicPr>
          <p:nvPr/>
        </p:nvPicPr>
        <p:blipFill>
          <a:blip r:embed="rId5"/>
          <a:stretch>
            <a:fillRect/>
          </a:stretch>
        </p:blipFill>
        <p:spPr>
          <a:xfrm>
            <a:off x="2555776" y="2564904"/>
            <a:ext cx="3676726" cy="3744416"/>
          </a:xfrm>
          <a:prstGeom prst="rect">
            <a:avLst/>
          </a:prstGeom>
        </p:spPr>
      </p:pic>
    </p:spTree>
    <p:extLst>
      <p:ext uri="{BB962C8B-B14F-4D97-AF65-F5344CB8AC3E}">
        <p14:creationId xmlns:p14="http://schemas.microsoft.com/office/powerpoint/2010/main" val="305059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a:stretch>
            <a:fillRect/>
          </a:stretch>
        </p:blipFill>
        <p:spPr>
          <a:xfrm>
            <a:off x="718985" y="1415850"/>
            <a:ext cx="5397910" cy="5442153"/>
          </a:xfrm>
          <a:prstGeom prst="rect">
            <a:avLst/>
          </a:prstGeom>
        </p:spPr>
      </p:pic>
      <p:sp>
        <p:nvSpPr>
          <p:cNvPr id="6" name="AutoShape 14"/>
          <p:cNvSpPr>
            <a:spLocks noChangeArrowheads="1"/>
          </p:cNvSpPr>
          <p:nvPr/>
        </p:nvSpPr>
        <p:spPr bwMode="auto">
          <a:xfrm>
            <a:off x="5917849" y="1935088"/>
            <a:ext cx="2698898" cy="2286000"/>
          </a:xfrm>
          <a:prstGeom prst="wedgeRoundRectCallout">
            <a:avLst>
              <a:gd name="adj1" fmla="val -63294"/>
              <a:gd name="adj2" fmla="val -32674"/>
              <a:gd name="adj3" fmla="val 16667"/>
            </a:avLst>
          </a:prstGeom>
          <a:solidFill>
            <a:schemeClr val="accent1">
              <a:lumMod val="60000"/>
              <a:lumOff val="40000"/>
            </a:schemeClr>
          </a:solidFill>
          <a:ln w="9525">
            <a:solidFill>
              <a:schemeClr val="tx1"/>
            </a:solidFill>
            <a:miter lim="800000"/>
            <a:headEnd/>
            <a:tailEnd/>
          </a:ln>
        </p:spPr>
        <p:txBody>
          <a:bodyPr/>
          <a:lstStyle>
            <a:lvl1pPr>
              <a:spcBef>
                <a:spcPct val="20000"/>
              </a:spcBef>
              <a:buBlip>
                <a:blip r:embed="rId4"/>
              </a:buBlip>
              <a:defRPr kumimoji="1" sz="3200">
                <a:solidFill>
                  <a:schemeClr val="tx1"/>
                </a:solidFill>
                <a:latin typeface="Arial Narrow" panose="020B060602020203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Narrow" panose="020B060602020203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Narrow" panose="020B060602020203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Narrow" panose="020B060602020203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Narrow" panose="020B060602020203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Narrow" panose="020B060602020203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Narrow" panose="020B060602020203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Narrow" panose="020B060602020203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Narrow" panose="020B0606020202030204" pitchFamily="34" charset="0"/>
                <a:ea typeface="ＭＳ Ｐゴシック" panose="020B0600070205080204" pitchFamily="50" charset="-128"/>
              </a:defRPr>
            </a:lvl9pPr>
          </a:lstStyle>
          <a:p>
            <a:pPr>
              <a:spcBef>
                <a:spcPct val="0"/>
              </a:spcBef>
              <a:buFontTx/>
              <a:buNone/>
            </a:pPr>
            <a:r>
              <a:rPr lang="ja-JP" altLang="en-US" b="1" dirty="0" smtClean="0">
                <a:solidFill>
                  <a:srgbClr val="002060"/>
                </a:solidFill>
                <a:latin typeface="ＭＳ Ｐゴシック"/>
                <a:ea typeface="ＭＳ Ｐゴシック"/>
              </a:rPr>
              <a:t>その他にもさまざまなトラブルの原因に！</a:t>
            </a:r>
            <a:endParaRPr lang="ja-JP" altLang="en-US" b="1" dirty="0">
              <a:solidFill>
                <a:srgbClr val="002060"/>
              </a:solidFill>
              <a:latin typeface="ＭＳ Ｐゴシック"/>
              <a:ea typeface="ＭＳ Ｐゴシック"/>
            </a:endParaRPr>
          </a:p>
        </p:txBody>
      </p:sp>
      <p:sp>
        <p:nvSpPr>
          <p:cNvPr id="2" name="タイトル 1"/>
          <p:cNvSpPr>
            <a:spLocks noGrp="1"/>
          </p:cNvSpPr>
          <p:nvPr>
            <p:ph type="title"/>
          </p:nvPr>
        </p:nvSpPr>
        <p:spPr>
          <a:pattFill prst="pct25">
            <a:fgClr>
              <a:schemeClr val="accent2">
                <a:lumMod val="60000"/>
                <a:lumOff val="40000"/>
              </a:schemeClr>
            </a:fgClr>
            <a:bgClr>
              <a:schemeClr val="bg1"/>
            </a:bgClr>
          </a:pattFill>
        </p:spPr>
        <p:txBody>
          <a:bodyPr>
            <a:normAutofit/>
          </a:bodyPr>
          <a:lstStyle/>
          <a:p>
            <a:r>
              <a:rPr kumimoji="1" lang="ja-JP" altLang="en-US" sz="4000" dirty="0" smtClean="0">
                <a:latin typeface="HGS創英角ﾎﾟｯﾌﾟ体" panose="040B0A00000000000000" pitchFamily="50" charset="-128"/>
                <a:ea typeface="HGS創英角ﾎﾟｯﾌﾟ体" panose="040B0A00000000000000" pitchFamily="50" charset="-128"/>
              </a:rPr>
              <a:t>赤ちゃんに</a:t>
            </a:r>
            <a:r>
              <a:rPr kumimoji="1" lang="ja-JP" altLang="en-US" sz="4000" dirty="0" smtClean="0">
                <a:solidFill>
                  <a:srgbClr val="FF0000"/>
                </a:solidFill>
                <a:latin typeface="HGS創英角ﾎﾟｯﾌﾟ体" panose="040B0A00000000000000" pitchFamily="50" charset="-128"/>
                <a:ea typeface="HGS創英角ﾎﾟｯﾌﾟ体" panose="040B0A00000000000000" pitchFamily="50" charset="-128"/>
              </a:rPr>
              <a:t>酸素が届きにくく</a:t>
            </a:r>
            <a:r>
              <a:rPr kumimoji="1" lang="ja-JP" altLang="en-US" sz="4000" dirty="0" smtClean="0">
                <a:latin typeface="HGS創英角ﾎﾟｯﾌﾟ体" panose="040B0A00000000000000" pitchFamily="50" charset="-128"/>
                <a:ea typeface="HGS創英角ﾎﾟｯﾌﾟ体" panose="040B0A00000000000000" pitchFamily="50" charset="-128"/>
              </a:rPr>
              <a:t>なり</a:t>
            </a:r>
            <a:r>
              <a:rPr kumimoji="1" lang="en-US" altLang="ja-JP" sz="4000" dirty="0" smtClean="0">
                <a:latin typeface="HGS創英角ﾎﾟｯﾌﾟ体" panose="040B0A00000000000000" pitchFamily="50" charset="-128"/>
                <a:ea typeface="HGS創英角ﾎﾟｯﾌﾟ体" panose="040B0A00000000000000" pitchFamily="50" charset="-128"/>
              </a:rPr>
              <a:t/>
            </a:r>
            <a:br>
              <a:rPr kumimoji="1" lang="en-US" altLang="ja-JP" sz="4000" dirty="0" smtClean="0">
                <a:latin typeface="HGS創英角ﾎﾟｯﾌﾟ体" panose="040B0A00000000000000" pitchFamily="50" charset="-128"/>
                <a:ea typeface="HGS創英角ﾎﾟｯﾌﾟ体" panose="040B0A00000000000000" pitchFamily="50" charset="-128"/>
              </a:rPr>
            </a:br>
            <a:r>
              <a:rPr lang="ja-JP" altLang="en-US" sz="4000" dirty="0">
                <a:latin typeface="HGS創英角ﾎﾟｯﾌﾟ体" panose="040B0A00000000000000" pitchFamily="50" charset="-128"/>
                <a:ea typeface="HGS創英角ﾎﾟｯﾌﾟ体" panose="040B0A00000000000000" pitchFamily="50" charset="-128"/>
              </a:rPr>
              <a:t>　</a:t>
            </a:r>
            <a:r>
              <a:rPr lang="ja-JP" altLang="en-US" sz="4000" dirty="0" smtClean="0">
                <a:latin typeface="HGS創英角ﾎﾟｯﾌﾟ体" panose="040B0A00000000000000" pitchFamily="50" charset="-128"/>
                <a:ea typeface="HGS創英角ﾎﾟｯﾌﾟ体" panose="040B0A00000000000000" pitchFamily="50" charset="-128"/>
              </a:rPr>
              <a:t>　　</a:t>
            </a:r>
            <a:r>
              <a:rPr kumimoji="1" lang="ja-JP" altLang="en-US" sz="4000" dirty="0" smtClean="0">
                <a:solidFill>
                  <a:srgbClr val="FF0000"/>
                </a:solidFill>
                <a:latin typeface="HGS創英角ﾎﾟｯﾌﾟ体" panose="040B0A00000000000000" pitchFamily="50" charset="-128"/>
                <a:ea typeface="HGS創英角ﾎﾟｯﾌﾟ体" panose="040B0A00000000000000" pitchFamily="50" charset="-128"/>
              </a:rPr>
              <a:t>流産</a:t>
            </a:r>
            <a:r>
              <a:rPr kumimoji="1" lang="ja-JP" altLang="en-US" sz="4000" dirty="0" smtClean="0">
                <a:latin typeface="HGS創英角ﾎﾟｯﾌﾟ体" panose="040B0A00000000000000" pitchFamily="50" charset="-128"/>
                <a:ea typeface="HGS創英角ﾎﾟｯﾌﾟ体" panose="040B0A00000000000000" pitchFamily="50" charset="-128"/>
              </a:rPr>
              <a:t>しやすくなる</a:t>
            </a:r>
            <a:endParaRPr kumimoji="1" lang="ja-JP" altLang="en-US" sz="4000" dirty="0">
              <a:latin typeface="HGS創英角ﾎﾟｯﾌﾟ体" panose="040B0A00000000000000" pitchFamily="50" charset="-128"/>
              <a:ea typeface="HGS創英角ﾎﾟｯﾌﾟ体" panose="040B0A00000000000000" pitchFamily="50" charset="-128"/>
            </a:endParaRPr>
          </a:p>
        </p:txBody>
      </p:sp>
      <p:pic>
        <p:nvPicPr>
          <p:cNvPr id="5" name="図 4"/>
          <p:cNvPicPr>
            <a:picLocks noChangeAspect="1"/>
          </p:cNvPicPr>
          <p:nvPr/>
        </p:nvPicPr>
        <p:blipFill>
          <a:blip r:embed="rId5"/>
          <a:stretch>
            <a:fillRect/>
          </a:stretch>
        </p:blipFill>
        <p:spPr>
          <a:xfrm>
            <a:off x="6404487" y="4282411"/>
            <a:ext cx="1911760" cy="1958847"/>
          </a:xfrm>
          <a:prstGeom prst="rect">
            <a:avLst/>
          </a:prstGeom>
        </p:spPr>
      </p:pic>
    </p:spTree>
    <p:extLst>
      <p:ext uri="{BB962C8B-B14F-4D97-AF65-F5344CB8AC3E}">
        <p14:creationId xmlns:p14="http://schemas.microsoft.com/office/powerpoint/2010/main" val="1823870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図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9" y="1628800"/>
            <a:ext cx="8852509" cy="4824536"/>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1475656" y="692699"/>
            <a:ext cx="6670416" cy="646331"/>
          </a:xfrm>
          <a:prstGeom prst="rect">
            <a:avLst/>
          </a:prstGeom>
          <a:noFill/>
        </p:spPr>
        <p:txBody>
          <a:bodyPr wrap="none" rtlCol="0">
            <a:spAutoFit/>
          </a:bodyPr>
          <a:lstStyle/>
          <a:p>
            <a:r>
              <a:rPr lang="ja-JP" altLang="en-US" sz="3600" b="1" dirty="0">
                <a:solidFill>
                  <a:prstClr val="black"/>
                </a:solidFill>
              </a:rPr>
              <a:t>死因別にみた死亡率の年次推移</a:t>
            </a:r>
          </a:p>
        </p:txBody>
      </p:sp>
      <p:cxnSp>
        <p:nvCxnSpPr>
          <p:cNvPr id="4" name="直線コネクタ 3"/>
          <p:cNvCxnSpPr/>
          <p:nvPr/>
        </p:nvCxnSpPr>
        <p:spPr>
          <a:xfrm>
            <a:off x="8028385" y="2060848"/>
            <a:ext cx="72008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02783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9512" y="365126"/>
            <a:ext cx="8784976" cy="2271786"/>
          </a:xfrm>
          <a:pattFill prst="pct25">
            <a:fgClr>
              <a:schemeClr val="accent1"/>
            </a:fgClr>
            <a:bgClr>
              <a:schemeClr val="bg1"/>
            </a:bgClr>
          </a:pattFill>
        </p:spPr>
        <p:txBody>
          <a:bodyPr>
            <a:noAutofit/>
          </a:bodyPr>
          <a:lstStyle/>
          <a:p>
            <a:r>
              <a:rPr kumimoji="1" lang="ja-JP" altLang="en-US" sz="4000" dirty="0" smtClean="0">
                <a:latin typeface="HGS創英角ﾎﾟｯﾌﾟ体" panose="040B0A00000000000000" pitchFamily="50" charset="-128"/>
                <a:ea typeface="HGS創英角ﾎﾟｯﾌﾟ体" panose="040B0A00000000000000" pitchFamily="50" charset="-128"/>
              </a:rPr>
              <a:t>Ｑ</a:t>
            </a:r>
            <a:r>
              <a:rPr lang="ja-JP" altLang="en-US" sz="4000" dirty="0">
                <a:latin typeface="HGS創英角ﾎﾟｯﾌﾟ体" panose="040B0A00000000000000" pitchFamily="50" charset="-128"/>
                <a:ea typeface="HGS創英角ﾎﾟｯﾌﾟ体" panose="040B0A00000000000000" pitchFamily="50" charset="-128"/>
              </a:rPr>
              <a:t>６</a:t>
            </a:r>
            <a:r>
              <a:rPr kumimoji="1" lang="ja-JP" altLang="en-US" sz="4000" dirty="0" smtClean="0">
                <a:latin typeface="HGS創英角ﾎﾟｯﾌﾟ体" panose="040B0A00000000000000" pitchFamily="50" charset="-128"/>
                <a:ea typeface="HGS創英角ﾎﾟｯﾌﾟ体" panose="040B0A00000000000000" pitchFamily="50" charset="-128"/>
              </a:rPr>
              <a:t>：</a:t>
            </a:r>
            <a:r>
              <a:rPr lang="ja-JP" altLang="en-US" sz="4000" dirty="0">
                <a:latin typeface="HGS創英角ﾎﾟｯﾌﾟ体" panose="040B0A00000000000000" pitchFamily="50" charset="-128"/>
                <a:ea typeface="HGS創英角ﾎﾟｯﾌﾟ体" panose="040B0A00000000000000" pitchFamily="50" charset="-128"/>
              </a:rPr>
              <a:t>大人になってから</a:t>
            </a:r>
            <a:r>
              <a:rPr lang="ja-JP" altLang="en-US" sz="4000" dirty="0" smtClean="0">
                <a:latin typeface="HGS創英角ﾎﾟｯﾌﾟ体" panose="040B0A00000000000000" pitchFamily="50" charset="-128"/>
                <a:ea typeface="HGS創英角ﾎﾟｯﾌﾟ体" panose="040B0A00000000000000" pitchFamily="50" charset="-128"/>
              </a:rPr>
              <a:t>吸うのと、</a:t>
            </a:r>
            <a:r>
              <a:rPr lang="en-US" altLang="ja-JP" sz="4000" dirty="0" smtClean="0">
                <a:latin typeface="HGS創英角ﾎﾟｯﾌﾟ体" panose="040B0A00000000000000" pitchFamily="50" charset="-128"/>
                <a:ea typeface="HGS創英角ﾎﾟｯﾌﾟ体" panose="040B0A00000000000000" pitchFamily="50" charset="-128"/>
              </a:rPr>
              <a:t/>
            </a:r>
            <a:br>
              <a:rPr lang="en-US" altLang="ja-JP" sz="4000" dirty="0" smtClean="0">
                <a:latin typeface="HGS創英角ﾎﾟｯﾌﾟ体" panose="040B0A00000000000000" pitchFamily="50" charset="-128"/>
                <a:ea typeface="HGS創英角ﾎﾟｯﾌﾟ体" panose="040B0A00000000000000" pitchFamily="50" charset="-128"/>
              </a:rPr>
            </a:br>
            <a:r>
              <a:rPr lang="ja-JP" altLang="en-US" sz="4000" dirty="0">
                <a:latin typeface="HGS創英角ﾎﾟｯﾌﾟ体" panose="040B0A00000000000000" pitchFamily="50" charset="-128"/>
                <a:ea typeface="HGS創英角ﾎﾟｯﾌﾟ体" panose="040B0A00000000000000" pitchFamily="50" charset="-128"/>
              </a:rPr>
              <a:t>　</a:t>
            </a:r>
            <a:r>
              <a:rPr lang="ja-JP" altLang="en-US" sz="4000" dirty="0" smtClean="0">
                <a:latin typeface="HGS創英角ﾎﾟｯﾌﾟ体" panose="040B0A00000000000000" pitchFamily="50" charset="-128"/>
                <a:ea typeface="HGS創英角ﾎﾟｯﾌﾟ体" panose="040B0A00000000000000" pitchFamily="50" charset="-128"/>
              </a:rPr>
              <a:t>　　子ども</a:t>
            </a:r>
            <a:r>
              <a:rPr lang="ja-JP" altLang="en-US" sz="4000" dirty="0">
                <a:latin typeface="HGS創英角ﾎﾟｯﾌﾟ体" panose="040B0A00000000000000" pitchFamily="50" charset="-128"/>
                <a:ea typeface="HGS創英角ﾎﾟｯﾌﾟ体" panose="040B0A00000000000000" pitchFamily="50" charset="-128"/>
              </a:rPr>
              <a:t>の頃から吸う</a:t>
            </a:r>
            <a:r>
              <a:rPr lang="ja-JP" altLang="en-US" sz="4000" dirty="0" smtClean="0">
                <a:latin typeface="HGS創英角ﾎﾟｯﾌﾟ体" panose="040B0A00000000000000" pitchFamily="50" charset="-128"/>
                <a:ea typeface="HGS創英角ﾎﾟｯﾌﾟ体" panose="040B0A00000000000000" pitchFamily="50" charset="-128"/>
              </a:rPr>
              <a:t>のと</a:t>
            </a:r>
            <a:r>
              <a:rPr lang="ja-JP" altLang="en-US" sz="4000" dirty="0">
                <a:latin typeface="HGS創英角ﾎﾟｯﾌﾟ体" panose="040B0A00000000000000" pitchFamily="50" charset="-128"/>
                <a:ea typeface="HGS創英角ﾎﾟｯﾌﾟ体" panose="040B0A00000000000000" pitchFamily="50" charset="-128"/>
              </a:rPr>
              <a:t>では</a:t>
            </a:r>
            <a:r>
              <a:rPr lang="ja-JP" altLang="en-US" sz="4000" dirty="0" smtClean="0">
                <a:latin typeface="HGS創英角ﾎﾟｯﾌﾟ体" panose="040B0A00000000000000" pitchFamily="50" charset="-128"/>
                <a:ea typeface="HGS創英角ﾎﾟｯﾌﾟ体" panose="040B0A00000000000000" pitchFamily="50" charset="-128"/>
              </a:rPr>
              <a:t>、</a:t>
            </a:r>
            <a:r>
              <a:rPr lang="en-US" altLang="ja-JP" sz="4000" dirty="0" smtClean="0">
                <a:latin typeface="HGS創英角ﾎﾟｯﾌﾟ体" panose="040B0A00000000000000" pitchFamily="50" charset="-128"/>
                <a:ea typeface="HGS創英角ﾎﾟｯﾌﾟ体" panose="040B0A00000000000000" pitchFamily="50" charset="-128"/>
              </a:rPr>
              <a:t/>
            </a:r>
            <a:br>
              <a:rPr lang="en-US" altLang="ja-JP" sz="4000" dirty="0" smtClean="0">
                <a:latin typeface="HGS創英角ﾎﾟｯﾌﾟ体" panose="040B0A00000000000000" pitchFamily="50" charset="-128"/>
                <a:ea typeface="HGS創英角ﾎﾟｯﾌﾟ体" panose="040B0A00000000000000" pitchFamily="50" charset="-128"/>
              </a:rPr>
            </a:br>
            <a:r>
              <a:rPr lang="ja-JP" altLang="en-US" sz="4000" dirty="0">
                <a:latin typeface="HGS創英角ﾎﾟｯﾌﾟ体" panose="040B0A00000000000000" pitchFamily="50" charset="-128"/>
                <a:ea typeface="HGS創英角ﾎﾟｯﾌﾟ体" panose="040B0A00000000000000" pitchFamily="50" charset="-128"/>
              </a:rPr>
              <a:t>　</a:t>
            </a:r>
            <a:r>
              <a:rPr lang="ja-JP" altLang="en-US" sz="4000" dirty="0" smtClean="0">
                <a:latin typeface="HGS創英角ﾎﾟｯﾌﾟ体" panose="040B0A00000000000000" pitchFamily="50" charset="-128"/>
                <a:ea typeface="HGS創英角ﾎﾟｯﾌﾟ体" panose="040B0A00000000000000" pitchFamily="50" charset="-128"/>
              </a:rPr>
              <a:t>　　病気</a:t>
            </a:r>
            <a:r>
              <a:rPr lang="ja-JP" altLang="en-US" sz="4000" dirty="0">
                <a:latin typeface="HGS創英角ﾎﾟｯﾌﾟ体" panose="040B0A00000000000000" pitchFamily="50" charset="-128"/>
                <a:ea typeface="HGS創英角ﾎﾟｯﾌﾟ体" panose="040B0A00000000000000" pitchFamily="50" charset="-128"/>
              </a:rPr>
              <a:t>の</a:t>
            </a:r>
            <a:r>
              <a:rPr lang="ja-JP" altLang="en-US" sz="4000" dirty="0" smtClean="0">
                <a:latin typeface="HGS創英角ﾎﾟｯﾌﾟ体" panose="040B0A00000000000000" pitchFamily="50" charset="-128"/>
                <a:ea typeface="HGS創英角ﾎﾟｯﾌﾟ体" panose="040B0A00000000000000" pitchFamily="50" charset="-128"/>
              </a:rPr>
              <a:t>かかりやすさが違う？</a:t>
            </a:r>
            <a:r>
              <a:rPr lang="ja-JP" altLang="en-US" sz="4000" dirty="0">
                <a:latin typeface="HGS創英角ﾎﾟｯﾌﾟ体" panose="040B0A00000000000000" pitchFamily="50" charset="-128"/>
                <a:ea typeface="HGS創英角ﾎﾟｯﾌﾟ体" panose="040B0A00000000000000" pitchFamily="50" charset="-128"/>
              </a:rPr>
              <a:t/>
            </a:r>
            <a:br>
              <a:rPr lang="ja-JP" altLang="en-US" sz="4000" dirty="0">
                <a:latin typeface="HGS創英角ﾎﾟｯﾌﾟ体" panose="040B0A00000000000000" pitchFamily="50" charset="-128"/>
                <a:ea typeface="HGS創英角ﾎﾟｯﾌﾟ体" panose="040B0A00000000000000" pitchFamily="50" charset="-128"/>
              </a:rPr>
            </a:br>
            <a:endParaRPr kumimoji="1" lang="ja-JP" altLang="en-US" sz="4000" dirty="0">
              <a:latin typeface="HGS創英角ﾎﾟｯﾌﾟ体" panose="040B0A00000000000000" pitchFamily="50" charset="-128"/>
              <a:ea typeface="HGS創英角ﾎﾟｯﾌﾟ体" panose="040B0A00000000000000" pitchFamily="50" charset="-128"/>
            </a:endParaRPr>
          </a:p>
        </p:txBody>
      </p:sp>
      <p:pic>
        <p:nvPicPr>
          <p:cNvPr id="5" name="コンテンツ プレースホルダー 3"/>
          <p:cNvPicPr>
            <a:picLocks noGrp="1" noChangeAspect="1"/>
          </p:cNvPicPr>
          <p:nvPr>
            <p:ph idx="1"/>
          </p:nvPr>
        </p:nvPicPr>
        <p:blipFill>
          <a:blip r:embed="rId3"/>
          <a:stretch>
            <a:fillRect/>
          </a:stretch>
        </p:blipFill>
        <p:spPr>
          <a:xfrm>
            <a:off x="1162666" y="3642855"/>
            <a:ext cx="5624048" cy="1932599"/>
          </a:xfrm>
          <a:prstGeom prst="rect">
            <a:avLst/>
          </a:prstGeom>
        </p:spPr>
      </p:pic>
      <p:pic>
        <p:nvPicPr>
          <p:cNvPr id="6" name="図 5"/>
          <p:cNvPicPr>
            <a:picLocks noChangeAspect="1"/>
          </p:cNvPicPr>
          <p:nvPr/>
        </p:nvPicPr>
        <p:blipFill>
          <a:blip r:embed="rId4"/>
          <a:stretch>
            <a:fillRect/>
          </a:stretch>
        </p:blipFill>
        <p:spPr>
          <a:xfrm>
            <a:off x="6171791" y="3232947"/>
            <a:ext cx="2360649" cy="2804492"/>
          </a:xfrm>
          <a:prstGeom prst="rect">
            <a:avLst/>
          </a:prstGeom>
        </p:spPr>
      </p:pic>
      <p:pic>
        <p:nvPicPr>
          <p:cNvPr id="7" name="図 6"/>
          <p:cNvPicPr>
            <a:picLocks noChangeAspect="1"/>
          </p:cNvPicPr>
          <p:nvPr/>
        </p:nvPicPr>
        <p:blipFill>
          <a:blip r:embed="rId5"/>
          <a:stretch>
            <a:fillRect/>
          </a:stretch>
        </p:blipFill>
        <p:spPr>
          <a:xfrm>
            <a:off x="2514423" y="2492896"/>
            <a:ext cx="3641754" cy="3756222"/>
          </a:xfrm>
          <a:prstGeom prst="rect">
            <a:avLst/>
          </a:prstGeom>
        </p:spPr>
      </p:pic>
    </p:spTree>
    <p:extLst>
      <p:ext uri="{BB962C8B-B14F-4D97-AF65-F5344CB8AC3E}">
        <p14:creationId xmlns:p14="http://schemas.microsoft.com/office/powerpoint/2010/main" val="167004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rrowheads="1"/>
          </p:cNvSpPr>
          <p:nvPr>
            <p:ph type="title" sz="quarter"/>
          </p:nvPr>
        </p:nvSpPr>
        <p:spPr>
          <a:xfrm>
            <a:off x="529208" y="274638"/>
            <a:ext cx="8291264" cy="1143000"/>
          </a:xfrm>
        </p:spPr>
        <p:txBody>
          <a:bodyPr>
            <a:noAutofit/>
          </a:bodyPr>
          <a:lstStyle/>
          <a:p>
            <a:r>
              <a:rPr lang="ja-JP" altLang="en-US" sz="4000" dirty="0">
                <a:latin typeface="HGS創英角ﾎﾟｯﾌﾟ体" panose="040B0A00000000000000" pitchFamily="50" charset="-128"/>
                <a:ea typeface="HGS創英角ﾎﾟｯﾌﾟ体" panose="040B0A00000000000000" pitchFamily="50" charset="-128"/>
              </a:rPr>
              <a:t>喫煙開始年令と６０才</a:t>
            </a:r>
            <a:r>
              <a:rPr lang="ja-JP" altLang="en-US" sz="4000" dirty="0" smtClean="0">
                <a:latin typeface="HGS創英角ﾎﾟｯﾌﾟ体" panose="040B0A00000000000000" pitchFamily="50" charset="-128"/>
                <a:ea typeface="HGS創英角ﾎﾟｯﾌﾟ体" panose="040B0A00000000000000" pitchFamily="50" charset="-128"/>
              </a:rPr>
              <a:t>時に肺がん</a:t>
            </a:r>
            <a:r>
              <a:rPr lang="en-US" altLang="ja-JP" sz="4000" dirty="0" smtClean="0">
                <a:latin typeface="HGS創英角ﾎﾟｯﾌﾟ体" panose="040B0A00000000000000" pitchFamily="50" charset="-128"/>
                <a:ea typeface="HGS創英角ﾎﾟｯﾌﾟ体" panose="040B0A00000000000000" pitchFamily="50" charset="-128"/>
              </a:rPr>
              <a:t/>
            </a:r>
            <a:br>
              <a:rPr lang="en-US" altLang="ja-JP" sz="4000" dirty="0" smtClean="0">
                <a:latin typeface="HGS創英角ﾎﾟｯﾌﾟ体" panose="040B0A00000000000000" pitchFamily="50" charset="-128"/>
                <a:ea typeface="HGS創英角ﾎﾟｯﾌﾟ体" panose="040B0A00000000000000" pitchFamily="50" charset="-128"/>
              </a:rPr>
            </a:br>
            <a:r>
              <a:rPr lang="ja-JP" altLang="en-US" sz="4000" dirty="0">
                <a:latin typeface="HGS創英角ﾎﾟｯﾌﾟ体" panose="040B0A00000000000000" pitchFamily="50" charset="-128"/>
                <a:ea typeface="HGS創英角ﾎﾟｯﾌﾟ体" panose="040B0A00000000000000" pitchFamily="50" charset="-128"/>
              </a:rPr>
              <a:t>　</a:t>
            </a:r>
            <a:r>
              <a:rPr lang="ja-JP" altLang="en-US" sz="4000" dirty="0" smtClean="0">
                <a:latin typeface="HGS創英角ﾎﾟｯﾌﾟ体" panose="040B0A00000000000000" pitchFamily="50" charset="-128"/>
                <a:ea typeface="HGS創英角ﾎﾟｯﾌﾟ体" panose="040B0A00000000000000" pitchFamily="50" charset="-128"/>
              </a:rPr>
              <a:t>　　で亡くなった人数</a:t>
            </a:r>
            <a:r>
              <a:rPr lang="ja-JP" altLang="en-US" sz="4000" dirty="0">
                <a:latin typeface="HGS創英角ﾎﾟｯﾌﾟ体" panose="040B0A00000000000000" pitchFamily="50" charset="-128"/>
                <a:ea typeface="HGS創英角ﾎﾟｯﾌﾟ体" panose="040B0A00000000000000" pitchFamily="50" charset="-128"/>
              </a:rPr>
              <a:t>（比）</a:t>
            </a:r>
          </a:p>
        </p:txBody>
      </p:sp>
      <p:pic>
        <p:nvPicPr>
          <p:cNvPr id="39939" name="Picture 3" descr="me_5"/>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3275412" y="1700217"/>
            <a:ext cx="178594" cy="333375"/>
          </a:xfrm>
          <a:noFill/>
        </p:spPr>
      </p:pic>
      <p:pic>
        <p:nvPicPr>
          <p:cNvPr id="39940" name="Picture 4" descr="me_5"/>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3492105" y="1700217"/>
            <a:ext cx="178594" cy="333375"/>
          </a:xfrm>
          <a:noFill/>
        </p:spPr>
      </p:pic>
      <p:pic>
        <p:nvPicPr>
          <p:cNvPr id="39941" name="Picture 5" descr="me_5"/>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3707607" y="1700217"/>
            <a:ext cx="178594" cy="333375"/>
          </a:xfrm>
          <a:noFill/>
        </p:spPr>
      </p:pic>
      <p:pic>
        <p:nvPicPr>
          <p:cNvPr id="39942" name="Picture 6"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907"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Picture 7"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996"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Picture 8"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498"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5" name="Picture 9"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2"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6" name="Picture 10"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6123"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7" name="Picture 11"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0621"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8" name="Picture 12"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2"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9" name="Picture 13"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3927"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0" name="Picture 14"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9512"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1" name="Picture 15"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5014"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2" name="Picture 16"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2818"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3" name="Picture 17"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1707"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4" name="Picture 18"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3905"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5" name="Picture 19"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9407"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6" name="Picture 20"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7212"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7" name="Picture 21"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4912"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8" name="Picture 22"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6837" y="1700217"/>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9" name="Picture 23"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2"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0" name="Picture 24"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105"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1" name="Picture 25"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907"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2" name="Picture 26"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8798"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3" name="Picture 27"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996"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4" name="Picture 28"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498"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5" name="Picture 29"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2"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6" name="Picture 30"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6123"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7" name="Picture 31"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0621"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8" name="Picture 32"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2"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69" name="Picture 33"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3927"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0" name="Picture 34"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9512"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1" name="Picture 35"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5014"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2" name="Picture 36"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2818"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3" name="Picture 37"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1707"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4" name="Picture 38"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3905"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5" name="Picture 39"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9407"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6" name="Picture 40"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7212"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7" name="Picture 41"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4912"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8" name="Picture 42"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6837" y="2058992"/>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79" name="Picture 43" descr="me_1"/>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rcRect/>
          <a:stretch>
            <a:fillRect/>
          </a:stretch>
        </p:blipFill>
        <p:spPr>
          <a:xfrm>
            <a:off x="2519363" y="1700217"/>
            <a:ext cx="486966" cy="649287"/>
          </a:xfrm>
          <a:noFill/>
        </p:spPr>
      </p:pic>
      <p:graphicFrame>
        <p:nvGraphicFramePr>
          <p:cNvPr id="156716" name="Group 44"/>
          <p:cNvGraphicFramePr>
            <a:graphicFrameLocks noGrp="1"/>
          </p:cNvGraphicFramePr>
          <p:nvPr/>
        </p:nvGraphicFramePr>
        <p:xfrm>
          <a:off x="3448050" y="2674938"/>
          <a:ext cx="2438400" cy="1849072"/>
        </p:xfrm>
        <a:graphic>
          <a:graphicData uri="http://schemas.openxmlformats.org/drawingml/2006/table">
            <a:tbl>
              <a:tblPr/>
              <a:tblGrid>
                <a:gridCol w="162560"/>
                <a:gridCol w="162560"/>
                <a:gridCol w="162560"/>
                <a:gridCol w="162560"/>
                <a:gridCol w="162560"/>
                <a:gridCol w="162560"/>
                <a:gridCol w="162560"/>
                <a:gridCol w="162560"/>
                <a:gridCol w="162560"/>
                <a:gridCol w="162560"/>
                <a:gridCol w="162560"/>
                <a:gridCol w="162560"/>
                <a:gridCol w="162560"/>
                <a:gridCol w="162560"/>
                <a:gridCol w="162560"/>
              </a:tblGrid>
              <a:tr h="1508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cap="flat">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6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2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55856" marB="55856" anchor="ctr" horzOverflow="overflow">
                    <a:lnL>
                      <a:noFill/>
                    </a:lnL>
                    <a:lnR cap="flat">
                      <a:noFill/>
                    </a:lnR>
                    <a:lnT cap="flat">
                      <a:noFill/>
                    </a:lnT>
                    <a:lnB cap="flat">
                      <a:noFill/>
                    </a:lnB>
                    <a:lnTlToBr>
                      <a:noFill/>
                    </a:lnTlToBr>
                    <a:lnBlToTr>
                      <a:noFill/>
                    </a:lnBlToTr>
                    <a:noFill/>
                  </a:tcPr>
                </a:tc>
              </a:tr>
            </a:tbl>
          </a:graphicData>
        </a:graphic>
      </p:graphicFrame>
      <p:pic>
        <p:nvPicPr>
          <p:cNvPr id="39996" name="Picture 64"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907"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97" name="Picture 65"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2"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98" name="Picture 66"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105"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99" name="Picture 67"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5493"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00" name="Picture 68"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996"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01" name="Picture 69"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8798"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02" name="Picture 70"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0621"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03" name="Picture 71"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5118"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04" name="Picture 72"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498"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05" name="Picture 73"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8423"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06" name="Picture 74"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4007"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07" name="Picture 75"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9512"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08" name="Picture 76"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7314"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09" name="Picture 77"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6205"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10" name="Picture 78"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2"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11" name="Picture 79"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3905"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12" name="Picture 80"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1707"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13" name="Picture 81"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8218"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14" name="Picture 82"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4912"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15" name="Picture 83"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0414" y="27813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6756" name="Group 84"/>
          <p:cNvGraphicFramePr>
            <a:graphicFrameLocks noGrp="1"/>
          </p:cNvGraphicFramePr>
          <p:nvPr/>
        </p:nvGraphicFramePr>
        <p:xfrm>
          <a:off x="3448050" y="2674939"/>
          <a:ext cx="2438400" cy="1510826"/>
        </p:xfrm>
        <a:graphic>
          <a:graphicData uri="http://schemas.openxmlformats.org/drawingml/2006/table">
            <a:tbl>
              <a:tblPr/>
              <a:tblGrid>
                <a:gridCol w="162560"/>
                <a:gridCol w="162560"/>
                <a:gridCol w="162560"/>
                <a:gridCol w="162560"/>
                <a:gridCol w="162560"/>
                <a:gridCol w="162560"/>
                <a:gridCol w="162560"/>
                <a:gridCol w="162560"/>
                <a:gridCol w="162560"/>
                <a:gridCol w="162560"/>
                <a:gridCol w="162560"/>
                <a:gridCol w="162560"/>
                <a:gridCol w="162560"/>
                <a:gridCol w="162560"/>
                <a:gridCol w="162560"/>
              </a:tblGrid>
              <a:tr h="1508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cap="flat">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ＭＳ Ｐゴシック" pitchFamily="50" charset="-128"/>
                        </a:rPr>
                        <a:t>  </a:t>
                      </a:r>
                      <a:r>
                        <a:rPr kumimoji="1" lang="en-US" altLang="ja-JP" sz="2100" b="0" i="0" u="none" strike="noStrike" cap="none" normalizeH="0" baseline="0" dirty="0" smtClean="0">
                          <a:ln>
                            <a:noFill/>
                          </a:ln>
                          <a:solidFill>
                            <a:schemeClr val="tx1"/>
                          </a:solidFill>
                          <a:effectLst/>
                          <a:latin typeface="Arial" pitchFamily="34" charset="0"/>
                          <a:ea typeface="ＭＳ Ｐゴシック" pitchFamily="50" charset="-128"/>
                        </a:rPr>
                        <a:t> </a:t>
                      </a:r>
                      <a:r>
                        <a:rPr kumimoji="1" lang="en-US" altLang="ja-JP" sz="1800" b="0" i="0" u="none" strike="noStrike" cap="none" normalizeH="0" baseline="0" dirty="0" smtClean="0">
                          <a:ln>
                            <a:noFill/>
                          </a:ln>
                          <a:solidFill>
                            <a:schemeClr val="tx1"/>
                          </a:solidFill>
                          <a:effectLst/>
                          <a:latin typeface="Arial" pitchFamily="34" charset="0"/>
                          <a:ea typeface="ＭＳ Ｐゴシック" pitchFamily="50" charset="-128"/>
                        </a:rPr>
                        <a:t>  </a:t>
                      </a:r>
                    </a:p>
                  </a:txBody>
                  <a:tcPr marL="68580" marR="68580" marT="46753" marB="46753" anchor="ctr" horzOverflow="overflow">
                    <a:lnL>
                      <a:noFill/>
                    </a:lnL>
                    <a:lnR cap="flat">
                      <a:noFill/>
                    </a:lnR>
                    <a:lnT cap="flat">
                      <a:noFill/>
                    </a:lnT>
                    <a:lnB cap="flat">
                      <a:noFill/>
                    </a:lnB>
                    <a:lnTlToBr>
                      <a:noFill/>
                    </a:lnTlToBr>
                    <a:lnBlToTr>
                      <a:noFill/>
                    </a:lnBlToTr>
                    <a:noFill/>
                  </a:tcPr>
                </a:tc>
              </a:tr>
            </a:tbl>
          </a:graphicData>
        </a:graphic>
      </p:graphicFrame>
      <p:pic>
        <p:nvPicPr>
          <p:cNvPr id="40032" name="Picture 104" descr="me_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9362" y="2636838"/>
            <a:ext cx="47148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6777" name="Group 105"/>
          <p:cNvGraphicFramePr>
            <a:graphicFrameLocks noGrp="1"/>
          </p:cNvGraphicFramePr>
          <p:nvPr/>
        </p:nvGraphicFramePr>
        <p:xfrm>
          <a:off x="3255170" y="3086100"/>
          <a:ext cx="2633666" cy="687388"/>
        </p:xfrm>
        <a:graphic>
          <a:graphicData uri="http://schemas.openxmlformats.org/drawingml/2006/table">
            <a:tbl>
              <a:tblPr/>
              <a:tblGrid>
                <a:gridCol w="376238"/>
                <a:gridCol w="376238"/>
                <a:gridCol w="376238"/>
                <a:gridCol w="376238"/>
                <a:gridCol w="376238"/>
                <a:gridCol w="376238"/>
                <a:gridCol w="376238"/>
              </a:tblGrid>
              <a:tr h="687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anchor="ctr" horzOverflow="overflow">
                    <a:lnL cap="flat">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anchor="ctr"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2100" b="1" i="0" u="none" strike="noStrike" cap="none" normalizeH="0" baseline="0" smtClean="0">
                          <a:ln>
                            <a:noFill/>
                          </a:ln>
                          <a:solidFill>
                            <a:schemeClr val="tx1"/>
                          </a:solidFill>
                          <a:effectLst/>
                          <a:latin typeface="Arial" pitchFamily="34" charset="0"/>
                          <a:ea typeface="ＭＳ Ｐゴシック" pitchFamily="50" charset="-128"/>
                        </a:rPr>
                        <a:t> </a:t>
                      </a:r>
                      <a:r>
                        <a:rPr kumimoji="1" lang="en-US" altLang="ja-JP" sz="1800" b="1" i="0" u="none" strike="noStrike" cap="none" normalizeH="0" baseline="0" smtClean="0">
                          <a:ln>
                            <a:noFill/>
                          </a:ln>
                          <a:solidFill>
                            <a:schemeClr val="tx1"/>
                          </a:solidFill>
                          <a:effectLst/>
                          <a:latin typeface="Arial" pitchFamily="34" charset="0"/>
                          <a:ea typeface="ＭＳ Ｐゴシック" pitchFamily="50" charset="-128"/>
                        </a:rPr>
                        <a:t>  </a:t>
                      </a:r>
                    </a:p>
                  </a:txBody>
                  <a:tcPr marL="68580" marR="68580" anchor="ctr" horzOverflow="overflow">
                    <a:lnL>
                      <a:noFill/>
                    </a:lnL>
                    <a:lnR cap="flat">
                      <a:noFill/>
                    </a:lnR>
                    <a:lnT cap="flat">
                      <a:noFill/>
                    </a:lnT>
                    <a:lnB cap="flat">
                      <a:noFill/>
                    </a:lnB>
                    <a:lnTlToBr>
                      <a:noFill/>
                    </a:lnTlToBr>
                    <a:lnBlToTr>
                      <a:noFill/>
                    </a:lnBlToTr>
                    <a:noFill/>
                  </a:tcPr>
                </a:tc>
              </a:tr>
            </a:tbl>
          </a:graphicData>
        </a:graphic>
      </p:graphicFrame>
      <p:pic>
        <p:nvPicPr>
          <p:cNvPr id="40041" name="Picture 117"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907" y="378936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42" name="Picture 118"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412" y="378936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43" name="Picture 119"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105" y="378936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44" name="Picture 120"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607" y="378936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45" name="Picture 121"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2" y="378936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46" name="Picture 122"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805" y="378936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47" name="Picture 123" descr="me_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498" y="378936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48" name="Picture 124" descr="me_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9362" y="3573463"/>
            <a:ext cx="47148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49" name="Picture 125" descr="me_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59907" y="4724404"/>
            <a:ext cx="17859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50" name="Picture 126" descr="me_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9362" y="4581525"/>
            <a:ext cx="47148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051" name="Text Box 127"/>
          <p:cNvSpPr txBox="1">
            <a:spLocks noChangeArrowheads="1"/>
          </p:cNvSpPr>
          <p:nvPr/>
        </p:nvSpPr>
        <p:spPr bwMode="auto">
          <a:xfrm>
            <a:off x="611560" y="1700215"/>
            <a:ext cx="1601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Clr>
                <a:srgbClr val="0563C1"/>
              </a:buClr>
              <a:buSzPct val="75000"/>
              <a:buFont typeface="Wingdings" panose="05000000000000000000" pitchFamily="2" charset="2"/>
              <a:buNone/>
            </a:pPr>
            <a:r>
              <a:rPr lang="en-US" altLang="ja-JP" sz="2800" dirty="0">
                <a:solidFill>
                  <a:prstClr val="black"/>
                </a:solidFill>
                <a:latin typeface="HGS創英角ｺﾞｼｯｸUB" panose="020B0900000000000000" pitchFamily="50" charset="-128"/>
                <a:ea typeface="HGS創英角ｺﾞｼｯｸUB" panose="020B0900000000000000" pitchFamily="50" charset="-128"/>
              </a:rPr>
              <a:t>15</a:t>
            </a:r>
            <a:r>
              <a:rPr lang="ja-JP" altLang="en-US" sz="2800" dirty="0">
                <a:solidFill>
                  <a:prstClr val="black"/>
                </a:solidFill>
                <a:latin typeface="HGS創英角ｺﾞｼｯｸUB" panose="020B0900000000000000" pitchFamily="50" charset="-128"/>
                <a:ea typeface="HGS創英角ｺﾞｼｯｸUB" panose="020B0900000000000000" pitchFamily="50" charset="-128"/>
              </a:rPr>
              <a:t>才前</a:t>
            </a:r>
          </a:p>
        </p:txBody>
      </p:sp>
      <p:sp>
        <p:nvSpPr>
          <p:cNvPr id="40052" name="Text Box 128"/>
          <p:cNvSpPr txBox="1">
            <a:spLocks noChangeArrowheads="1"/>
          </p:cNvSpPr>
          <p:nvPr/>
        </p:nvSpPr>
        <p:spPr bwMode="auto">
          <a:xfrm>
            <a:off x="539552" y="2636841"/>
            <a:ext cx="19798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Clr>
                <a:srgbClr val="0563C1"/>
              </a:buClr>
              <a:buSzPct val="75000"/>
              <a:buFont typeface="Wingdings" panose="05000000000000000000" pitchFamily="2" charset="2"/>
              <a:buNone/>
            </a:pPr>
            <a:r>
              <a:rPr lang="en-US" altLang="ja-JP" sz="2800" dirty="0">
                <a:solidFill>
                  <a:prstClr val="black"/>
                </a:solidFill>
                <a:latin typeface="HGS創英角ｺﾞｼｯｸUB" panose="020B0900000000000000" pitchFamily="50" charset="-128"/>
                <a:ea typeface="HGS創英角ｺﾞｼｯｸUB" panose="020B0900000000000000" pitchFamily="50" charset="-128"/>
              </a:rPr>
              <a:t>16</a:t>
            </a:r>
            <a:r>
              <a:rPr lang="ja-JP" altLang="en-US" sz="2800" dirty="0">
                <a:solidFill>
                  <a:prstClr val="black"/>
                </a:solidFill>
                <a:latin typeface="HGS創英角ｺﾞｼｯｸUB" panose="020B0900000000000000" pitchFamily="50" charset="-128"/>
                <a:ea typeface="HGS創英角ｺﾞｼｯｸUB" panose="020B0900000000000000" pitchFamily="50" charset="-128"/>
              </a:rPr>
              <a:t>～</a:t>
            </a:r>
            <a:r>
              <a:rPr lang="en-US" altLang="ja-JP" sz="2800" dirty="0">
                <a:solidFill>
                  <a:prstClr val="black"/>
                </a:solidFill>
                <a:latin typeface="HGS創英角ｺﾞｼｯｸUB" panose="020B0900000000000000" pitchFamily="50" charset="-128"/>
                <a:ea typeface="HGS創英角ｺﾞｼｯｸUB" panose="020B0900000000000000" pitchFamily="50" charset="-128"/>
              </a:rPr>
              <a:t>25</a:t>
            </a:r>
            <a:r>
              <a:rPr lang="ja-JP" altLang="en-US" sz="2800" dirty="0">
                <a:solidFill>
                  <a:prstClr val="black"/>
                </a:solidFill>
                <a:latin typeface="HGS創英角ｺﾞｼｯｸUB" panose="020B0900000000000000" pitchFamily="50" charset="-128"/>
                <a:ea typeface="HGS創英角ｺﾞｼｯｸUB" panose="020B0900000000000000" pitchFamily="50" charset="-128"/>
              </a:rPr>
              <a:t>才</a:t>
            </a:r>
          </a:p>
        </p:txBody>
      </p:sp>
      <p:sp>
        <p:nvSpPr>
          <p:cNvPr id="40053" name="Text Box 129"/>
          <p:cNvSpPr txBox="1">
            <a:spLocks noChangeArrowheads="1"/>
          </p:cNvSpPr>
          <p:nvPr/>
        </p:nvSpPr>
        <p:spPr bwMode="auto">
          <a:xfrm>
            <a:off x="611561" y="3644900"/>
            <a:ext cx="19078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Clr>
                <a:srgbClr val="0563C1"/>
              </a:buClr>
              <a:buSzPct val="75000"/>
              <a:buFont typeface="Wingdings" panose="05000000000000000000" pitchFamily="2" charset="2"/>
              <a:buNone/>
            </a:pPr>
            <a:r>
              <a:rPr lang="en-US" altLang="ja-JP" sz="2800" dirty="0">
                <a:solidFill>
                  <a:prstClr val="black"/>
                </a:solidFill>
                <a:latin typeface="HGS創英角ｺﾞｼｯｸUB" panose="020B0900000000000000" pitchFamily="50" charset="-128"/>
                <a:ea typeface="HGS創英角ｺﾞｼｯｸUB" panose="020B0900000000000000" pitchFamily="50" charset="-128"/>
              </a:rPr>
              <a:t>26</a:t>
            </a:r>
            <a:r>
              <a:rPr lang="ja-JP" altLang="en-US" sz="2800" dirty="0">
                <a:solidFill>
                  <a:prstClr val="black"/>
                </a:solidFill>
                <a:latin typeface="HGS創英角ｺﾞｼｯｸUB" panose="020B0900000000000000" pitchFamily="50" charset="-128"/>
                <a:ea typeface="HGS創英角ｺﾞｼｯｸUB" panose="020B0900000000000000" pitchFamily="50" charset="-128"/>
              </a:rPr>
              <a:t>才～</a:t>
            </a:r>
          </a:p>
        </p:txBody>
      </p:sp>
      <p:sp>
        <p:nvSpPr>
          <p:cNvPr id="40054" name="Text Box 130"/>
          <p:cNvSpPr txBox="1">
            <a:spLocks noChangeArrowheads="1"/>
          </p:cNvSpPr>
          <p:nvPr/>
        </p:nvSpPr>
        <p:spPr bwMode="auto">
          <a:xfrm>
            <a:off x="539552" y="4652963"/>
            <a:ext cx="22155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Clr>
                <a:srgbClr val="0563C1"/>
              </a:buClr>
              <a:buSzPct val="75000"/>
              <a:buFont typeface="Wingdings" panose="05000000000000000000" pitchFamily="2" charset="2"/>
              <a:buNone/>
            </a:pPr>
            <a:r>
              <a:rPr lang="ja-JP" altLang="en-US" sz="2800" dirty="0">
                <a:solidFill>
                  <a:prstClr val="black"/>
                </a:solidFill>
                <a:latin typeface="HGS創英角ｺﾞｼｯｸUB" panose="020B0900000000000000" pitchFamily="50" charset="-128"/>
                <a:ea typeface="HGS創英角ｺﾞｼｯｸUB" panose="020B0900000000000000" pitchFamily="50" charset="-128"/>
              </a:rPr>
              <a:t>吸わない人</a:t>
            </a:r>
          </a:p>
        </p:txBody>
      </p:sp>
      <p:sp>
        <p:nvSpPr>
          <p:cNvPr id="156803" name="Text Box 131"/>
          <p:cNvSpPr txBox="1">
            <a:spLocks noChangeArrowheads="1"/>
          </p:cNvSpPr>
          <p:nvPr/>
        </p:nvSpPr>
        <p:spPr bwMode="auto">
          <a:xfrm>
            <a:off x="1518049" y="5157192"/>
            <a:ext cx="6322219" cy="1200329"/>
          </a:xfrm>
          <a:prstGeom prst="rect">
            <a:avLst/>
          </a:prstGeom>
          <a:noFill/>
          <a:ln w="9525" algn="ctr">
            <a:noFill/>
            <a:miter lim="800000"/>
            <a:headEnd/>
            <a:tailEnd/>
          </a:ln>
          <a:effectLst/>
        </p:spPr>
        <p:txBody>
          <a:bodyPr>
            <a:spAutoFit/>
          </a:bodyPr>
          <a:lstStyle/>
          <a:p>
            <a:pPr marL="342900" indent="-342900" algn="ctr">
              <a:spcBef>
                <a:spcPct val="50000"/>
              </a:spcBef>
              <a:buClr>
                <a:srgbClr val="0563C1"/>
              </a:buClr>
              <a:buSzPct val="75000"/>
              <a:defRPr/>
            </a:pPr>
            <a:r>
              <a:rPr lang="ja-JP" altLang="en-US" sz="3600" b="1" dirty="0">
                <a:solidFill>
                  <a:srgbClr val="FF0000"/>
                </a:solidFill>
                <a:latin typeface="HGP創英角ｺﾞｼｯｸUB" pitchFamily="50" charset="-128"/>
                <a:ea typeface="HGP創英角ｺﾞｼｯｸUB" pitchFamily="50" charset="-128"/>
              </a:rPr>
              <a:t>早く吸い始めるほど早く死亡しやすい</a:t>
            </a:r>
          </a:p>
        </p:txBody>
      </p:sp>
      <p:sp>
        <p:nvSpPr>
          <p:cNvPr id="40056" name="Text Box 132"/>
          <p:cNvSpPr txBox="1">
            <a:spLocks noChangeArrowheads="1"/>
          </p:cNvSpPr>
          <p:nvPr/>
        </p:nvSpPr>
        <p:spPr bwMode="auto">
          <a:xfrm>
            <a:off x="7434262" y="2781304"/>
            <a:ext cx="5667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Clr>
                <a:srgbClr val="0563C1"/>
              </a:buClr>
              <a:buSzPct val="75000"/>
              <a:buFont typeface="Wingdings" panose="05000000000000000000" pitchFamily="2" charset="2"/>
              <a:buNone/>
            </a:pPr>
            <a:r>
              <a:rPr lang="ja-JP" altLang="en-US" sz="2000" b="1">
                <a:solidFill>
                  <a:prstClr val="black"/>
                </a:solidFill>
                <a:latin typeface="ＭＳ Ｐゴシック" panose="020B0600070205080204" pitchFamily="50" charset="-128"/>
              </a:rPr>
              <a:t>１５</a:t>
            </a:r>
          </a:p>
        </p:txBody>
      </p:sp>
      <p:sp>
        <p:nvSpPr>
          <p:cNvPr id="40057" name="Text Box 133"/>
          <p:cNvSpPr txBox="1">
            <a:spLocks noChangeArrowheads="1"/>
          </p:cNvSpPr>
          <p:nvPr/>
        </p:nvSpPr>
        <p:spPr bwMode="auto">
          <a:xfrm>
            <a:off x="4680348" y="3789366"/>
            <a:ext cx="37742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Clr>
                <a:srgbClr val="0563C1"/>
              </a:buClr>
              <a:buSzPct val="75000"/>
              <a:buFont typeface="Wingdings" panose="05000000000000000000" pitchFamily="2" charset="2"/>
              <a:buNone/>
            </a:pPr>
            <a:r>
              <a:rPr lang="ja-JP" altLang="en-US" sz="2000" b="1">
                <a:solidFill>
                  <a:prstClr val="black"/>
                </a:solidFill>
                <a:latin typeface="ＭＳ Ｐゴシック" panose="020B0600070205080204" pitchFamily="50" charset="-128"/>
              </a:rPr>
              <a:t>７</a:t>
            </a:r>
          </a:p>
        </p:txBody>
      </p:sp>
      <p:sp>
        <p:nvSpPr>
          <p:cNvPr id="40058" name="Text Box 134"/>
          <p:cNvSpPr txBox="1">
            <a:spLocks noChangeArrowheads="1"/>
          </p:cNvSpPr>
          <p:nvPr/>
        </p:nvSpPr>
        <p:spPr bwMode="auto">
          <a:xfrm>
            <a:off x="7406878" y="1844676"/>
            <a:ext cx="59412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Clr>
                <a:srgbClr val="0563C1"/>
              </a:buClr>
              <a:buSzPct val="75000"/>
              <a:buFont typeface="Wingdings" panose="05000000000000000000" pitchFamily="2" charset="2"/>
              <a:buNone/>
            </a:pPr>
            <a:r>
              <a:rPr lang="en-US" altLang="ja-JP" sz="2000" b="1">
                <a:solidFill>
                  <a:prstClr val="black"/>
                </a:solidFill>
                <a:latin typeface="ＭＳ Ｐゴシック" panose="020B0600070205080204" pitchFamily="50" charset="-128"/>
              </a:rPr>
              <a:t> 30</a:t>
            </a:r>
          </a:p>
        </p:txBody>
      </p:sp>
      <p:sp>
        <p:nvSpPr>
          <p:cNvPr id="40059" name="Text Box 135"/>
          <p:cNvSpPr txBox="1">
            <a:spLocks noChangeArrowheads="1"/>
          </p:cNvSpPr>
          <p:nvPr/>
        </p:nvSpPr>
        <p:spPr bwMode="auto">
          <a:xfrm>
            <a:off x="3437335" y="4724404"/>
            <a:ext cx="27027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ct val="50000"/>
              </a:spcBef>
              <a:buClr>
                <a:srgbClr val="0563C1"/>
              </a:buClr>
              <a:buSzPct val="75000"/>
              <a:buFont typeface="Wingdings" panose="05000000000000000000" pitchFamily="2" charset="2"/>
              <a:buNone/>
            </a:pPr>
            <a:r>
              <a:rPr lang="en-US" altLang="ja-JP" sz="2000" b="1">
                <a:solidFill>
                  <a:prstClr val="black"/>
                </a:solidFill>
                <a:latin typeface="ＭＳ Ｐゴシック" panose="020B0600070205080204" pitchFamily="50" charset="-128"/>
              </a:rPr>
              <a:t>1</a:t>
            </a:r>
          </a:p>
        </p:txBody>
      </p:sp>
      <p:sp>
        <p:nvSpPr>
          <p:cNvPr id="40061" name="正方形/長方形 87"/>
          <p:cNvSpPr>
            <a:spLocks noChangeArrowheads="1"/>
          </p:cNvSpPr>
          <p:nvPr/>
        </p:nvSpPr>
        <p:spPr bwMode="auto">
          <a:xfrm>
            <a:off x="2160985" y="6286503"/>
            <a:ext cx="53090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400" dirty="0">
                <a:solidFill>
                  <a:prstClr val="black"/>
                </a:solidFill>
              </a:rPr>
              <a:t>出典：喫煙防止教育指導書</a:t>
            </a:r>
            <a:r>
              <a:rPr lang="ja-JP" altLang="en-US" sz="1400" dirty="0" smtClean="0">
                <a:solidFill>
                  <a:prstClr val="black"/>
                </a:solidFill>
              </a:rPr>
              <a:t>改訂版／禁煙</a:t>
            </a:r>
            <a:r>
              <a:rPr lang="ja-JP" altLang="en-US" sz="1400" dirty="0">
                <a:solidFill>
                  <a:prstClr val="black"/>
                </a:solidFill>
              </a:rPr>
              <a:t>推進の会</a:t>
            </a:r>
            <a:r>
              <a:rPr lang="ja-JP" altLang="en-US" sz="1400" dirty="0" err="1">
                <a:solidFill>
                  <a:prstClr val="black"/>
                </a:solidFill>
              </a:rPr>
              <a:t>え</a:t>
            </a:r>
            <a:r>
              <a:rPr lang="ja-JP" altLang="en-US" sz="1400" dirty="0">
                <a:solidFill>
                  <a:prstClr val="black"/>
                </a:solidFill>
              </a:rPr>
              <a:t>ひめ教材作成プロジェクト</a:t>
            </a:r>
            <a:r>
              <a:rPr lang="ja-JP" altLang="en-US" sz="1400" dirty="0" smtClean="0">
                <a:solidFill>
                  <a:prstClr val="black"/>
                </a:solidFill>
              </a:rPr>
              <a:t>委員会</a:t>
            </a:r>
            <a:r>
              <a:rPr lang="ja-JP" altLang="en-US" sz="1400" dirty="0">
                <a:solidFill>
                  <a:prstClr val="black"/>
                </a:solidFill>
              </a:rPr>
              <a:t>　</a:t>
            </a:r>
          </a:p>
        </p:txBody>
      </p:sp>
      <p:grpSp>
        <p:nvGrpSpPr>
          <p:cNvPr id="5" name="グループ化 4"/>
          <p:cNvGrpSpPr/>
          <p:nvPr/>
        </p:nvGrpSpPr>
        <p:grpSpPr>
          <a:xfrm>
            <a:off x="1583663" y="914237"/>
            <a:ext cx="5724641" cy="5755123"/>
            <a:chOff x="2279573" y="551438"/>
            <a:chExt cx="7632854" cy="5755123"/>
          </a:xfrm>
        </p:grpSpPr>
        <p:pic>
          <p:nvPicPr>
            <p:cNvPr id="3" name="図 2"/>
            <p:cNvPicPr>
              <a:picLocks noChangeAspect="1"/>
            </p:cNvPicPr>
            <p:nvPr/>
          </p:nvPicPr>
          <p:blipFill>
            <a:blip r:embed="rId9"/>
            <a:stretch>
              <a:fillRect/>
            </a:stretch>
          </p:blipFill>
          <p:spPr>
            <a:xfrm>
              <a:off x="2279573" y="551438"/>
              <a:ext cx="7632854" cy="5755123"/>
            </a:xfrm>
            <a:prstGeom prst="rect">
              <a:avLst/>
            </a:prstGeom>
            <a:ln w="73025">
              <a:solidFill>
                <a:schemeClr val="tx1"/>
              </a:solidFill>
            </a:ln>
          </p:spPr>
        </p:pic>
        <p:pic>
          <p:nvPicPr>
            <p:cNvPr id="4" name="図 3"/>
            <p:cNvPicPr>
              <a:picLocks noChangeAspect="1"/>
            </p:cNvPicPr>
            <p:nvPr/>
          </p:nvPicPr>
          <p:blipFill>
            <a:blip r:embed="rId10"/>
            <a:stretch>
              <a:fillRect/>
            </a:stretch>
          </p:blipFill>
          <p:spPr>
            <a:xfrm>
              <a:off x="4134441" y="856618"/>
              <a:ext cx="3450635" cy="1786283"/>
            </a:xfrm>
            <a:prstGeom prst="rect">
              <a:avLst/>
            </a:prstGeom>
          </p:spPr>
        </p:pic>
      </p:grpSp>
    </p:spTree>
    <p:extLst>
      <p:ext uri="{BB962C8B-B14F-4D97-AF65-F5344CB8AC3E}">
        <p14:creationId xmlns:p14="http://schemas.microsoft.com/office/powerpoint/2010/main" val="27542339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6803"/>
                                        </p:tgtEl>
                                        <p:attrNameLst>
                                          <p:attrName>style.visibility</p:attrName>
                                        </p:attrNameLst>
                                      </p:cBhvr>
                                      <p:to>
                                        <p:strVal val="visible"/>
                                      </p:to>
                                    </p:set>
                                    <p:animEffect transition="in" filter="checkerboard(across)">
                                      <p:cBhvr>
                                        <p:cTn id="7" dur="500"/>
                                        <p:tgtEl>
                                          <p:spTgt spid="15680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80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40"/>
            <a:ext cx="8229600" cy="1594503"/>
          </a:xfrm>
          <a:pattFill prst="pct25">
            <a:fgClr>
              <a:schemeClr val="accent1"/>
            </a:fgClr>
            <a:bgClr>
              <a:schemeClr val="bg1"/>
            </a:bgClr>
          </a:pattFill>
        </p:spPr>
        <p:txBody>
          <a:bodyPr>
            <a:noAutofit/>
          </a:bodyPr>
          <a:lstStyle/>
          <a:p>
            <a:r>
              <a:rPr kumimoji="1" lang="ja-JP" altLang="en-US" dirty="0" smtClean="0">
                <a:latin typeface="HGP創英角ﾎﾟｯﾌﾟ体" panose="040B0A00000000000000" pitchFamily="50" charset="-128"/>
                <a:ea typeface="HGP創英角ﾎﾟｯﾌﾟ体" panose="040B0A00000000000000" pitchFamily="50" charset="-128"/>
              </a:rPr>
              <a:t>Ｑ</a:t>
            </a:r>
            <a:r>
              <a:rPr lang="ja-JP" altLang="en-US" dirty="0">
                <a:latin typeface="HGP創英角ﾎﾟｯﾌﾟ体" panose="040B0A00000000000000" pitchFamily="50" charset="-128"/>
                <a:ea typeface="HGP創英角ﾎﾟｯﾌﾟ体" panose="040B0A00000000000000" pitchFamily="50" charset="-128"/>
              </a:rPr>
              <a:t>７</a:t>
            </a:r>
            <a:r>
              <a:rPr kumimoji="1" lang="ja-JP" altLang="en-US" dirty="0" smtClean="0">
                <a:latin typeface="HGP創英角ﾎﾟｯﾌﾟ体" panose="040B0A00000000000000" pitchFamily="50" charset="-128"/>
                <a:ea typeface="HGP創英角ﾎﾟｯﾌﾟ体" panose="040B0A00000000000000" pitchFamily="50" charset="-128"/>
              </a:rPr>
              <a:t>：</a:t>
            </a:r>
            <a:r>
              <a:rPr lang="ja-JP" altLang="en-US" dirty="0" smtClean="0">
                <a:latin typeface="HGP創英角ﾎﾟｯﾌﾟ体" panose="040B0A00000000000000" pitchFamily="50" charset="-128"/>
                <a:ea typeface="HGP創英角ﾎﾟｯﾌﾟ体" panose="040B0A00000000000000" pitchFamily="50" charset="-128"/>
              </a:rPr>
              <a:t>多くの</a:t>
            </a:r>
            <a:r>
              <a:rPr lang="ja-JP" altLang="en-US" dirty="0">
                <a:latin typeface="HGP創英角ﾎﾟｯﾌﾟ体" panose="040B0A00000000000000" pitchFamily="50" charset="-128"/>
                <a:ea typeface="HGP創英角ﾎﾟｯﾌﾟ体" panose="040B0A00000000000000" pitchFamily="50" charset="-128"/>
              </a:rPr>
              <a:t>人</a:t>
            </a:r>
            <a:r>
              <a:rPr lang="ja-JP" altLang="en-US" dirty="0" smtClean="0">
                <a:latin typeface="HGP創英角ﾎﾟｯﾌﾟ体" panose="040B0A00000000000000" pitchFamily="50" charset="-128"/>
                <a:ea typeface="HGP創英角ﾎﾟｯﾌﾟ体" panose="040B0A00000000000000" pitchFamily="50" charset="-128"/>
              </a:rPr>
              <a:t>はたばこを吸う人</a:t>
            </a:r>
            <a:r>
              <a:rPr lang="en-US" altLang="ja-JP" dirty="0" smtClean="0">
                <a:latin typeface="HGP創英角ﾎﾟｯﾌﾟ体" panose="040B0A00000000000000" pitchFamily="50" charset="-128"/>
                <a:ea typeface="HGP創英角ﾎﾟｯﾌﾟ体" panose="040B0A00000000000000" pitchFamily="50" charset="-128"/>
              </a:rPr>
              <a:t/>
            </a:r>
            <a:br>
              <a:rPr lang="en-US" altLang="ja-JP" dirty="0" smtClean="0">
                <a:latin typeface="HGP創英角ﾎﾟｯﾌﾟ体" panose="040B0A00000000000000" pitchFamily="50" charset="-128"/>
                <a:ea typeface="HGP創英角ﾎﾟｯﾌﾟ体" panose="040B0A00000000000000" pitchFamily="50" charset="-128"/>
              </a:rPr>
            </a:br>
            <a:r>
              <a:rPr lang="ja-JP" altLang="en-US" dirty="0">
                <a:latin typeface="HGP創英角ﾎﾟｯﾌﾟ体" panose="040B0A00000000000000" pitchFamily="50" charset="-128"/>
                <a:ea typeface="HGP創英角ﾎﾟｯﾌﾟ体" panose="040B0A00000000000000" pitchFamily="50" charset="-128"/>
              </a:rPr>
              <a:t>　</a:t>
            </a:r>
            <a:r>
              <a:rPr lang="ja-JP" altLang="en-US" dirty="0" smtClean="0">
                <a:latin typeface="HGP創英角ﾎﾟｯﾌﾟ体" panose="040B0A00000000000000" pitchFamily="50" charset="-128"/>
                <a:ea typeface="HGP創英角ﾎﾟｯﾌﾟ体" panose="040B0A00000000000000" pitchFamily="50" charset="-128"/>
              </a:rPr>
              <a:t>　　　をカッコイイと思っている？</a:t>
            </a:r>
            <a:endParaRPr kumimoji="1" lang="ja-JP" altLang="en-US" dirty="0">
              <a:latin typeface="HGP創英角ﾎﾟｯﾌﾟ体" panose="040B0A00000000000000" pitchFamily="50" charset="-128"/>
              <a:ea typeface="HGP創英角ﾎﾟｯﾌﾟ体" panose="040B0A00000000000000" pitchFamily="50" charset="-128"/>
            </a:endParaRPr>
          </a:p>
        </p:txBody>
      </p:sp>
      <p:pic>
        <p:nvPicPr>
          <p:cNvPr id="8" name="コンテンツ プレースホルダー 7"/>
          <p:cNvPicPr>
            <a:picLocks noGrp="1" noChangeAspect="1"/>
          </p:cNvPicPr>
          <p:nvPr>
            <p:ph sz="quarter" idx="1"/>
          </p:nvPr>
        </p:nvPicPr>
        <p:blipFill>
          <a:blip r:embed="rId3"/>
          <a:stretch>
            <a:fillRect/>
          </a:stretch>
        </p:blipFill>
        <p:spPr>
          <a:xfrm>
            <a:off x="5900488" y="2483271"/>
            <a:ext cx="2847976" cy="3509322"/>
          </a:xfrm>
          <a:prstGeom prst="rect">
            <a:avLst/>
          </a:prstGeom>
        </p:spPr>
      </p:pic>
      <p:pic>
        <p:nvPicPr>
          <p:cNvPr id="7" name="図 6"/>
          <p:cNvPicPr>
            <a:picLocks noChangeAspect="1"/>
          </p:cNvPicPr>
          <p:nvPr/>
        </p:nvPicPr>
        <p:blipFill>
          <a:blip r:embed="rId4"/>
          <a:stretch>
            <a:fillRect/>
          </a:stretch>
        </p:blipFill>
        <p:spPr>
          <a:xfrm>
            <a:off x="1759977" y="2462703"/>
            <a:ext cx="5624048" cy="1932599"/>
          </a:xfrm>
          <a:prstGeom prst="rect">
            <a:avLst/>
          </a:prstGeom>
        </p:spPr>
      </p:pic>
      <p:pic>
        <p:nvPicPr>
          <p:cNvPr id="9" name="図 8"/>
          <p:cNvPicPr>
            <a:picLocks noChangeAspect="1"/>
          </p:cNvPicPr>
          <p:nvPr/>
        </p:nvPicPr>
        <p:blipFill>
          <a:blip r:embed="rId5"/>
          <a:stretch>
            <a:fillRect/>
          </a:stretch>
        </p:blipFill>
        <p:spPr>
          <a:xfrm>
            <a:off x="2793339" y="2183093"/>
            <a:ext cx="3002798" cy="3498573"/>
          </a:xfrm>
          <a:prstGeom prst="rect">
            <a:avLst/>
          </a:prstGeom>
        </p:spPr>
      </p:pic>
    </p:spTree>
    <p:extLst>
      <p:ext uri="{BB962C8B-B14F-4D97-AF65-F5344CB8AC3E}">
        <p14:creationId xmlns:p14="http://schemas.microsoft.com/office/powerpoint/2010/main" val="2349186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3"/>
          <a:stretch>
            <a:fillRect/>
          </a:stretch>
        </p:blipFill>
        <p:spPr>
          <a:xfrm>
            <a:off x="3253546" y="1843791"/>
            <a:ext cx="5638934" cy="4811842"/>
          </a:xfrm>
          <a:prstGeom prst="rect">
            <a:avLst/>
          </a:prstGeom>
        </p:spPr>
      </p:pic>
      <p:sp>
        <p:nvSpPr>
          <p:cNvPr id="8" name="ハート 7"/>
          <p:cNvSpPr/>
          <p:nvPr/>
        </p:nvSpPr>
        <p:spPr>
          <a:xfrm>
            <a:off x="2810996" y="2120424"/>
            <a:ext cx="3159177" cy="2953062"/>
          </a:xfrm>
          <a:prstGeom prst="heart">
            <a:avLst/>
          </a:prstGeom>
          <a:solidFill>
            <a:srgbClr val="FF99FF"/>
          </a:solid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 name="タイトル 1"/>
          <p:cNvSpPr>
            <a:spLocks noGrp="1"/>
          </p:cNvSpPr>
          <p:nvPr>
            <p:ph type="title" sz="quarter"/>
          </p:nvPr>
        </p:nvSpPr>
        <p:spPr>
          <a:xfrm>
            <a:off x="457200" y="274638"/>
            <a:ext cx="8229600" cy="1569152"/>
          </a:xfrm>
          <a:pattFill prst="pct25">
            <a:fgClr>
              <a:schemeClr val="accent2">
                <a:lumMod val="60000"/>
                <a:lumOff val="40000"/>
              </a:schemeClr>
            </a:fgClr>
            <a:bgClr>
              <a:schemeClr val="bg1"/>
            </a:bgClr>
          </a:pattFill>
        </p:spPr>
        <p:txBody>
          <a:bodyPr>
            <a:noAutofit/>
          </a:bodyPr>
          <a:lstStyle/>
          <a:p>
            <a:r>
              <a:rPr kumimoji="1" lang="ja-JP" altLang="en-US" sz="4800" dirty="0" smtClean="0">
                <a:latin typeface="HGP創英角ﾎﾟｯﾌﾟ体" panose="040B0A00000000000000" pitchFamily="50" charset="-128"/>
                <a:ea typeface="HGP創英角ﾎﾟｯﾌﾟ体" panose="040B0A00000000000000" pitchFamily="50" charset="-128"/>
              </a:rPr>
              <a:t>たばこを吸うとカッコイイと思われたのは昔の話</a:t>
            </a:r>
            <a:endParaRPr kumimoji="1" lang="ja-JP" altLang="en-US" sz="4800" dirty="0">
              <a:latin typeface="HGP創英角ﾎﾟｯﾌﾟ体" panose="040B0A00000000000000" pitchFamily="50" charset="-128"/>
              <a:ea typeface="HGP創英角ﾎﾟｯﾌﾟ体" panose="040B0A00000000000000" pitchFamily="50" charset="-128"/>
            </a:endParaRPr>
          </a:p>
        </p:txBody>
      </p:sp>
      <p:pic>
        <p:nvPicPr>
          <p:cNvPr id="10" name="図 9"/>
          <p:cNvPicPr>
            <a:picLocks noChangeAspect="1"/>
          </p:cNvPicPr>
          <p:nvPr/>
        </p:nvPicPr>
        <p:blipFill>
          <a:blip r:embed="rId4"/>
          <a:stretch>
            <a:fillRect/>
          </a:stretch>
        </p:blipFill>
        <p:spPr>
          <a:xfrm>
            <a:off x="251521" y="3952897"/>
            <a:ext cx="3384376" cy="2616532"/>
          </a:xfrm>
          <a:prstGeom prst="rect">
            <a:avLst/>
          </a:prstGeom>
        </p:spPr>
      </p:pic>
      <p:sp>
        <p:nvSpPr>
          <p:cNvPr id="3" name="コンテンツ プレースホルダー 2"/>
          <p:cNvSpPr>
            <a:spLocks noGrp="1"/>
          </p:cNvSpPr>
          <p:nvPr>
            <p:ph sz="quarter" idx="1"/>
          </p:nvPr>
        </p:nvSpPr>
        <p:spPr>
          <a:xfrm>
            <a:off x="1187624" y="2218547"/>
            <a:ext cx="7746008" cy="2075249"/>
          </a:xfrm>
        </p:spPr>
        <p:txBody>
          <a:bodyPr>
            <a:noAutofit/>
          </a:bodyPr>
          <a:lstStyle/>
          <a:p>
            <a:pPr marL="0" indent="0">
              <a:buNone/>
            </a:pPr>
            <a:r>
              <a:rPr kumimoji="1" lang="ja-JP" altLang="en-US" sz="4800" dirty="0" smtClean="0">
                <a:solidFill>
                  <a:srgbClr val="002060"/>
                </a:solidFill>
                <a:latin typeface="HGP創英角ﾎﾟｯﾌﾟ体" panose="040B0A00000000000000" pitchFamily="50" charset="-128"/>
                <a:ea typeface="HGP創英角ﾎﾟｯﾌﾟ体" panose="040B0A00000000000000" pitchFamily="50" charset="-128"/>
              </a:rPr>
              <a:t>今は</a:t>
            </a:r>
            <a:endParaRPr kumimoji="1" lang="en-US" altLang="ja-JP" sz="4800" dirty="0" smtClean="0">
              <a:solidFill>
                <a:srgbClr val="002060"/>
              </a:solidFill>
              <a:latin typeface="HGP創英角ﾎﾟｯﾌﾟ体" panose="040B0A00000000000000" pitchFamily="50" charset="-128"/>
              <a:ea typeface="HGP創英角ﾎﾟｯﾌﾟ体" panose="040B0A00000000000000" pitchFamily="50" charset="-128"/>
            </a:endParaRPr>
          </a:p>
          <a:p>
            <a:pPr marL="0" indent="0">
              <a:buNone/>
            </a:pPr>
            <a:r>
              <a:rPr lang="ja-JP" altLang="en-US" sz="4800" dirty="0" smtClean="0">
                <a:solidFill>
                  <a:srgbClr val="FF0066"/>
                </a:solidFill>
                <a:latin typeface="HGP創英角ﾎﾟｯﾌﾟ体" panose="040B0A00000000000000" pitchFamily="50" charset="-128"/>
                <a:ea typeface="HGP創英角ﾎﾟｯﾌﾟ体" panose="040B0A00000000000000" pitchFamily="50" charset="-128"/>
              </a:rPr>
              <a:t>吸わない方がカッコイイ！！</a:t>
            </a:r>
            <a:endParaRPr kumimoji="1" lang="ja-JP" altLang="en-US" sz="4800" dirty="0">
              <a:solidFill>
                <a:srgbClr val="FF0066"/>
              </a:solidFill>
              <a:latin typeface="HGP創英角ﾎﾟｯﾌﾟ体" panose="040B0A00000000000000" pitchFamily="50" charset="-128"/>
              <a:ea typeface="HGP創英角ﾎﾟｯﾌﾟ体" panose="040B0A00000000000000" pitchFamily="50" charset="-128"/>
            </a:endParaRPr>
          </a:p>
        </p:txBody>
      </p:sp>
    </p:spTree>
    <p:extLst>
      <p:ext uri="{BB962C8B-B14F-4D97-AF65-F5344CB8AC3E}">
        <p14:creationId xmlns:p14="http://schemas.microsoft.com/office/powerpoint/2010/main" val="99721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199" y="503240"/>
            <a:ext cx="8229600" cy="1598407"/>
          </a:xfrm>
          <a:pattFill prst="pct25">
            <a:fgClr>
              <a:schemeClr val="accent1"/>
            </a:fgClr>
            <a:bgClr>
              <a:schemeClr val="bg1"/>
            </a:bgClr>
          </a:pattFill>
        </p:spPr>
        <p:txBody>
          <a:bodyPr>
            <a:noAutofit/>
          </a:bodyPr>
          <a:lstStyle/>
          <a:p>
            <a:r>
              <a:rPr kumimoji="1" lang="ja-JP" altLang="en-US" dirty="0" smtClean="0">
                <a:latin typeface="HGS創英角ﾎﾟｯﾌﾟ体" panose="040B0A00000000000000" pitchFamily="50" charset="-128"/>
                <a:ea typeface="HGS創英角ﾎﾟｯﾌﾟ体" panose="040B0A00000000000000" pitchFamily="50" charset="-128"/>
              </a:rPr>
              <a:t>Ｑ</a:t>
            </a:r>
            <a:r>
              <a:rPr lang="ja-JP" altLang="en-US" dirty="0">
                <a:latin typeface="HGS創英角ﾎﾟｯﾌﾟ体" panose="040B0A00000000000000" pitchFamily="50" charset="-128"/>
                <a:ea typeface="HGS創英角ﾎﾟｯﾌﾟ体" panose="040B0A00000000000000" pitchFamily="50" charset="-128"/>
              </a:rPr>
              <a:t>８</a:t>
            </a:r>
            <a:r>
              <a:rPr kumimoji="1" lang="ja-JP" altLang="en-US" dirty="0" smtClean="0">
                <a:latin typeface="HGS創英角ﾎﾟｯﾌﾟ体" panose="040B0A00000000000000" pitchFamily="50" charset="-128"/>
                <a:ea typeface="HGS創英角ﾎﾟｯﾌﾟ体" panose="040B0A00000000000000" pitchFamily="50" charset="-128"/>
              </a:rPr>
              <a:t>：たばこは一度吸っても</a:t>
            </a:r>
            <a:r>
              <a:rPr kumimoji="1" lang="en-US" altLang="ja-JP" dirty="0" smtClean="0">
                <a:latin typeface="HGS創英角ﾎﾟｯﾌﾟ体" panose="040B0A00000000000000" pitchFamily="50" charset="-128"/>
                <a:ea typeface="HGS創英角ﾎﾟｯﾌﾟ体" panose="040B0A00000000000000" pitchFamily="50" charset="-128"/>
              </a:rPr>
              <a:t/>
            </a:r>
            <a:br>
              <a:rPr kumimoji="1" lang="en-US" altLang="ja-JP" dirty="0" smtClean="0">
                <a:latin typeface="HGS創英角ﾎﾟｯﾌﾟ体" panose="040B0A00000000000000" pitchFamily="50" charset="-128"/>
                <a:ea typeface="HGS創英角ﾎﾟｯﾌﾟ体" panose="040B0A00000000000000" pitchFamily="50" charset="-128"/>
              </a:rPr>
            </a:br>
            <a:r>
              <a:rPr lang="ja-JP" altLang="en-US" dirty="0">
                <a:latin typeface="HGS創英角ﾎﾟｯﾌﾟ体" panose="040B0A00000000000000" pitchFamily="50" charset="-128"/>
                <a:ea typeface="HGS創英角ﾎﾟｯﾌﾟ体" panose="040B0A00000000000000" pitchFamily="50" charset="-128"/>
              </a:rPr>
              <a:t>　</a:t>
            </a:r>
            <a:r>
              <a:rPr kumimoji="1" lang="ja-JP" altLang="en-US" dirty="0" smtClean="0">
                <a:latin typeface="HGS創英角ﾎﾟｯﾌﾟ体" panose="040B0A00000000000000" pitchFamily="50" charset="-128"/>
                <a:ea typeface="HGS創英角ﾎﾟｯﾌﾟ体" panose="040B0A00000000000000" pitchFamily="50" charset="-128"/>
              </a:rPr>
              <a:t>すぐにやめることができる？</a:t>
            </a:r>
            <a:endParaRPr kumimoji="1" lang="ja-JP" altLang="en-US" dirty="0">
              <a:latin typeface="HGS創英角ﾎﾟｯﾌﾟ体" panose="040B0A00000000000000" pitchFamily="50" charset="-128"/>
              <a:ea typeface="HGS創英角ﾎﾟｯﾌﾟ体" panose="040B0A00000000000000" pitchFamily="50" charset="-128"/>
            </a:endParaRPr>
          </a:p>
        </p:txBody>
      </p:sp>
      <p:pic>
        <p:nvPicPr>
          <p:cNvPr id="7" name="コンテンツ プレースホルダー 6"/>
          <p:cNvPicPr>
            <a:picLocks noGrp="1" noChangeAspect="1"/>
          </p:cNvPicPr>
          <p:nvPr>
            <p:ph sz="quarter" idx="4"/>
          </p:nvPr>
        </p:nvPicPr>
        <p:blipFill>
          <a:blip r:embed="rId3"/>
          <a:stretch>
            <a:fillRect/>
          </a:stretch>
        </p:blipFill>
        <p:spPr>
          <a:xfrm>
            <a:off x="1043608" y="2348880"/>
            <a:ext cx="5482553" cy="2224142"/>
          </a:xfrm>
          <a:prstGeom prst="rect">
            <a:avLst/>
          </a:prstGeom>
        </p:spPr>
      </p:pic>
      <p:pic>
        <p:nvPicPr>
          <p:cNvPr id="8" name="図 7"/>
          <p:cNvPicPr>
            <a:picLocks noChangeAspect="1"/>
          </p:cNvPicPr>
          <p:nvPr/>
        </p:nvPicPr>
        <p:blipFill>
          <a:blip r:embed="rId4"/>
          <a:stretch>
            <a:fillRect/>
          </a:stretch>
        </p:blipFill>
        <p:spPr>
          <a:xfrm>
            <a:off x="5943947" y="2775609"/>
            <a:ext cx="2592549" cy="3194581"/>
          </a:xfrm>
          <a:prstGeom prst="rect">
            <a:avLst/>
          </a:prstGeom>
        </p:spPr>
      </p:pic>
      <p:pic>
        <p:nvPicPr>
          <p:cNvPr id="9" name="図 8"/>
          <p:cNvPicPr>
            <a:picLocks noChangeAspect="1"/>
          </p:cNvPicPr>
          <p:nvPr/>
        </p:nvPicPr>
        <p:blipFill>
          <a:blip r:embed="rId5"/>
          <a:stretch>
            <a:fillRect/>
          </a:stretch>
        </p:blipFill>
        <p:spPr>
          <a:xfrm>
            <a:off x="2793339" y="2055054"/>
            <a:ext cx="3578861" cy="3894226"/>
          </a:xfrm>
          <a:prstGeom prst="rect">
            <a:avLst/>
          </a:prstGeom>
        </p:spPr>
      </p:pic>
    </p:spTree>
    <p:extLst>
      <p:ext uri="{BB962C8B-B14F-4D97-AF65-F5344CB8AC3E}">
        <p14:creationId xmlns:p14="http://schemas.microsoft.com/office/powerpoint/2010/main" val="705549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5539870" y="6266382"/>
            <a:ext cx="4057521" cy="307777"/>
          </a:xfrm>
          <a:prstGeom prst="rect">
            <a:avLst/>
          </a:prstGeom>
          <a:noFill/>
        </p:spPr>
        <p:txBody>
          <a:bodyPr wrap="none" rtlCol="0">
            <a:spAutoFit/>
          </a:bodyPr>
          <a:lstStyle/>
          <a:p>
            <a:r>
              <a:rPr lang="ja-JP" altLang="en-US" sz="1400" dirty="0">
                <a:solidFill>
                  <a:prstClr val="black"/>
                </a:solidFill>
              </a:rPr>
              <a:t>日本肺癌学会／禁煙問題にお関するスライド集より</a:t>
            </a:r>
          </a:p>
        </p:txBody>
      </p:sp>
      <p:sp>
        <p:nvSpPr>
          <p:cNvPr id="2" name="タイトル 1"/>
          <p:cNvSpPr>
            <a:spLocks noGrp="1"/>
          </p:cNvSpPr>
          <p:nvPr>
            <p:ph type="title" sz="quarter"/>
          </p:nvPr>
        </p:nvSpPr>
        <p:spPr>
          <a:xfrm>
            <a:off x="457200" y="274640"/>
            <a:ext cx="8229600" cy="1524665"/>
          </a:xfrm>
          <a:pattFill prst="pct25">
            <a:fgClr>
              <a:schemeClr val="accent2">
                <a:lumMod val="60000"/>
                <a:lumOff val="40000"/>
              </a:schemeClr>
            </a:fgClr>
            <a:bgClr>
              <a:schemeClr val="bg1"/>
            </a:bgClr>
          </a:pattFill>
        </p:spPr>
        <p:txBody>
          <a:bodyPr>
            <a:noAutofit/>
          </a:bodyPr>
          <a:lstStyle/>
          <a:p>
            <a:r>
              <a:rPr kumimoji="1" lang="ja-JP" altLang="en-US" sz="4800" dirty="0" smtClean="0">
                <a:latin typeface="HGS創英角ﾎﾟｯﾌﾟ体" panose="040B0A00000000000000" pitchFamily="50" charset="-128"/>
                <a:ea typeface="HGS創英角ﾎﾟｯﾌﾟ体" panose="040B0A00000000000000" pitchFamily="50" charset="-128"/>
              </a:rPr>
              <a:t>たばこは一度吸うとなかなかやめられなくなる！</a:t>
            </a:r>
            <a:endParaRPr kumimoji="1" lang="ja-JP" altLang="en-US" sz="4800" dirty="0">
              <a:latin typeface="HGS創英角ﾎﾟｯﾌﾟ体" panose="040B0A00000000000000" pitchFamily="50" charset="-128"/>
              <a:ea typeface="HGS創英角ﾎﾟｯﾌﾟ体" panose="040B0A00000000000000" pitchFamily="50" charset="-128"/>
            </a:endParaRPr>
          </a:p>
        </p:txBody>
      </p:sp>
      <p:pic>
        <p:nvPicPr>
          <p:cNvPr id="7" name="コンテンツ プレースホルダー 6"/>
          <p:cNvPicPr>
            <a:picLocks noGrp="1" noChangeAspect="1"/>
          </p:cNvPicPr>
          <p:nvPr>
            <p:ph sz="quarter" idx="4"/>
          </p:nvPr>
        </p:nvPicPr>
        <p:blipFill>
          <a:blip r:embed="rId3"/>
          <a:stretch>
            <a:fillRect/>
          </a:stretch>
        </p:blipFill>
        <p:spPr>
          <a:xfrm>
            <a:off x="3644507" y="2152519"/>
            <a:ext cx="5219274" cy="4130297"/>
          </a:xfrm>
          <a:prstGeom prst="rect">
            <a:avLst/>
          </a:prstGeom>
        </p:spPr>
      </p:pic>
      <p:sp>
        <p:nvSpPr>
          <p:cNvPr id="8" name="角丸四角形 7"/>
          <p:cNvSpPr/>
          <p:nvPr/>
        </p:nvSpPr>
        <p:spPr>
          <a:xfrm>
            <a:off x="586250" y="2168013"/>
            <a:ext cx="3058258" cy="411480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600" dirty="0">
                <a:solidFill>
                  <a:srgbClr val="002060"/>
                </a:solidFill>
              </a:rPr>
              <a:t>体の中の</a:t>
            </a:r>
            <a:r>
              <a:rPr lang="ja-JP" altLang="en-US" sz="3600" dirty="0">
                <a:solidFill>
                  <a:srgbClr val="ED7D31">
                    <a:lumMod val="50000"/>
                  </a:srgbClr>
                </a:solidFill>
              </a:rPr>
              <a:t>ニコチン</a:t>
            </a:r>
            <a:r>
              <a:rPr lang="ja-JP" altLang="en-US" sz="3600" dirty="0">
                <a:solidFill>
                  <a:srgbClr val="002060"/>
                </a:solidFill>
              </a:rPr>
              <a:t>の影響で、吸わずにいると</a:t>
            </a:r>
            <a:r>
              <a:rPr lang="ja-JP" altLang="en-US" sz="3600" dirty="0">
                <a:solidFill>
                  <a:srgbClr val="ED7D31">
                    <a:lumMod val="50000"/>
                  </a:srgbClr>
                </a:solidFill>
              </a:rPr>
              <a:t>イライラ</a:t>
            </a:r>
            <a:r>
              <a:rPr lang="ja-JP" altLang="en-US" sz="3600" dirty="0">
                <a:solidFill>
                  <a:srgbClr val="002060"/>
                </a:solidFill>
              </a:rPr>
              <a:t>して、吸わずにはいられなくなる</a:t>
            </a:r>
          </a:p>
        </p:txBody>
      </p:sp>
      <p:grpSp>
        <p:nvGrpSpPr>
          <p:cNvPr id="9" name="グループ化 8"/>
          <p:cNvGrpSpPr/>
          <p:nvPr/>
        </p:nvGrpSpPr>
        <p:grpSpPr>
          <a:xfrm>
            <a:off x="912996" y="1376895"/>
            <a:ext cx="7343269" cy="5067179"/>
            <a:chOff x="1200487" y="1078788"/>
            <a:chExt cx="9791025" cy="5067179"/>
          </a:xfrm>
        </p:grpSpPr>
        <p:pic>
          <p:nvPicPr>
            <p:cNvPr id="10" name="図 9"/>
            <p:cNvPicPr>
              <a:picLocks noChangeAspect="1"/>
            </p:cNvPicPr>
            <p:nvPr/>
          </p:nvPicPr>
          <p:blipFill>
            <a:blip r:embed="rId4"/>
            <a:stretch>
              <a:fillRect/>
            </a:stretch>
          </p:blipFill>
          <p:spPr>
            <a:xfrm>
              <a:off x="1200487" y="1078788"/>
              <a:ext cx="9791025" cy="5067179"/>
            </a:xfrm>
            <a:prstGeom prst="rect">
              <a:avLst/>
            </a:prstGeom>
          </p:spPr>
        </p:pic>
        <p:sp>
          <p:nvSpPr>
            <p:cNvPr id="11" name="テキスト ボックス 10"/>
            <p:cNvSpPr txBox="1"/>
            <p:nvPr/>
          </p:nvSpPr>
          <p:spPr>
            <a:xfrm>
              <a:off x="3123298" y="2889102"/>
              <a:ext cx="4971476" cy="2123658"/>
            </a:xfrm>
            <a:prstGeom prst="rect">
              <a:avLst/>
            </a:prstGeom>
            <a:noFill/>
          </p:spPr>
          <p:txBody>
            <a:bodyPr wrap="square" rtlCol="0">
              <a:spAutoFit/>
            </a:bodyPr>
            <a:lstStyle/>
            <a:p>
              <a:r>
                <a:rPr lang="ja-JP" altLang="en-US" sz="4400" dirty="0">
                  <a:solidFill>
                    <a:srgbClr val="FF0000"/>
                  </a:solidFill>
                  <a:latin typeface="HGP創英角ﾎﾟｯﾌﾟ体" panose="040B0A00000000000000" pitchFamily="50" charset="-128"/>
                  <a:ea typeface="HGP創英角ﾎﾟｯﾌﾟ体" panose="040B0A00000000000000" pitchFamily="50" charset="-128"/>
                </a:rPr>
                <a:t>吸わない、吸い始めない</a:t>
              </a:r>
              <a:r>
                <a:rPr lang="ja-JP" altLang="en-US" sz="4400" dirty="0">
                  <a:solidFill>
                    <a:prstClr val="white"/>
                  </a:solidFill>
                  <a:latin typeface="HGP創英角ﾎﾟｯﾌﾟ体" panose="040B0A00000000000000" pitchFamily="50" charset="-128"/>
                  <a:ea typeface="HGP創英角ﾎﾟｯﾌﾟ体" panose="040B0A00000000000000" pitchFamily="50" charset="-128"/>
                </a:rPr>
                <a:t>ことが大切！</a:t>
              </a:r>
            </a:p>
          </p:txBody>
        </p:sp>
      </p:grpSp>
    </p:spTree>
    <p:extLst>
      <p:ext uri="{BB962C8B-B14F-4D97-AF65-F5344CB8AC3E}">
        <p14:creationId xmlns:p14="http://schemas.microsoft.com/office/powerpoint/2010/main" val="1105412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971600" y="692696"/>
            <a:ext cx="7229864" cy="6124754"/>
          </a:xfrm>
          <a:prstGeom prst="rect">
            <a:avLst/>
          </a:prstGeom>
          <a:noFill/>
        </p:spPr>
        <p:txBody>
          <a:bodyPr wrap="none" rtlCol="0">
            <a:spAutoFit/>
          </a:bodyPr>
          <a:lstStyle/>
          <a:p>
            <a:r>
              <a:rPr lang="ja-JP" altLang="en-US" sz="2800" b="1" dirty="0">
                <a:solidFill>
                  <a:prstClr val="black"/>
                </a:solidFill>
                <a:latin typeface="HGP創英角ﾎﾟｯﾌﾟ体" pitchFamily="50" charset="-128"/>
                <a:ea typeface="HGP創英角ﾎﾟｯﾌﾟ体" pitchFamily="50" charset="-128"/>
              </a:rPr>
              <a:t>何歳で喫煙者になるのか？</a:t>
            </a:r>
            <a:endParaRPr lang="en-US" altLang="ja-JP" sz="2800" b="1" dirty="0">
              <a:solidFill>
                <a:prstClr val="black"/>
              </a:solidFill>
              <a:latin typeface="HGP創英角ﾎﾟｯﾌﾟ体" pitchFamily="50" charset="-128"/>
              <a:ea typeface="HGP創英角ﾎﾟｯﾌﾟ体" pitchFamily="50" charset="-128"/>
            </a:endParaRPr>
          </a:p>
          <a:p>
            <a:r>
              <a:rPr lang="ja-JP" altLang="en-US" sz="2800" b="1" dirty="0">
                <a:solidFill>
                  <a:prstClr val="black"/>
                </a:solidFill>
              </a:rPr>
              <a:t>　　　</a:t>
            </a:r>
            <a:r>
              <a:rPr lang="ja-JP" altLang="en-US" sz="2800" b="1" dirty="0">
                <a:solidFill>
                  <a:srgbClr val="0000FF"/>
                </a:solidFill>
              </a:rPr>
              <a:t>１１歳ころから始まり１８歳がピーク</a:t>
            </a:r>
            <a:endParaRPr lang="en-US" altLang="ja-JP" sz="2800" b="1" dirty="0">
              <a:solidFill>
                <a:srgbClr val="0000FF"/>
              </a:solidFill>
            </a:endParaRPr>
          </a:p>
          <a:p>
            <a:endParaRPr lang="en-US" altLang="ja-JP" sz="2800" b="1" dirty="0">
              <a:solidFill>
                <a:prstClr val="black"/>
              </a:solidFill>
            </a:endParaRPr>
          </a:p>
          <a:p>
            <a:r>
              <a:rPr lang="ja-JP" altLang="en-US" sz="2800" b="1" dirty="0">
                <a:solidFill>
                  <a:prstClr val="black"/>
                </a:solidFill>
                <a:latin typeface="HGP創英角ﾎﾟｯﾌﾟ体" pitchFamily="50" charset="-128"/>
                <a:ea typeface="HGP創英角ﾎﾟｯﾌﾟ体" pitchFamily="50" charset="-128"/>
              </a:rPr>
              <a:t>未成年者特有の喫煙の有害性</a:t>
            </a:r>
            <a:endParaRPr lang="en-US" altLang="ja-JP" sz="2800" b="1" dirty="0">
              <a:solidFill>
                <a:prstClr val="black"/>
              </a:solidFill>
              <a:latin typeface="HGP創英角ﾎﾟｯﾌﾟ体" pitchFamily="50" charset="-128"/>
              <a:ea typeface="HGP創英角ﾎﾟｯﾌﾟ体" pitchFamily="50" charset="-128"/>
            </a:endParaRPr>
          </a:p>
          <a:p>
            <a:r>
              <a:rPr lang="ja-JP" altLang="en-US" sz="2800" b="1" dirty="0">
                <a:solidFill>
                  <a:prstClr val="black"/>
                </a:solidFill>
              </a:rPr>
              <a:t>　　　</a:t>
            </a:r>
            <a:r>
              <a:rPr lang="ja-JP" altLang="en-US" sz="2800" b="1" dirty="0">
                <a:solidFill>
                  <a:srgbClr val="0000FF"/>
                </a:solidFill>
              </a:rPr>
              <a:t>ニコチン依存症、肺の成長障害、喘息</a:t>
            </a:r>
            <a:endParaRPr lang="en-US" altLang="ja-JP" sz="2800" b="1" dirty="0">
              <a:solidFill>
                <a:srgbClr val="0000FF"/>
              </a:solidFill>
            </a:endParaRPr>
          </a:p>
          <a:p>
            <a:r>
              <a:rPr lang="ja-JP" altLang="en-US" sz="2800" b="1" dirty="0">
                <a:solidFill>
                  <a:prstClr val="black"/>
                </a:solidFill>
              </a:rPr>
              <a:t>　　　</a:t>
            </a:r>
            <a:r>
              <a:rPr lang="ja-JP" altLang="en-US" sz="2800" b="1" dirty="0">
                <a:solidFill>
                  <a:srgbClr val="0000FF"/>
                </a:solidFill>
              </a:rPr>
              <a:t>他の薬物使用の引き金になる</a:t>
            </a:r>
            <a:endParaRPr lang="en-US" altLang="ja-JP" sz="2800" b="1" dirty="0">
              <a:solidFill>
                <a:srgbClr val="0000FF"/>
              </a:solidFill>
            </a:endParaRPr>
          </a:p>
          <a:p>
            <a:r>
              <a:rPr lang="ja-JP" altLang="en-US" sz="2800" b="1" dirty="0">
                <a:solidFill>
                  <a:prstClr val="black"/>
                </a:solidFill>
              </a:rPr>
              <a:t>　　　</a:t>
            </a:r>
            <a:r>
              <a:rPr lang="ja-JP" altLang="en-US" sz="2800" b="1" dirty="0">
                <a:solidFill>
                  <a:srgbClr val="0000FF"/>
                </a:solidFill>
              </a:rPr>
              <a:t>日常生活が変化（ニコチンの覚せい作用）</a:t>
            </a:r>
            <a:endParaRPr lang="en-US" altLang="ja-JP" sz="2800" b="1" dirty="0">
              <a:solidFill>
                <a:srgbClr val="0000FF"/>
              </a:solidFill>
            </a:endParaRPr>
          </a:p>
          <a:p>
            <a:r>
              <a:rPr lang="ja-JP" altLang="en-US" sz="2800" b="1" dirty="0">
                <a:solidFill>
                  <a:prstClr val="black"/>
                </a:solidFill>
              </a:rPr>
              <a:t>　　　　　夜型行動、</a:t>
            </a:r>
            <a:endParaRPr lang="en-US" altLang="ja-JP" sz="2800" b="1" dirty="0">
              <a:solidFill>
                <a:prstClr val="black"/>
              </a:solidFill>
            </a:endParaRPr>
          </a:p>
          <a:p>
            <a:r>
              <a:rPr lang="ja-JP" altLang="en-US" sz="2800" b="1" dirty="0">
                <a:solidFill>
                  <a:prstClr val="black"/>
                </a:solidFill>
              </a:rPr>
              <a:t>　　　　　睡眠、食事のリズムが乱れる</a:t>
            </a:r>
            <a:endParaRPr lang="en-US" altLang="ja-JP" sz="2800" b="1" dirty="0">
              <a:solidFill>
                <a:prstClr val="black"/>
              </a:solidFill>
            </a:endParaRPr>
          </a:p>
          <a:p>
            <a:r>
              <a:rPr lang="ja-JP" altLang="en-US" sz="2800" b="1" dirty="0">
                <a:solidFill>
                  <a:prstClr val="black"/>
                </a:solidFill>
              </a:rPr>
              <a:t>　　　　　味の濃いものを食する</a:t>
            </a:r>
            <a:endParaRPr lang="en-US" altLang="ja-JP" sz="2800" b="1" dirty="0">
              <a:solidFill>
                <a:prstClr val="black"/>
              </a:solidFill>
            </a:endParaRPr>
          </a:p>
          <a:p>
            <a:endParaRPr lang="en-US" altLang="ja-JP" sz="2800" b="1" dirty="0">
              <a:solidFill>
                <a:prstClr val="black"/>
              </a:solidFill>
            </a:endParaRPr>
          </a:p>
          <a:p>
            <a:r>
              <a:rPr lang="ja-JP" altLang="en-US" sz="2800" b="1" dirty="0">
                <a:solidFill>
                  <a:srgbClr val="FF0000"/>
                </a:solidFill>
                <a:latin typeface="HGP創英角ﾎﾟｯﾌﾟ体" pitchFamily="50" charset="-128"/>
                <a:ea typeface="HGP創英角ﾎﾟｯﾌﾟ体" pitchFamily="50" charset="-128"/>
              </a:rPr>
              <a:t>１１歳までの試し喫煙経験者は、将来喫煙者</a:t>
            </a:r>
            <a:r>
              <a:rPr lang="ja-JP" altLang="en-US" sz="2800" b="1" dirty="0">
                <a:solidFill>
                  <a:prstClr val="black"/>
                </a:solidFill>
                <a:latin typeface="HGP創英角ﾎﾟｯﾌﾟ体" pitchFamily="50" charset="-128"/>
                <a:ea typeface="HGP創英角ﾎﾟｯﾌﾟ体" pitchFamily="50" charset="-128"/>
              </a:rPr>
              <a:t>に</a:t>
            </a:r>
            <a:endParaRPr lang="en-US" altLang="ja-JP" sz="2800" b="1" dirty="0">
              <a:solidFill>
                <a:prstClr val="black"/>
              </a:solidFill>
              <a:latin typeface="HGP創英角ﾎﾟｯﾌﾟ体" pitchFamily="50" charset="-128"/>
              <a:ea typeface="HGP創英角ﾎﾟｯﾌﾟ体" pitchFamily="50" charset="-128"/>
            </a:endParaRPr>
          </a:p>
          <a:p>
            <a:r>
              <a:rPr lang="ja-JP" altLang="en-US" sz="2800" b="1" dirty="0">
                <a:solidFill>
                  <a:prstClr val="black"/>
                </a:solidFill>
                <a:latin typeface="HGP創英角ﾎﾟｯﾌﾟ体" pitchFamily="50" charset="-128"/>
                <a:ea typeface="HGP創英角ﾎﾟｯﾌﾟ体" pitchFamily="50" charset="-128"/>
              </a:rPr>
              <a:t>　　　なりやすい</a:t>
            </a:r>
            <a:endParaRPr lang="en-US" altLang="ja-JP" sz="2800" b="1" dirty="0">
              <a:solidFill>
                <a:prstClr val="black"/>
              </a:solidFill>
              <a:latin typeface="HGP創英角ﾎﾟｯﾌﾟ体" pitchFamily="50" charset="-128"/>
              <a:ea typeface="HGP創英角ﾎﾟｯﾌﾟ体" pitchFamily="50" charset="-128"/>
            </a:endParaRPr>
          </a:p>
          <a:p>
            <a:r>
              <a:rPr lang="ja-JP" altLang="en-US" sz="2800" b="1" dirty="0">
                <a:solidFill>
                  <a:prstClr val="black"/>
                </a:solidFill>
              </a:rPr>
              <a:t>　　　</a:t>
            </a:r>
          </a:p>
        </p:txBody>
      </p:sp>
    </p:spTree>
    <p:extLst>
      <p:ext uri="{BB962C8B-B14F-4D97-AF65-F5344CB8AC3E}">
        <p14:creationId xmlns:p14="http://schemas.microsoft.com/office/powerpoint/2010/main" val="29309274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9512" y="306131"/>
            <a:ext cx="8839894" cy="1343464"/>
          </a:xfrm>
          <a:solidFill>
            <a:schemeClr val="tx1"/>
          </a:solidFill>
        </p:spPr>
        <p:txBody>
          <a:bodyPr>
            <a:normAutofit/>
          </a:bodyPr>
          <a:lstStyle/>
          <a:p>
            <a:r>
              <a:rPr lang="ja-JP" altLang="en-US" dirty="0">
                <a:solidFill>
                  <a:schemeClr val="bg1"/>
                </a:solidFill>
                <a:latin typeface="HGS創英角ﾎﾟｯﾌﾟ体" panose="040B0A00000000000000" pitchFamily="50" charset="-128"/>
                <a:ea typeface="HGS創英角ﾎﾟｯﾌﾟ体" panose="040B0A00000000000000" pitchFamily="50" charset="-128"/>
              </a:rPr>
              <a:t>誘</a:t>
            </a:r>
            <a:r>
              <a:rPr lang="ja-JP" altLang="en-US" dirty="0" smtClean="0">
                <a:solidFill>
                  <a:schemeClr val="bg1"/>
                </a:solidFill>
                <a:latin typeface="HGS創英角ﾎﾟｯﾌﾟ体" panose="040B0A00000000000000" pitchFamily="50" charset="-128"/>
                <a:ea typeface="HGS創英角ﾎﾟｯﾌﾟ体" panose="040B0A00000000000000" pitchFamily="50" charset="-128"/>
              </a:rPr>
              <a:t>われても勇気をもって断ろう！</a:t>
            </a:r>
            <a:endParaRPr kumimoji="1" lang="ja-JP" altLang="en-US" dirty="0">
              <a:solidFill>
                <a:schemeClr val="bg1"/>
              </a:solidFill>
              <a:latin typeface="HGS創英角ﾎﾟｯﾌﾟ体" panose="040B0A00000000000000" pitchFamily="50" charset="-128"/>
              <a:ea typeface="HGS創英角ﾎﾟｯﾌﾟ体" panose="040B0A00000000000000" pitchFamily="50" charset="-128"/>
            </a:endParaRPr>
          </a:p>
        </p:txBody>
      </p:sp>
      <p:pic>
        <p:nvPicPr>
          <p:cNvPr id="4" name="コンテンツ プレースホルダー 3"/>
          <p:cNvPicPr>
            <a:picLocks noGrp="1" noChangeAspect="1"/>
          </p:cNvPicPr>
          <p:nvPr>
            <p:ph idx="1"/>
          </p:nvPr>
        </p:nvPicPr>
        <p:blipFill>
          <a:blip r:embed="rId3"/>
          <a:stretch>
            <a:fillRect/>
          </a:stretch>
        </p:blipFill>
        <p:spPr>
          <a:xfrm>
            <a:off x="5724128" y="3330763"/>
            <a:ext cx="3091341" cy="3194581"/>
          </a:xfrm>
          <a:prstGeom prst="rect">
            <a:avLst/>
          </a:prstGeom>
        </p:spPr>
      </p:pic>
      <p:pic>
        <p:nvPicPr>
          <p:cNvPr id="5" name="図 4"/>
          <p:cNvPicPr>
            <a:picLocks noChangeAspect="1"/>
          </p:cNvPicPr>
          <p:nvPr/>
        </p:nvPicPr>
        <p:blipFill>
          <a:blip r:embed="rId4"/>
          <a:stretch>
            <a:fillRect/>
          </a:stretch>
        </p:blipFill>
        <p:spPr>
          <a:xfrm>
            <a:off x="2283487" y="3925311"/>
            <a:ext cx="2007282" cy="2255716"/>
          </a:xfrm>
          <a:prstGeom prst="rect">
            <a:avLst/>
          </a:prstGeom>
        </p:spPr>
      </p:pic>
      <p:sp>
        <p:nvSpPr>
          <p:cNvPr id="6" name="円形吹き出し 5"/>
          <p:cNvSpPr/>
          <p:nvPr/>
        </p:nvSpPr>
        <p:spPr>
          <a:xfrm>
            <a:off x="464576" y="2227006"/>
            <a:ext cx="2201197" cy="2039758"/>
          </a:xfrm>
          <a:prstGeom prst="wedgeEllipseCallout">
            <a:avLst>
              <a:gd name="adj1" fmla="val 46504"/>
              <a:gd name="adj2" fmla="val 50208"/>
            </a:avLst>
          </a:prstGeom>
          <a:solidFill>
            <a:schemeClr val="accent2">
              <a:lumMod val="40000"/>
              <a:lumOff val="6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a:solidFill>
                  <a:prstClr val="black"/>
                </a:solidFill>
                <a:latin typeface="HGP創英角ｺﾞｼｯｸUB" pitchFamily="50" charset="-128"/>
                <a:ea typeface="HGP創英角ｺﾞｼｯｸUB" pitchFamily="50" charset="-128"/>
              </a:rPr>
              <a:t>みんな吸ってるよ</a:t>
            </a:r>
          </a:p>
        </p:txBody>
      </p:sp>
      <p:sp>
        <p:nvSpPr>
          <p:cNvPr id="7" name="円形吹き出し 6"/>
          <p:cNvSpPr/>
          <p:nvPr/>
        </p:nvSpPr>
        <p:spPr>
          <a:xfrm>
            <a:off x="2086282" y="1767574"/>
            <a:ext cx="2815058" cy="2039758"/>
          </a:xfrm>
          <a:prstGeom prst="wedgeEllipseCallout">
            <a:avLst>
              <a:gd name="adj1" fmla="val -18058"/>
              <a:gd name="adj2" fmla="val 66115"/>
            </a:avLst>
          </a:prstGeom>
          <a:solidFill>
            <a:schemeClr val="accent4">
              <a:lumMod val="60000"/>
              <a:lumOff val="4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a:solidFill>
                  <a:prstClr val="black"/>
                </a:solidFill>
                <a:latin typeface="HGP創英角ｺﾞｼｯｸUB" pitchFamily="50" charset="-128"/>
                <a:ea typeface="HGP創英角ｺﾞｼｯｸUB" pitchFamily="50" charset="-128"/>
              </a:rPr>
              <a:t>１本くらい大丈夫だって！</a:t>
            </a:r>
          </a:p>
        </p:txBody>
      </p:sp>
      <p:sp>
        <p:nvSpPr>
          <p:cNvPr id="8" name="円形吹き出し 7"/>
          <p:cNvSpPr/>
          <p:nvPr/>
        </p:nvSpPr>
        <p:spPr>
          <a:xfrm>
            <a:off x="3761633" y="2905435"/>
            <a:ext cx="2279417" cy="1843549"/>
          </a:xfrm>
          <a:prstGeom prst="wedgeEllipseCallout">
            <a:avLst>
              <a:gd name="adj1" fmla="val -51114"/>
              <a:gd name="adj2" fmla="val 31300"/>
            </a:avLst>
          </a:prstGeom>
          <a:solidFill>
            <a:schemeClr val="accent6">
              <a:lumMod val="60000"/>
              <a:lumOff val="4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prstClr val="black"/>
                </a:solidFill>
                <a:latin typeface="HGP創英角ｺﾞｼｯｸUB" pitchFamily="50" charset="-128"/>
                <a:ea typeface="HGP創英角ｺﾞｼｯｸUB" pitchFamily="50" charset="-128"/>
              </a:rPr>
              <a:t>イライラがすっきりするよ</a:t>
            </a:r>
          </a:p>
        </p:txBody>
      </p:sp>
      <p:grpSp>
        <p:nvGrpSpPr>
          <p:cNvPr id="9" name="グループ化 8"/>
          <p:cNvGrpSpPr/>
          <p:nvPr/>
        </p:nvGrpSpPr>
        <p:grpSpPr>
          <a:xfrm>
            <a:off x="4535130" y="1519083"/>
            <a:ext cx="4181168" cy="2507226"/>
            <a:chOff x="6046839" y="1519083"/>
            <a:chExt cx="5574890" cy="2507226"/>
          </a:xfrm>
        </p:grpSpPr>
        <p:sp>
          <p:nvSpPr>
            <p:cNvPr id="10" name="爆発 1 9"/>
            <p:cNvSpPr/>
            <p:nvPr/>
          </p:nvSpPr>
          <p:spPr>
            <a:xfrm>
              <a:off x="6046839" y="1519083"/>
              <a:ext cx="5574890" cy="2507226"/>
            </a:xfrm>
            <a:prstGeom prst="irregularSeal1">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1" name="テキスト ボックス 10"/>
            <p:cNvSpPr txBox="1"/>
            <p:nvPr/>
          </p:nvSpPr>
          <p:spPr>
            <a:xfrm>
              <a:off x="7374194" y="2301555"/>
              <a:ext cx="3618349" cy="1077218"/>
            </a:xfrm>
            <a:prstGeom prst="rect">
              <a:avLst/>
            </a:prstGeom>
            <a:noFill/>
          </p:spPr>
          <p:txBody>
            <a:bodyPr wrap="square" rtlCol="0">
              <a:spAutoFit/>
            </a:bodyPr>
            <a:lstStyle/>
            <a:p>
              <a:r>
                <a:rPr lang="ja-JP" altLang="en-US" sz="3200" dirty="0">
                  <a:solidFill>
                    <a:srgbClr val="FF0000"/>
                  </a:solidFill>
                  <a:latin typeface="HGS創英角ﾎﾟｯﾌﾟ体" panose="040B0A00000000000000" pitchFamily="50" charset="-128"/>
                  <a:ea typeface="HGS創英角ﾎﾟｯﾌﾟ体" panose="040B0A00000000000000" pitchFamily="50" charset="-128"/>
                </a:rPr>
                <a:t>たばこはダメと言おう！</a:t>
              </a:r>
            </a:p>
          </p:txBody>
        </p:sp>
      </p:grpSp>
    </p:spTree>
    <p:extLst>
      <p:ext uri="{BB962C8B-B14F-4D97-AF65-F5344CB8AC3E}">
        <p14:creationId xmlns:p14="http://schemas.microsoft.com/office/powerpoint/2010/main" val="3524946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pattFill prst="pct25">
            <a:fgClr>
              <a:schemeClr val="accent2">
                <a:lumMod val="60000"/>
                <a:lumOff val="40000"/>
              </a:schemeClr>
            </a:fgClr>
            <a:bgClr>
              <a:schemeClr val="bg1"/>
            </a:bgClr>
          </a:pattFill>
        </p:spPr>
        <p:txBody>
          <a:bodyPr>
            <a:normAutofit/>
          </a:bodyPr>
          <a:lstStyle/>
          <a:p>
            <a:pPr algn="ctr"/>
            <a:r>
              <a:rPr lang="ja-JP" altLang="en-US" sz="5400" dirty="0">
                <a:latin typeface="HGS創英角ﾎﾟｯﾌﾟ体" panose="040B0A00000000000000" pitchFamily="50" charset="-128"/>
                <a:ea typeface="HGS創英角ﾎﾟｯﾌﾟ体" panose="040B0A00000000000000" pitchFamily="50" charset="-128"/>
              </a:rPr>
              <a:t>上手</a:t>
            </a:r>
            <a:r>
              <a:rPr lang="ja-JP" altLang="en-US" sz="5400" dirty="0" smtClean="0">
                <a:latin typeface="HGS創英角ﾎﾟｯﾌﾟ体" panose="040B0A00000000000000" pitchFamily="50" charset="-128"/>
                <a:ea typeface="HGS創英角ﾎﾟｯﾌﾟ体" panose="040B0A00000000000000" pitchFamily="50" charset="-128"/>
              </a:rPr>
              <a:t>なことわり方の例</a:t>
            </a:r>
            <a:endParaRPr kumimoji="1" lang="ja-JP" altLang="en-US" sz="5400" dirty="0">
              <a:latin typeface="HGS創英角ﾎﾟｯﾌﾟ体" panose="040B0A00000000000000" pitchFamily="50" charset="-128"/>
              <a:ea typeface="HGS創英角ﾎﾟｯﾌﾟ体" panose="040B0A00000000000000" pitchFamily="50" charset="-128"/>
            </a:endParaRPr>
          </a:p>
        </p:txBody>
      </p:sp>
      <p:pic>
        <p:nvPicPr>
          <p:cNvPr id="4" name="コンテンツ プレースホルダー 3"/>
          <p:cNvPicPr>
            <a:picLocks noGrp="1" noChangeAspect="1"/>
          </p:cNvPicPr>
          <p:nvPr>
            <p:ph idx="1"/>
          </p:nvPr>
        </p:nvPicPr>
        <p:blipFill>
          <a:blip r:embed="rId3"/>
          <a:stretch>
            <a:fillRect/>
          </a:stretch>
        </p:blipFill>
        <p:spPr>
          <a:xfrm>
            <a:off x="6824818" y="3524868"/>
            <a:ext cx="2067662" cy="2678403"/>
          </a:xfrm>
          <a:prstGeom prst="rect">
            <a:avLst/>
          </a:prstGeom>
        </p:spPr>
      </p:pic>
      <p:sp>
        <p:nvSpPr>
          <p:cNvPr id="5" name="角丸四角形 4"/>
          <p:cNvSpPr/>
          <p:nvPr/>
        </p:nvSpPr>
        <p:spPr>
          <a:xfrm>
            <a:off x="542005" y="1821663"/>
            <a:ext cx="7126339" cy="4614973"/>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3600" dirty="0">
                <a:solidFill>
                  <a:prstClr val="black"/>
                </a:solidFill>
                <a:latin typeface="HGP創英角ｺﾞｼｯｸUB" pitchFamily="50" charset="-128"/>
                <a:ea typeface="HGP創英角ｺﾞｼｯｸUB" pitchFamily="50" charset="-128"/>
              </a:rPr>
              <a:t>・</a:t>
            </a:r>
            <a:r>
              <a:rPr lang="ja-JP" altLang="en-US" sz="3200" dirty="0">
                <a:solidFill>
                  <a:prstClr val="black"/>
                </a:solidFill>
                <a:latin typeface="HGP創英角ｺﾞｼｯｸUB" pitchFamily="50" charset="-128"/>
                <a:ea typeface="HGP創英角ｺﾞｼｯｸUB" pitchFamily="50" charset="-128"/>
              </a:rPr>
              <a:t>たばこは体に悪いから。</a:t>
            </a:r>
            <a:endParaRPr lang="en-US" altLang="ja-JP" sz="3200" dirty="0">
              <a:solidFill>
                <a:prstClr val="black"/>
              </a:solidFill>
              <a:latin typeface="HGP創英角ｺﾞｼｯｸUB" pitchFamily="50" charset="-128"/>
              <a:ea typeface="HGP創英角ｺﾞｼｯｸUB" pitchFamily="50" charset="-128"/>
            </a:endParaRPr>
          </a:p>
          <a:p>
            <a:pPr>
              <a:lnSpc>
                <a:spcPct val="150000"/>
              </a:lnSpc>
            </a:pPr>
            <a:r>
              <a:rPr lang="ja-JP" altLang="en-US" sz="3200" dirty="0">
                <a:solidFill>
                  <a:prstClr val="black"/>
                </a:solidFill>
                <a:latin typeface="HGP創英角ｺﾞｼｯｸUB" pitchFamily="50" charset="-128"/>
                <a:ea typeface="HGP創英角ｺﾞｼｯｸUB" pitchFamily="50" charset="-128"/>
              </a:rPr>
              <a:t>・ぼくはずっと吸わないよ。</a:t>
            </a:r>
            <a:endParaRPr lang="en-US" altLang="ja-JP" sz="3200" dirty="0">
              <a:solidFill>
                <a:prstClr val="black"/>
              </a:solidFill>
              <a:latin typeface="HGP創英角ｺﾞｼｯｸUB" pitchFamily="50" charset="-128"/>
              <a:ea typeface="HGP創英角ｺﾞｼｯｸUB" pitchFamily="50" charset="-128"/>
            </a:endParaRPr>
          </a:p>
          <a:p>
            <a:pPr>
              <a:lnSpc>
                <a:spcPct val="150000"/>
              </a:lnSpc>
            </a:pPr>
            <a:r>
              <a:rPr lang="ja-JP" altLang="en-US" sz="3200" dirty="0">
                <a:solidFill>
                  <a:prstClr val="black"/>
                </a:solidFill>
                <a:latin typeface="HGP創英角ｺﾞｼｯｸUB" pitchFamily="50" charset="-128"/>
                <a:ea typeface="HGP創英角ｺﾞｼｯｸUB" pitchFamily="50" charset="-128"/>
              </a:rPr>
              <a:t>・のどが弱いんだよ。</a:t>
            </a:r>
            <a:endParaRPr lang="en-US" altLang="ja-JP" sz="3200" dirty="0">
              <a:solidFill>
                <a:prstClr val="black"/>
              </a:solidFill>
              <a:latin typeface="HGP創英角ｺﾞｼｯｸUB" pitchFamily="50" charset="-128"/>
              <a:ea typeface="HGP創英角ｺﾞｼｯｸUB" pitchFamily="50" charset="-128"/>
            </a:endParaRPr>
          </a:p>
          <a:p>
            <a:pPr>
              <a:lnSpc>
                <a:spcPct val="150000"/>
              </a:lnSpc>
            </a:pPr>
            <a:r>
              <a:rPr lang="ja-JP" altLang="en-US" sz="3200" dirty="0">
                <a:solidFill>
                  <a:prstClr val="black"/>
                </a:solidFill>
                <a:latin typeface="HGP創英角ｺﾞｼｯｸUB" pitchFamily="50" charset="-128"/>
                <a:ea typeface="HGP創英角ｺﾞｼｯｸUB" pitchFamily="50" charset="-128"/>
              </a:rPr>
              <a:t>・本当の友達だったらすすめないよ。</a:t>
            </a:r>
            <a:endParaRPr lang="en-US" altLang="ja-JP" sz="3200" dirty="0">
              <a:solidFill>
                <a:prstClr val="black"/>
              </a:solidFill>
              <a:latin typeface="HGP創英角ｺﾞｼｯｸUB" pitchFamily="50" charset="-128"/>
              <a:ea typeface="HGP創英角ｺﾞｼｯｸUB" pitchFamily="50" charset="-128"/>
            </a:endParaRPr>
          </a:p>
          <a:p>
            <a:pPr>
              <a:lnSpc>
                <a:spcPct val="150000"/>
              </a:lnSpc>
            </a:pPr>
            <a:r>
              <a:rPr lang="ja-JP" altLang="en-US" sz="3200" dirty="0">
                <a:solidFill>
                  <a:prstClr val="black"/>
                </a:solidFill>
                <a:latin typeface="HGP創英角ｺﾞｼｯｸUB" pitchFamily="50" charset="-128"/>
                <a:ea typeface="HGP創英角ｺﾞｼｯｸUB" pitchFamily="50" charset="-128"/>
              </a:rPr>
              <a:t>・一度吸ったらやめられなくなるよ。</a:t>
            </a:r>
            <a:endParaRPr lang="en-US" altLang="ja-JP" sz="3200" dirty="0">
              <a:solidFill>
                <a:prstClr val="black"/>
              </a:solidFill>
              <a:latin typeface="HGP創英角ｺﾞｼｯｸUB" pitchFamily="50" charset="-128"/>
              <a:ea typeface="HGP創英角ｺﾞｼｯｸUB" pitchFamily="50" charset="-128"/>
            </a:endParaRPr>
          </a:p>
          <a:p>
            <a:pPr>
              <a:lnSpc>
                <a:spcPct val="150000"/>
              </a:lnSpc>
            </a:pPr>
            <a:r>
              <a:rPr lang="ja-JP" altLang="en-US" sz="3200" dirty="0">
                <a:solidFill>
                  <a:prstClr val="black"/>
                </a:solidFill>
                <a:latin typeface="HGP創英角ｺﾞｼｯｸUB" pitchFamily="50" charset="-128"/>
                <a:ea typeface="HGP創英角ｺﾞｼｯｸUB" pitchFamily="50" charset="-128"/>
              </a:rPr>
              <a:t>・今の時代、吸わない方がカッコイイ！</a:t>
            </a:r>
            <a:endParaRPr lang="en-US" altLang="ja-JP" sz="3200" dirty="0">
              <a:solidFill>
                <a:prstClr val="black"/>
              </a:solidFill>
              <a:latin typeface="HGP創英角ｺﾞｼｯｸUB" pitchFamily="50" charset="-128"/>
              <a:ea typeface="HGP創英角ｺﾞｼｯｸUB" pitchFamily="50" charset="-128"/>
            </a:endParaRPr>
          </a:p>
        </p:txBody>
      </p:sp>
      <p:grpSp>
        <p:nvGrpSpPr>
          <p:cNvPr id="9" name="グループ化 8"/>
          <p:cNvGrpSpPr/>
          <p:nvPr/>
        </p:nvGrpSpPr>
        <p:grpSpPr>
          <a:xfrm>
            <a:off x="476775" y="1530173"/>
            <a:ext cx="7047553" cy="5067179"/>
            <a:chOff x="-1166136" y="1956634"/>
            <a:chExt cx="9791028" cy="5067179"/>
          </a:xfrm>
        </p:grpSpPr>
        <p:pic>
          <p:nvPicPr>
            <p:cNvPr id="10" name="図 9"/>
            <p:cNvPicPr>
              <a:picLocks noChangeAspect="1"/>
            </p:cNvPicPr>
            <p:nvPr/>
          </p:nvPicPr>
          <p:blipFill>
            <a:blip r:embed="rId4"/>
            <a:stretch>
              <a:fillRect/>
            </a:stretch>
          </p:blipFill>
          <p:spPr>
            <a:xfrm>
              <a:off x="-1166136" y="1956634"/>
              <a:ext cx="9791028" cy="5067179"/>
            </a:xfrm>
            <a:prstGeom prst="rect">
              <a:avLst/>
            </a:prstGeom>
          </p:spPr>
        </p:pic>
        <p:sp>
          <p:nvSpPr>
            <p:cNvPr id="11" name="テキスト ボックス 10"/>
            <p:cNvSpPr txBox="1"/>
            <p:nvPr/>
          </p:nvSpPr>
          <p:spPr>
            <a:xfrm>
              <a:off x="1232036" y="3331751"/>
              <a:ext cx="7292817" cy="2585323"/>
            </a:xfrm>
            <a:prstGeom prst="rect">
              <a:avLst/>
            </a:prstGeom>
            <a:noFill/>
          </p:spPr>
          <p:txBody>
            <a:bodyPr wrap="square" rtlCol="0">
              <a:spAutoFit/>
            </a:bodyPr>
            <a:lstStyle/>
            <a:p>
              <a:r>
                <a:rPr lang="ja-JP" altLang="en-US" sz="5400" dirty="0">
                  <a:solidFill>
                    <a:srgbClr val="00B0F0"/>
                  </a:solidFill>
                  <a:latin typeface="HGP創英角ﾎﾟｯﾌﾟ体" panose="040B0A00000000000000" pitchFamily="50" charset="-128"/>
                  <a:ea typeface="HGP創英角ﾎﾟｯﾌﾟ体" panose="040B0A00000000000000" pitchFamily="50" charset="-128"/>
                </a:rPr>
                <a:t>たばこ</a:t>
              </a:r>
              <a:r>
                <a:rPr lang="ja-JP" altLang="en-US" sz="5400" dirty="0">
                  <a:solidFill>
                    <a:prstClr val="white"/>
                  </a:solidFill>
                  <a:latin typeface="HGP創英角ﾎﾟｯﾌﾟ体" panose="040B0A00000000000000" pitchFamily="50" charset="-128"/>
                  <a:ea typeface="HGP創英角ﾎﾟｯﾌﾟ体" panose="040B0A00000000000000" pitchFamily="50" charset="-128"/>
                </a:rPr>
                <a:t>は</a:t>
              </a:r>
              <a:endParaRPr lang="en-US" altLang="ja-JP" sz="5400" dirty="0">
                <a:solidFill>
                  <a:prstClr val="white"/>
                </a:solidFill>
                <a:latin typeface="HGP創英角ﾎﾟｯﾌﾟ体" panose="040B0A00000000000000" pitchFamily="50" charset="-128"/>
                <a:ea typeface="HGP創英角ﾎﾟｯﾌﾟ体" panose="040B0A00000000000000" pitchFamily="50" charset="-128"/>
              </a:endParaRPr>
            </a:p>
            <a:p>
              <a:r>
                <a:rPr lang="ja-JP" altLang="en-US" sz="5400" dirty="0">
                  <a:solidFill>
                    <a:prstClr val="white"/>
                  </a:solidFill>
                  <a:latin typeface="HGP創英角ﾎﾟｯﾌﾟ体" panose="040B0A00000000000000" pitchFamily="50" charset="-128"/>
                  <a:ea typeface="HGP創英角ﾎﾟｯﾌﾟ体" panose="040B0A00000000000000" pitchFamily="50" charset="-128"/>
                </a:rPr>
                <a:t>ぜったい</a:t>
              </a:r>
              <a:endParaRPr lang="en-US" altLang="ja-JP" sz="5400" dirty="0">
                <a:solidFill>
                  <a:prstClr val="white"/>
                </a:solidFill>
                <a:latin typeface="HGP創英角ﾎﾟｯﾌﾟ体" panose="040B0A00000000000000" pitchFamily="50" charset="-128"/>
                <a:ea typeface="HGP創英角ﾎﾟｯﾌﾟ体" panose="040B0A00000000000000" pitchFamily="50" charset="-128"/>
              </a:endParaRPr>
            </a:p>
            <a:p>
              <a:r>
                <a:rPr lang="ja-JP" altLang="en-US" sz="5400" dirty="0">
                  <a:solidFill>
                    <a:prstClr val="white"/>
                  </a:solidFill>
                  <a:latin typeface="HGP創英角ﾎﾟｯﾌﾟ体" panose="040B0A00000000000000" pitchFamily="50" charset="-128"/>
                  <a:ea typeface="HGP創英角ﾎﾟｯﾌﾟ体" panose="040B0A00000000000000" pitchFamily="50" charset="-128"/>
                </a:rPr>
                <a:t>　</a:t>
              </a:r>
              <a:r>
                <a:rPr lang="ja-JP" altLang="en-US" sz="5400" dirty="0">
                  <a:solidFill>
                    <a:srgbClr val="FF0000"/>
                  </a:solidFill>
                  <a:latin typeface="HGP創英角ﾎﾟｯﾌﾟ体" panose="040B0A00000000000000" pitchFamily="50" charset="-128"/>
                  <a:ea typeface="HGP創英角ﾎﾟｯﾌﾟ体" panose="040B0A00000000000000" pitchFamily="50" charset="-128"/>
                </a:rPr>
                <a:t>ダメ！！</a:t>
              </a:r>
            </a:p>
          </p:txBody>
        </p:sp>
      </p:grpSp>
    </p:spTree>
    <p:extLst>
      <p:ext uri="{BB962C8B-B14F-4D97-AF65-F5344CB8AC3E}">
        <p14:creationId xmlns:p14="http://schemas.microsoft.com/office/powerpoint/2010/main" val="3819811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419872" y="476672"/>
            <a:ext cx="1409360" cy="646331"/>
          </a:xfrm>
          <a:prstGeom prst="rect">
            <a:avLst/>
          </a:prstGeom>
          <a:noFill/>
        </p:spPr>
        <p:txBody>
          <a:bodyPr wrap="none" rtlCol="0">
            <a:spAutoFit/>
          </a:bodyPr>
          <a:lstStyle/>
          <a:p>
            <a:r>
              <a:rPr lang="ja-JP" altLang="en-US" sz="3600" b="1" dirty="0">
                <a:solidFill>
                  <a:prstClr val="black"/>
                </a:solidFill>
              </a:rPr>
              <a:t>まとめ</a:t>
            </a:r>
          </a:p>
        </p:txBody>
      </p:sp>
      <p:sp>
        <p:nvSpPr>
          <p:cNvPr id="5" name="テキスト ボックス 4"/>
          <p:cNvSpPr txBox="1"/>
          <p:nvPr/>
        </p:nvSpPr>
        <p:spPr>
          <a:xfrm>
            <a:off x="467544" y="1196752"/>
            <a:ext cx="8452955" cy="5262979"/>
          </a:xfrm>
          <a:prstGeom prst="rect">
            <a:avLst/>
          </a:prstGeom>
          <a:noFill/>
        </p:spPr>
        <p:txBody>
          <a:bodyPr wrap="none" rtlCol="0">
            <a:spAutoFit/>
          </a:bodyPr>
          <a:lstStyle/>
          <a:p>
            <a:r>
              <a:rPr lang="ja-JP" altLang="en-US" sz="2400" b="1" dirty="0">
                <a:solidFill>
                  <a:prstClr val="black"/>
                </a:solidFill>
              </a:rPr>
              <a:t>１．がんは日本人の死亡原因の第１位で、年々増加している</a:t>
            </a:r>
            <a:endParaRPr lang="en-US" altLang="ja-JP" sz="2400" b="1" dirty="0">
              <a:solidFill>
                <a:prstClr val="black"/>
              </a:solidFill>
            </a:endParaRPr>
          </a:p>
          <a:p>
            <a:r>
              <a:rPr lang="ja-JP" altLang="en-US" sz="2400" b="1" dirty="0">
                <a:solidFill>
                  <a:prstClr val="black"/>
                </a:solidFill>
              </a:rPr>
              <a:t>２．がんは働き盛りの人から発症し始める。</a:t>
            </a:r>
            <a:endParaRPr lang="en-US" altLang="ja-JP" sz="2400" b="1" dirty="0">
              <a:solidFill>
                <a:prstClr val="black"/>
              </a:solidFill>
            </a:endParaRPr>
          </a:p>
          <a:p>
            <a:r>
              <a:rPr lang="ja-JP" altLang="en-US" sz="2400" b="1" dirty="0">
                <a:solidFill>
                  <a:prstClr val="black"/>
                </a:solidFill>
              </a:rPr>
              <a:t>３．生活習慣を正しくすることでがんを予防できる。</a:t>
            </a:r>
            <a:endParaRPr lang="en-US" altLang="ja-JP" sz="2400" b="1" dirty="0">
              <a:solidFill>
                <a:prstClr val="black"/>
              </a:solidFill>
            </a:endParaRPr>
          </a:p>
          <a:p>
            <a:r>
              <a:rPr lang="ja-JP" altLang="en-US" sz="2400" b="1" dirty="0">
                <a:solidFill>
                  <a:prstClr val="black"/>
                </a:solidFill>
              </a:rPr>
              <a:t>４．早期にがんを見つけることができれば完治することが多い。</a:t>
            </a:r>
            <a:endParaRPr lang="en-US" altLang="ja-JP" sz="2400" b="1" dirty="0">
              <a:solidFill>
                <a:prstClr val="black"/>
              </a:solidFill>
            </a:endParaRPr>
          </a:p>
          <a:p>
            <a:r>
              <a:rPr lang="ja-JP" altLang="en-US" sz="2400" b="1" dirty="0">
                <a:solidFill>
                  <a:prstClr val="black"/>
                </a:solidFill>
              </a:rPr>
              <a:t>５．がんの原因で最も多いのは喫煙である。</a:t>
            </a:r>
            <a:endParaRPr lang="en-US" altLang="ja-JP" sz="2400" b="1" dirty="0">
              <a:solidFill>
                <a:prstClr val="black"/>
              </a:solidFill>
            </a:endParaRPr>
          </a:p>
          <a:p>
            <a:r>
              <a:rPr lang="ja-JP" altLang="en-US" sz="2400" b="1" dirty="0">
                <a:solidFill>
                  <a:prstClr val="black"/>
                </a:solidFill>
              </a:rPr>
              <a:t>　　　従って禁煙すればがんの発症は減少する。</a:t>
            </a:r>
            <a:endParaRPr lang="en-US" altLang="ja-JP" sz="2400" b="1" dirty="0">
              <a:solidFill>
                <a:prstClr val="black"/>
              </a:solidFill>
            </a:endParaRPr>
          </a:p>
          <a:p>
            <a:r>
              <a:rPr lang="ja-JP" altLang="en-US" sz="2400" b="1" dirty="0">
                <a:solidFill>
                  <a:prstClr val="black"/>
                </a:solidFill>
              </a:rPr>
              <a:t>６．たばこはがんのみならず、肺障害による呼吸困難、</a:t>
            </a:r>
            <a:endParaRPr lang="en-US" altLang="ja-JP" sz="2400" b="1" dirty="0">
              <a:solidFill>
                <a:prstClr val="black"/>
              </a:solidFill>
            </a:endParaRPr>
          </a:p>
          <a:p>
            <a:r>
              <a:rPr lang="ja-JP" altLang="en-US" sz="2400" b="1" dirty="0">
                <a:solidFill>
                  <a:prstClr val="black"/>
                </a:solidFill>
              </a:rPr>
              <a:t>　　　動脈硬化を促進し心、脳血管障害（心筋梗塞、脳卒中など）</a:t>
            </a:r>
            <a:endParaRPr lang="en-US" altLang="ja-JP" sz="2400" b="1" dirty="0">
              <a:solidFill>
                <a:prstClr val="black"/>
              </a:solidFill>
            </a:endParaRPr>
          </a:p>
          <a:p>
            <a:r>
              <a:rPr lang="ja-JP" altLang="en-US" sz="2400" b="1" dirty="0">
                <a:solidFill>
                  <a:prstClr val="black"/>
                </a:solidFill>
              </a:rPr>
              <a:t>　　　、骨折などを起こしやすくする。</a:t>
            </a:r>
            <a:endParaRPr lang="en-US" altLang="ja-JP" sz="2400" b="1" dirty="0">
              <a:solidFill>
                <a:prstClr val="black"/>
              </a:solidFill>
            </a:endParaRPr>
          </a:p>
          <a:p>
            <a:r>
              <a:rPr lang="ja-JP" altLang="en-US" sz="2400" b="1" dirty="0">
                <a:solidFill>
                  <a:prstClr val="black"/>
                </a:solidFill>
              </a:rPr>
              <a:t>７．たばこを吸ったり、周囲から立ち上る煙草の煙を</a:t>
            </a:r>
            <a:endParaRPr lang="en-US" altLang="ja-JP" sz="2400" b="1" dirty="0">
              <a:solidFill>
                <a:prstClr val="black"/>
              </a:solidFill>
            </a:endParaRPr>
          </a:p>
          <a:p>
            <a:r>
              <a:rPr lang="ja-JP" altLang="en-US" sz="2400" b="1" dirty="0">
                <a:solidFill>
                  <a:prstClr val="black"/>
                </a:solidFill>
              </a:rPr>
              <a:t>　　　吸わないようにする。</a:t>
            </a:r>
            <a:endParaRPr lang="en-US" altLang="ja-JP" sz="2400" b="1" dirty="0">
              <a:solidFill>
                <a:prstClr val="black"/>
              </a:solidFill>
            </a:endParaRPr>
          </a:p>
          <a:p>
            <a:endParaRPr lang="en-US" altLang="ja-JP" sz="2400" b="1" dirty="0">
              <a:solidFill>
                <a:prstClr val="black"/>
              </a:solidFill>
            </a:endParaRPr>
          </a:p>
          <a:p>
            <a:r>
              <a:rPr lang="ja-JP" altLang="en-US" sz="2400" b="1" dirty="0">
                <a:solidFill>
                  <a:prstClr val="black"/>
                </a:solidFill>
              </a:rPr>
              <a:t>　</a:t>
            </a:r>
            <a:r>
              <a:rPr lang="ja-JP" altLang="en-US" sz="2400" b="1" dirty="0">
                <a:solidFill>
                  <a:srgbClr val="FF0000"/>
                </a:solidFill>
                <a:latin typeface="HGP創英角ﾎﾟｯﾌﾟ体" pitchFamily="50" charset="-128"/>
                <a:ea typeface="HGP創英角ﾎﾟｯﾌﾟ体" pitchFamily="50" charset="-128"/>
              </a:rPr>
              <a:t>たばこを吸う誘惑を振り切り、豊かな、幸せな、健康な</a:t>
            </a:r>
            <a:endParaRPr lang="en-US" altLang="ja-JP" sz="2400" b="1" dirty="0">
              <a:solidFill>
                <a:srgbClr val="FF0000"/>
              </a:solidFill>
              <a:latin typeface="HGP創英角ﾎﾟｯﾌﾟ体" pitchFamily="50" charset="-128"/>
              <a:ea typeface="HGP創英角ﾎﾟｯﾌﾟ体" pitchFamily="50" charset="-128"/>
            </a:endParaRPr>
          </a:p>
          <a:p>
            <a:r>
              <a:rPr lang="ja-JP" altLang="en-US" sz="2400" b="1" dirty="0">
                <a:solidFill>
                  <a:srgbClr val="FF0000"/>
                </a:solidFill>
                <a:latin typeface="HGP創英角ﾎﾟｯﾌﾟ体" pitchFamily="50" charset="-128"/>
                <a:ea typeface="HGP創英角ﾎﾟｯﾌﾟ体" pitchFamily="50" charset="-128"/>
              </a:rPr>
              <a:t>　　　生活をめざしましょう</a:t>
            </a:r>
            <a:endParaRPr lang="en-US" altLang="ja-JP" sz="2400" b="1" dirty="0">
              <a:solidFill>
                <a:srgbClr val="FF0000"/>
              </a:solidFill>
              <a:latin typeface="HGP創英角ﾎﾟｯﾌﾟ体" pitchFamily="50" charset="-128"/>
              <a:ea typeface="HGP創英角ﾎﾟｯﾌﾟ体" pitchFamily="50" charset="-128"/>
            </a:endParaRPr>
          </a:p>
        </p:txBody>
      </p:sp>
    </p:spTree>
    <p:extLst>
      <p:ext uri="{BB962C8B-B14F-4D97-AF65-F5344CB8AC3E}">
        <p14:creationId xmlns:p14="http://schemas.microsoft.com/office/powerpoint/2010/main" val="13298656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medical-tribune.co.jp/news/160715_ncc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60" y="1412776"/>
            <a:ext cx="9045844" cy="4536504"/>
          </a:xfrm>
          <a:prstGeom prst="rect">
            <a:avLst/>
          </a:prstGeom>
          <a:noFill/>
          <a:extLst>
            <a:ext uri="{909E8E84-426E-40DD-AFC4-6F175D3DCCD1}">
              <a14:hiddenFill xmlns:a14="http://schemas.microsoft.com/office/drawing/2010/main">
                <a:solidFill>
                  <a:srgbClr val="FFFFFF"/>
                </a:solidFill>
              </a14:hiddenFill>
            </a:ext>
          </a:extLst>
        </p:spPr>
      </p:pic>
      <p:sp>
        <p:nvSpPr>
          <p:cNvPr id="2" name="角丸四角形 1"/>
          <p:cNvSpPr/>
          <p:nvPr/>
        </p:nvSpPr>
        <p:spPr>
          <a:xfrm>
            <a:off x="467544" y="2492896"/>
            <a:ext cx="2016224" cy="331236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角丸四角形 2"/>
          <p:cNvSpPr/>
          <p:nvPr/>
        </p:nvSpPr>
        <p:spPr>
          <a:xfrm>
            <a:off x="539552" y="2060848"/>
            <a:ext cx="3168352" cy="360040"/>
          </a:xfrm>
          <a:prstGeom prst="roundRect">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5" name="直線コネクタ 4"/>
          <p:cNvCxnSpPr/>
          <p:nvPr/>
        </p:nvCxnSpPr>
        <p:spPr>
          <a:xfrm>
            <a:off x="1259632" y="1772816"/>
            <a:ext cx="936104"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92713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medical-tribune.co.jp/news/160715_ncc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47" y="1412776"/>
            <a:ext cx="8858278" cy="4608512"/>
          </a:xfrm>
          <a:prstGeom prst="rect">
            <a:avLst/>
          </a:prstGeom>
          <a:noFill/>
          <a:extLst>
            <a:ext uri="{909E8E84-426E-40DD-AFC4-6F175D3DCCD1}">
              <a14:hiddenFill xmlns:a14="http://schemas.microsoft.com/office/drawing/2010/main">
                <a:solidFill>
                  <a:srgbClr val="FFFFFF"/>
                </a:solidFill>
              </a14:hiddenFill>
            </a:ext>
          </a:extLst>
        </p:spPr>
      </p:pic>
      <p:cxnSp>
        <p:nvCxnSpPr>
          <p:cNvPr id="3" name="直線コネクタ 2"/>
          <p:cNvCxnSpPr/>
          <p:nvPr/>
        </p:nvCxnSpPr>
        <p:spPr>
          <a:xfrm>
            <a:off x="1547664" y="1700808"/>
            <a:ext cx="72008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角丸四角形 3"/>
          <p:cNvSpPr/>
          <p:nvPr/>
        </p:nvSpPr>
        <p:spPr>
          <a:xfrm>
            <a:off x="1043608" y="2132856"/>
            <a:ext cx="2520280" cy="36004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39901330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855" y="2032829"/>
            <a:ext cx="8316831" cy="4564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テキスト ボックス 1"/>
          <p:cNvSpPr txBox="1"/>
          <p:nvPr/>
        </p:nvSpPr>
        <p:spPr>
          <a:xfrm>
            <a:off x="1475656" y="620692"/>
            <a:ext cx="6088526" cy="584775"/>
          </a:xfrm>
          <a:prstGeom prst="rect">
            <a:avLst/>
          </a:prstGeom>
          <a:noFill/>
        </p:spPr>
        <p:txBody>
          <a:bodyPr wrap="none" rtlCol="0">
            <a:spAutoFit/>
          </a:bodyPr>
          <a:lstStyle/>
          <a:p>
            <a:r>
              <a:rPr lang="ja-JP" altLang="en-US" sz="3200" b="1" dirty="0">
                <a:solidFill>
                  <a:prstClr val="black"/>
                </a:solidFill>
              </a:rPr>
              <a:t>がんの進行度別にみた</a:t>
            </a:r>
            <a:r>
              <a:rPr lang="en-US" altLang="ja-JP" sz="3200" b="1" dirty="0">
                <a:solidFill>
                  <a:prstClr val="black"/>
                </a:solidFill>
              </a:rPr>
              <a:t>5</a:t>
            </a:r>
            <a:r>
              <a:rPr lang="ja-JP" altLang="en-US" sz="3200" b="1" dirty="0">
                <a:solidFill>
                  <a:prstClr val="black"/>
                </a:solidFill>
              </a:rPr>
              <a:t>年生存率</a:t>
            </a:r>
          </a:p>
        </p:txBody>
      </p:sp>
      <p:sp>
        <p:nvSpPr>
          <p:cNvPr id="3" name="テキスト ボックス 2"/>
          <p:cNvSpPr txBox="1"/>
          <p:nvPr/>
        </p:nvSpPr>
        <p:spPr>
          <a:xfrm>
            <a:off x="3635896" y="1484786"/>
            <a:ext cx="3595856" cy="461665"/>
          </a:xfrm>
          <a:prstGeom prst="rect">
            <a:avLst/>
          </a:prstGeom>
          <a:noFill/>
        </p:spPr>
        <p:txBody>
          <a:bodyPr wrap="none" rtlCol="0">
            <a:spAutoFit/>
          </a:bodyPr>
          <a:lstStyle/>
          <a:p>
            <a:r>
              <a:rPr lang="ja-JP" altLang="en-US" sz="2400" b="1" dirty="0">
                <a:solidFill>
                  <a:prstClr val="black"/>
                </a:solidFill>
              </a:rPr>
              <a:t>（</a:t>
            </a:r>
            <a:r>
              <a:rPr lang="en-US" altLang="ja-JP" sz="2400" b="1" dirty="0">
                <a:solidFill>
                  <a:prstClr val="black"/>
                </a:solidFill>
              </a:rPr>
              <a:t>2004</a:t>
            </a:r>
            <a:r>
              <a:rPr lang="ja-JP" altLang="en-US" sz="2400" b="1" dirty="0">
                <a:solidFill>
                  <a:prstClr val="black"/>
                </a:solidFill>
              </a:rPr>
              <a:t>年～</a:t>
            </a:r>
            <a:r>
              <a:rPr lang="en-US" altLang="ja-JP" sz="2400" b="1" dirty="0">
                <a:solidFill>
                  <a:prstClr val="black"/>
                </a:solidFill>
              </a:rPr>
              <a:t>2007</a:t>
            </a:r>
            <a:r>
              <a:rPr lang="ja-JP" altLang="en-US" sz="2400" b="1" dirty="0">
                <a:solidFill>
                  <a:prstClr val="black"/>
                </a:solidFill>
              </a:rPr>
              <a:t>年診断例）</a:t>
            </a:r>
          </a:p>
        </p:txBody>
      </p:sp>
    </p:spTree>
    <p:extLst>
      <p:ext uri="{BB962C8B-B14F-4D97-AF65-F5344CB8AC3E}">
        <p14:creationId xmlns:p14="http://schemas.microsoft.com/office/powerpoint/2010/main" val="2366324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図 1" descr="3_38"/>
          <p:cNvPicPr>
            <a:picLocks noGrp="1" noChangeAspect="1"/>
          </p:cNvPicPr>
          <p:nvPr isPhoto="1"/>
        </p:nvPicPr>
        <p:blipFill>
          <a:blip r:embed="rId2">
            <a:extLst>
              <a:ext uri="{28A0092B-C50C-407E-A947-70E740481C1C}">
                <a14:useLocalDpi xmlns:a14="http://schemas.microsoft.com/office/drawing/2010/main" val="0"/>
              </a:ext>
            </a:extLst>
          </a:blip>
          <a:srcRect/>
          <a:stretch>
            <a:fillRect/>
          </a:stretch>
        </p:blipFill>
        <p:spPr bwMode="auto">
          <a:xfrm>
            <a:off x="1512888" y="0"/>
            <a:ext cx="61166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54785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ChangeAspect="1"/>
          </p:cNvGraphicFramePr>
          <p:nvPr>
            <p:extLst>
              <p:ext uri="{D42A27DB-BD31-4B8C-83A1-F6EECF244321}">
                <p14:modId xmlns:p14="http://schemas.microsoft.com/office/powerpoint/2010/main" val="3385656806"/>
              </p:ext>
            </p:extLst>
          </p:nvPr>
        </p:nvGraphicFramePr>
        <p:xfrm>
          <a:off x="0" y="1217618"/>
          <a:ext cx="5220072" cy="5324475"/>
        </p:xfrm>
        <a:graphic>
          <a:graphicData uri="http://schemas.openxmlformats.org/presentationml/2006/ole">
            <mc:AlternateContent xmlns:mc="http://schemas.openxmlformats.org/markup-compatibility/2006">
              <mc:Choice xmlns:v="urn:schemas-microsoft-com:vml" Requires="v">
                <p:oleObj spid="_x0000_s1034" name="ワークシート" r:id="rId4" imgW="6191364" imgH="5324440" progId="Excel.Sheet.8">
                  <p:embed/>
                </p:oleObj>
              </mc:Choice>
              <mc:Fallback>
                <p:oleObj name="ワークシート" r:id="rId4" imgW="6191364" imgH="5324440" progId="Excel.Sheet.8">
                  <p:embed/>
                  <p:pic>
                    <p:nvPicPr>
                      <p:cNvPr id="0" name=""/>
                      <p:cNvPicPr>
                        <a:picLocks noChangeAspect="1" noChangeArrowheads="1"/>
                      </p:cNvPicPr>
                      <p:nvPr/>
                    </p:nvPicPr>
                    <p:blipFill>
                      <a:blip r:embed="rId5"/>
                      <a:srcRect/>
                      <a:stretch>
                        <a:fillRect/>
                      </a:stretch>
                    </p:blipFill>
                    <p:spPr bwMode="auto">
                      <a:xfrm>
                        <a:off x="0" y="1217618"/>
                        <a:ext cx="5220072" cy="5324475"/>
                      </a:xfrm>
                      <a:prstGeom prst="rect">
                        <a:avLst/>
                      </a:prstGeom>
                      <a:noFill/>
                      <a:extLst/>
                    </p:spPr>
                  </p:pic>
                </p:oleObj>
              </mc:Fallback>
            </mc:AlternateContent>
          </a:graphicData>
        </a:graphic>
      </p:graphicFrame>
      <p:sp>
        <p:nvSpPr>
          <p:cNvPr id="1027" name="Rectangle 2"/>
          <p:cNvSpPr>
            <a:spLocks noGrp="1" noChangeArrowheads="1"/>
          </p:cNvSpPr>
          <p:nvPr>
            <p:ph type="ctrTitle"/>
          </p:nvPr>
        </p:nvSpPr>
        <p:spPr>
          <a:xfrm>
            <a:off x="687395" y="115898"/>
            <a:ext cx="7773987" cy="433387"/>
          </a:xfrm>
        </p:spPr>
        <p:txBody>
          <a:bodyPr>
            <a:normAutofit fontScale="90000"/>
          </a:bodyPr>
          <a:lstStyle/>
          <a:p>
            <a:pPr eaLnBrk="1" hangingPunct="1">
              <a:defRPr/>
            </a:pPr>
            <a:r>
              <a:rPr lang="ja-JP" altLang="en-US" sz="2800" smtClean="0"/>
              <a:t>喫煙率の状況について</a:t>
            </a:r>
          </a:p>
        </p:txBody>
      </p:sp>
      <p:sp>
        <p:nvSpPr>
          <p:cNvPr id="1028" name="Rectangle 3"/>
          <p:cNvSpPr>
            <a:spLocks noGrp="1" noChangeArrowheads="1"/>
          </p:cNvSpPr>
          <p:nvPr>
            <p:ph type="subTitle" idx="1"/>
          </p:nvPr>
        </p:nvSpPr>
        <p:spPr>
          <a:xfrm>
            <a:off x="250825" y="6164285"/>
            <a:ext cx="5257800" cy="693737"/>
          </a:xfrm>
        </p:spPr>
        <p:txBody>
          <a:bodyPr/>
          <a:lstStyle/>
          <a:p>
            <a:pPr algn="l" eaLnBrk="1" hangingPunct="1">
              <a:lnSpc>
                <a:spcPct val="80000"/>
              </a:lnSpc>
              <a:defRPr/>
            </a:pPr>
            <a:r>
              <a:rPr lang="ja-JP" altLang="en-US" sz="1200" smtClean="0"/>
              <a:t>出典：２００２年までは国民栄養調査。２００３年からは国民健康・栄養調査</a:t>
            </a:r>
          </a:p>
          <a:p>
            <a:pPr algn="l" eaLnBrk="1" hangingPunct="1">
              <a:lnSpc>
                <a:spcPct val="80000"/>
              </a:lnSpc>
              <a:defRPr/>
            </a:pPr>
            <a:r>
              <a:rPr lang="ja-JP" altLang="en-US" sz="1200" smtClean="0"/>
              <a:t>　　　　</a:t>
            </a:r>
            <a:r>
              <a:rPr lang="en-US" altLang="ja-JP" sz="1200" smtClean="0"/>
              <a:t>※</a:t>
            </a:r>
            <a:r>
              <a:rPr lang="ja-JP" altLang="en-US" sz="1200" smtClean="0"/>
              <a:t>国民栄養調査と国民健康・栄養調査では、喫煙の定義及び調査</a:t>
            </a:r>
          </a:p>
          <a:p>
            <a:pPr algn="l" eaLnBrk="1" hangingPunct="1">
              <a:lnSpc>
                <a:spcPct val="80000"/>
              </a:lnSpc>
              <a:defRPr/>
            </a:pPr>
            <a:r>
              <a:rPr lang="ja-JP" altLang="en-US" sz="1200" smtClean="0"/>
              <a:t>             方法が異なるため、その単純比較は困難である。</a:t>
            </a:r>
          </a:p>
        </p:txBody>
      </p:sp>
      <p:sp>
        <p:nvSpPr>
          <p:cNvPr id="2054" name="Text Box 5"/>
          <p:cNvSpPr txBox="1">
            <a:spLocks noChangeArrowheads="1"/>
          </p:cNvSpPr>
          <p:nvPr/>
        </p:nvSpPr>
        <p:spPr bwMode="auto">
          <a:xfrm>
            <a:off x="504827" y="1125560"/>
            <a:ext cx="40957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ja-JP" altLang="en-US" sz="1600">
                <a:solidFill>
                  <a:prstClr val="black"/>
                </a:solidFill>
              </a:rPr>
              <a:t>％</a:t>
            </a:r>
          </a:p>
        </p:txBody>
      </p:sp>
      <p:sp>
        <p:nvSpPr>
          <p:cNvPr id="2055" name="Rectangle 7"/>
          <p:cNvSpPr>
            <a:spLocks noChangeArrowheads="1"/>
          </p:cNvSpPr>
          <p:nvPr/>
        </p:nvSpPr>
        <p:spPr bwMode="auto">
          <a:xfrm>
            <a:off x="1335098" y="620714"/>
            <a:ext cx="23002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lstStyle/>
          <a:p>
            <a:r>
              <a:rPr lang="ja-JP" altLang="en-US" sz="2000" b="1">
                <a:solidFill>
                  <a:srgbClr val="1F497D"/>
                </a:solidFill>
              </a:rPr>
              <a:t>我が国の喫煙率</a:t>
            </a:r>
          </a:p>
        </p:txBody>
      </p:sp>
      <p:sp>
        <p:nvSpPr>
          <p:cNvPr id="2056" name="Rectangle 8"/>
          <p:cNvSpPr>
            <a:spLocks noChangeArrowheads="1"/>
          </p:cNvSpPr>
          <p:nvPr/>
        </p:nvSpPr>
        <p:spPr bwMode="auto">
          <a:xfrm>
            <a:off x="6016627" y="620714"/>
            <a:ext cx="23002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lstStyle/>
          <a:p>
            <a:r>
              <a:rPr lang="ja-JP" altLang="en-US" sz="2000" b="1">
                <a:solidFill>
                  <a:srgbClr val="1F497D"/>
                </a:solidFill>
              </a:rPr>
              <a:t>未成年者の喫煙率</a:t>
            </a:r>
          </a:p>
        </p:txBody>
      </p:sp>
      <p:sp>
        <p:nvSpPr>
          <p:cNvPr id="2057" name="Rectangle 9"/>
          <p:cNvSpPr>
            <a:spLocks noChangeArrowheads="1"/>
          </p:cNvSpPr>
          <p:nvPr/>
        </p:nvSpPr>
        <p:spPr bwMode="auto">
          <a:xfrm>
            <a:off x="8499486" y="620735"/>
            <a:ext cx="64452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lstStyle/>
          <a:p>
            <a:r>
              <a:rPr lang="ja-JP" altLang="en-US" sz="1600" b="1">
                <a:solidFill>
                  <a:srgbClr val="1F497D"/>
                </a:solidFill>
              </a:rPr>
              <a:t>（％）</a:t>
            </a:r>
          </a:p>
        </p:txBody>
      </p:sp>
      <p:sp>
        <p:nvSpPr>
          <p:cNvPr id="2058" name="Rectangle 962"/>
          <p:cNvSpPr>
            <a:spLocks noChangeArrowheads="1"/>
          </p:cNvSpPr>
          <p:nvPr/>
        </p:nvSpPr>
        <p:spPr bwMode="auto">
          <a:xfrm>
            <a:off x="5929313" y="6357938"/>
            <a:ext cx="1981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ja-JP" altLang="en-US" sz="1000" dirty="0">
                <a:solidFill>
                  <a:prstClr val="black"/>
                </a:solidFill>
              </a:rPr>
              <a:t>出典：厚生労働科学研究費補助金</a:t>
            </a:r>
          </a:p>
          <a:p>
            <a:r>
              <a:rPr lang="ja-JP" altLang="en-US" sz="1000" dirty="0">
                <a:solidFill>
                  <a:prstClr val="black"/>
                </a:solidFill>
              </a:rPr>
              <a:t>　　　「未成年者の喫煙実態状況に関する調査研究」等</a:t>
            </a:r>
          </a:p>
        </p:txBody>
      </p:sp>
      <p:graphicFrame>
        <p:nvGraphicFramePr>
          <p:cNvPr id="2051" name="グラフ 18"/>
          <p:cNvGraphicFramePr>
            <a:graphicFrameLocks/>
          </p:cNvGraphicFramePr>
          <p:nvPr>
            <p:extLst>
              <p:ext uri="{D42A27DB-BD31-4B8C-83A1-F6EECF244321}">
                <p14:modId xmlns:p14="http://schemas.microsoft.com/office/powerpoint/2010/main" val="1526133094"/>
              </p:ext>
            </p:extLst>
          </p:nvPr>
        </p:nvGraphicFramePr>
        <p:xfrm>
          <a:off x="5170490" y="1000126"/>
          <a:ext cx="3651250" cy="5357812"/>
        </p:xfrm>
        <a:graphic>
          <a:graphicData uri="http://schemas.openxmlformats.org/presentationml/2006/ole">
            <mc:AlternateContent xmlns:mc="http://schemas.openxmlformats.org/markup-compatibility/2006">
              <mc:Choice xmlns:v="urn:schemas-microsoft-com:vml" Requires="v">
                <p:oleObj spid="_x0000_s1035" name="グラフ" r:id="rId6" imgW="3771967" imgH="5353185" progId="Excel.Sheet.8">
                  <p:embed/>
                </p:oleObj>
              </mc:Choice>
              <mc:Fallback>
                <p:oleObj name="グラフ" r:id="rId6" imgW="3771967" imgH="5353185" progId="Excel.Shee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70490" y="1000126"/>
                        <a:ext cx="3651250" cy="5357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正方形/長方形 12"/>
          <p:cNvSpPr/>
          <p:nvPr/>
        </p:nvSpPr>
        <p:spPr>
          <a:xfrm>
            <a:off x="6732592" y="1989138"/>
            <a:ext cx="863600" cy="4318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b="1" dirty="0">
                <a:solidFill>
                  <a:srgbClr val="FF0000"/>
                </a:solidFill>
              </a:rPr>
              <a:t>男子</a:t>
            </a:r>
          </a:p>
        </p:txBody>
      </p:sp>
      <p:sp>
        <p:nvSpPr>
          <p:cNvPr id="14" name="正方形/長方形 13"/>
          <p:cNvSpPr/>
          <p:nvPr/>
        </p:nvSpPr>
        <p:spPr>
          <a:xfrm>
            <a:off x="7524756" y="1700215"/>
            <a:ext cx="1223963" cy="433387"/>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b="1" dirty="0">
                <a:solidFill>
                  <a:prstClr val="black"/>
                </a:solidFill>
              </a:rPr>
              <a:t>中学生</a:t>
            </a:r>
          </a:p>
        </p:txBody>
      </p:sp>
      <p:sp>
        <p:nvSpPr>
          <p:cNvPr id="15" name="正方形/長方形 14"/>
          <p:cNvSpPr/>
          <p:nvPr/>
        </p:nvSpPr>
        <p:spPr>
          <a:xfrm>
            <a:off x="7506864" y="4437063"/>
            <a:ext cx="1223963" cy="4318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b="1" dirty="0">
                <a:solidFill>
                  <a:prstClr val="black"/>
                </a:solidFill>
              </a:rPr>
              <a:t>高校生</a:t>
            </a:r>
          </a:p>
        </p:txBody>
      </p:sp>
      <p:sp>
        <p:nvSpPr>
          <p:cNvPr id="2" name="角丸四角形 1"/>
          <p:cNvSpPr/>
          <p:nvPr/>
        </p:nvSpPr>
        <p:spPr>
          <a:xfrm>
            <a:off x="4064164" y="2453233"/>
            <a:ext cx="296292" cy="3085987"/>
          </a:xfrm>
          <a:prstGeom prst="roundRect">
            <a:avLst/>
          </a:prstGeom>
          <a:solidFill>
            <a:srgbClr val="FF0000">
              <a:alpha val="20000"/>
            </a:srgbClr>
          </a:solidFill>
          <a:effectLst>
            <a:outerShdw blurRad="40000" dist="20000" dir="5400000" rotWithShape="0">
              <a:srgbClr val="000000">
                <a:alpha val="38000"/>
              </a:srgbClr>
            </a:outerShdw>
            <a:softEdge rad="31750"/>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ja-JP" altLang="en-US">
              <a:solidFill>
                <a:prstClr val="black"/>
              </a:solidFill>
            </a:endParaRPr>
          </a:p>
        </p:txBody>
      </p:sp>
      <p:sp>
        <p:nvSpPr>
          <p:cNvPr id="17" name="角丸四角形 16"/>
          <p:cNvSpPr/>
          <p:nvPr/>
        </p:nvSpPr>
        <p:spPr>
          <a:xfrm>
            <a:off x="2754593" y="2252191"/>
            <a:ext cx="296292" cy="3295304"/>
          </a:xfrm>
          <a:prstGeom prst="roundRect">
            <a:avLst/>
          </a:prstGeom>
          <a:solidFill>
            <a:srgbClr val="FF0000">
              <a:alpha val="20000"/>
            </a:srgbClr>
          </a:solidFill>
          <a:effectLst>
            <a:outerShdw blurRad="40000" dist="20000" dir="5400000" rotWithShape="0">
              <a:srgbClr val="000000">
                <a:alpha val="38000"/>
              </a:srgbClr>
            </a:outerShdw>
            <a:softEdge rad="31750"/>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ja-JP" altLang="en-US">
              <a:solidFill>
                <a:prstClr val="black"/>
              </a:solidFill>
            </a:endParaRPr>
          </a:p>
        </p:txBody>
      </p:sp>
      <p:sp>
        <p:nvSpPr>
          <p:cNvPr id="18" name="角丸四角形 17"/>
          <p:cNvSpPr/>
          <p:nvPr/>
        </p:nvSpPr>
        <p:spPr>
          <a:xfrm>
            <a:off x="1763688" y="2260480"/>
            <a:ext cx="296292" cy="3279093"/>
          </a:xfrm>
          <a:prstGeom prst="roundRect">
            <a:avLst/>
          </a:prstGeom>
          <a:solidFill>
            <a:srgbClr val="FF0000">
              <a:alpha val="20000"/>
            </a:srgbClr>
          </a:solidFill>
          <a:effectLst>
            <a:outerShdw blurRad="40000" dist="20000" dir="5400000" rotWithShape="0">
              <a:srgbClr val="000000">
                <a:alpha val="38000"/>
              </a:srgbClr>
            </a:outerShdw>
            <a:softEdge rad="31750"/>
          </a:effectLst>
        </p:spPr>
        <p:style>
          <a:lnRef idx="1">
            <a:schemeClr val="accent2"/>
          </a:lnRef>
          <a:fillRef idx="2">
            <a:schemeClr val="accent2"/>
          </a:fillRef>
          <a:effectRef idx="1">
            <a:schemeClr val="accent2"/>
          </a:effectRef>
          <a:fontRef idx="minor">
            <a:schemeClr val="dk1"/>
          </a:fontRef>
        </p:style>
        <p:txBody>
          <a:bodyPr rtlCol="0" anchor="ctr"/>
          <a:lstStyle/>
          <a:p>
            <a:pPr algn="ctr"/>
            <a:endParaRPr lang="ja-JP" altLang="en-US">
              <a:solidFill>
                <a:prstClr val="black"/>
              </a:solidFill>
            </a:endParaRPr>
          </a:p>
        </p:txBody>
      </p:sp>
      <p:sp>
        <p:nvSpPr>
          <p:cNvPr id="3" name="テキスト ボックス 2"/>
          <p:cNvSpPr txBox="1"/>
          <p:nvPr/>
        </p:nvSpPr>
        <p:spPr>
          <a:xfrm>
            <a:off x="1543887" y="5269337"/>
            <a:ext cx="5040560" cy="230832"/>
          </a:xfrm>
          <a:prstGeom prst="rect">
            <a:avLst/>
          </a:prstGeom>
          <a:noFill/>
        </p:spPr>
        <p:txBody>
          <a:bodyPr wrap="square" rtlCol="0">
            <a:spAutoFit/>
          </a:bodyPr>
          <a:lstStyle/>
          <a:p>
            <a:r>
              <a:rPr lang="en-US" altLang="ja-JP" sz="900" b="1" dirty="0">
                <a:solidFill>
                  <a:srgbClr val="FF0000"/>
                </a:solidFill>
              </a:rPr>
              <a:t>20</a:t>
            </a:r>
            <a:r>
              <a:rPr lang="ja-JP" altLang="en-US" sz="900" b="1" dirty="0">
                <a:solidFill>
                  <a:srgbClr val="FF0000"/>
                </a:solidFill>
              </a:rPr>
              <a:t>円値上げ　　　　　</a:t>
            </a:r>
            <a:r>
              <a:rPr lang="en-US" altLang="ja-JP" sz="900" b="1" dirty="0">
                <a:solidFill>
                  <a:srgbClr val="FF0000"/>
                </a:solidFill>
              </a:rPr>
              <a:t>30</a:t>
            </a:r>
            <a:r>
              <a:rPr lang="ja-JP" altLang="en-US" sz="900" b="1" dirty="0">
                <a:solidFill>
                  <a:srgbClr val="FF0000"/>
                </a:solidFill>
              </a:rPr>
              <a:t>円値上げ　　　　　　　　　</a:t>
            </a:r>
            <a:r>
              <a:rPr lang="en-US" altLang="ja-JP" sz="900" b="1" dirty="0">
                <a:solidFill>
                  <a:srgbClr val="FF0000"/>
                </a:solidFill>
              </a:rPr>
              <a:t>110</a:t>
            </a:r>
            <a:r>
              <a:rPr lang="ja-JP" altLang="en-US" sz="900" b="1" dirty="0">
                <a:solidFill>
                  <a:srgbClr val="FF0000"/>
                </a:solidFill>
              </a:rPr>
              <a:t>円値上げ</a:t>
            </a:r>
          </a:p>
        </p:txBody>
      </p:sp>
      <p:sp>
        <p:nvSpPr>
          <p:cNvPr id="19" name="スライド番号プレースホルダー 2"/>
          <p:cNvSpPr>
            <a:spLocks noGrp="1"/>
          </p:cNvSpPr>
          <p:nvPr>
            <p:ph type="sldNum" sz="quarter" idx="12"/>
          </p:nvPr>
        </p:nvSpPr>
        <p:spPr>
          <a:xfrm>
            <a:off x="6902896" y="6520277"/>
            <a:ext cx="2133600" cy="365125"/>
          </a:xfrm>
        </p:spPr>
        <p:txBody>
          <a:bodyPr/>
          <a:lstStyle/>
          <a:p>
            <a:pPr>
              <a:defRPr/>
            </a:pPr>
            <a:fld id="{5822038E-2FA6-4DE3-BF52-1F43F4082EA3}" type="slidenum">
              <a:rPr lang="ja-JP" altLang="en-US" smtClean="0">
                <a:solidFill>
                  <a:prstClr val="black">
                    <a:tint val="75000"/>
                  </a:prstClr>
                </a:solidFill>
              </a:rPr>
              <a:pPr>
                <a:defRPr/>
              </a:pPr>
              <a:t>8</a:t>
            </a:fld>
            <a:endParaRPr lang="ja-JP" altLang="en-US" dirty="0">
              <a:solidFill>
                <a:prstClr val="black">
                  <a:tint val="75000"/>
                </a:prstClr>
              </a:solidFill>
            </a:endParaRPr>
          </a:p>
        </p:txBody>
      </p:sp>
    </p:spTree>
    <p:extLst>
      <p:ext uri="{BB962C8B-B14F-4D97-AF65-F5344CB8AC3E}">
        <p14:creationId xmlns:p14="http://schemas.microsoft.com/office/powerpoint/2010/main" val="39866245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吹き出し 4"/>
          <p:cNvSpPr/>
          <p:nvPr/>
        </p:nvSpPr>
        <p:spPr>
          <a:xfrm>
            <a:off x="3851920" y="3137490"/>
            <a:ext cx="4347087" cy="2857268"/>
          </a:xfrm>
          <a:prstGeom prst="wedgeRoundRectCallout">
            <a:avLst>
              <a:gd name="adj1" fmla="val -60782"/>
              <a:gd name="adj2" fmla="val 3029"/>
              <a:gd name="adj3" fmla="val 16667"/>
            </a:avLst>
          </a:prstGeom>
          <a:solidFill>
            <a:schemeClr val="accent1">
              <a:lumMod val="40000"/>
              <a:lumOff val="6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endParaRPr lang="ja-JP" altLang="en-US">
              <a:solidFill>
                <a:prstClr val="black"/>
              </a:solidFill>
            </a:endParaRPr>
          </a:p>
        </p:txBody>
      </p:sp>
      <p:sp>
        <p:nvSpPr>
          <p:cNvPr id="2" name="タイトル 1"/>
          <p:cNvSpPr>
            <a:spLocks noGrp="1"/>
          </p:cNvSpPr>
          <p:nvPr>
            <p:ph type="title"/>
          </p:nvPr>
        </p:nvSpPr>
        <p:spPr>
          <a:xfrm>
            <a:off x="628650" y="365138"/>
            <a:ext cx="7886700" cy="2451817"/>
          </a:xfrm>
          <a:solidFill>
            <a:schemeClr val="tx1"/>
          </a:solidFill>
        </p:spPr>
        <p:txBody>
          <a:bodyPr>
            <a:normAutofit/>
          </a:bodyPr>
          <a:lstStyle/>
          <a:p>
            <a:r>
              <a:rPr kumimoji="1" lang="ja-JP" altLang="en-US" sz="48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クイズに答えながら</a:t>
            </a:r>
            <a:r>
              <a:rPr kumimoji="1" lang="en-US" altLang="ja-JP" sz="48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
            </a:r>
            <a:br>
              <a:rPr kumimoji="1" lang="en-US" altLang="ja-JP" sz="48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br>
            <a:r>
              <a:rPr kumimoji="1" lang="ja-JP" altLang="en-US" sz="48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“たばこ”の正体を探って</a:t>
            </a:r>
            <a:r>
              <a:rPr kumimoji="1" lang="en-US" altLang="ja-JP" sz="48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
            </a:r>
            <a:br>
              <a:rPr kumimoji="1" lang="en-US" altLang="ja-JP" sz="48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br>
            <a:r>
              <a:rPr kumimoji="1" lang="ja-JP" altLang="en-US" sz="4800" dirty="0" smtClean="0">
                <a:solidFill>
                  <a:schemeClr val="bg1">
                    <a:lumMod val="95000"/>
                  </a:schemeClr>
                </a:solidFill>
                <a:latin typeface="HG創英角ﾎﾟｯﾌﾟ体" panose="040B0A09000000000000" pitchFamily="49" charset="-128"/>
                <a:ea typeface="HG創英角ﾎﾟｯﾌﾟ体" panose="040B0A09000000000000" pitchFamily="49" charset="-128"/>
              </a:rPr>
              <a:t>　　　　　　いこう！</a:t>
            </a:r>
            <a:endParaRPr kumimoji="1" lang="ja-JP" altLang="en-US" sz="4800" dirty="0">
              <a:solidFill>
                <a:schemeClr val="bg1">
                  <a:lumMod val="95000"/>
                </a:schemeClr>
              </a:solidFill>
              <a:latin typeface="HG創英角ﾎﾟｯﾌﾟ体" panose="040B0A09000000000000" pitchFamily="49" charset="-128"/>
              <a:ea typeface="HG創英角ﾎﾟｯﾌﾟ体" panose="040B0A09000000000000" pitchFamily="49" charset="-128"/>
            </a:endParaRPr>
          </a:p>
        </p:txBody>
      </p:sp>
      <p:sp>
        <p:nvSpPr>
          <p:cNvPr id="3" name="コンテンツ プレースホルダー 2"/>
          <p:cNvSpPr>
            <a:spLocks noGrp="1"/>
          </p:cNvSpPr>
          <p:nvPr>
            <p:ph idx="1"/>
          </p:nvPr>
        </p:nvSpPr>
        <p:spPr>
          <a:xfrm>
            <a:off x="4067944" y="3284984"/>
            <a:ext cx="4131063" cy="2641570"/>
          </a:xfrm>
        </p:spPr>
        <p:txBody>
          <a:bodyPr>
            <a:noAutofit/>
          </a:bodyPr>
          <a:lstStyle/>
          <a:p>
            <a:pPr marL="0" indent="0">
              <a:buNone/>
            </a:pPr>
            <a:r>
              <a:rPr kumimoji="1" lang="en-US" altLang="ja-JP" sz="4800" dirty="0" smtClean="0">
                <a:solidFill>
                  <a:srgbClr val="C00000"/>
                </a:solidFill>
                <a:latin typeface="メイリオ" panose="020B0604030504040204" pitchFamily="50" charset="-128"/>
                <a:ea typeface="メイリオ" panose="020B0604030504040204" pitchFamily="50" charset="-128"/>
              </a:rPr>
              <a:t>Q</a:t>
            </a:r>
            <a:r>
              <a:rPr kumimoji="1" lang="ja-JP" altLang="en-US" sz="4800" dirty="0" smtClean="0">
                <a:solidFill>
                  <a:srgbClr val="C00000"/>
                </a:solidFill>
                <a:latin typeface="メイリオ" panose="020B0604030504040204" pitchFamily="50" charset="-128"/>
                <a:ea typeface="メイリオ" panose="020B0604030504040204" pitchFamily="50" charset="-128"/>
              </a:rPr>
              <a:t>マーク</a:t>
            </a:r>
            <a:r>
              <a:rPr kumimoji="1" lang="ja-JP" altLang="en-US" sz="4800" dirty="0" smtClean="0">
                <a:latin typeface="メイリオ" panose="020B0604030504040204" pitchFamily="50" charset="-128"/>
                <a:ea typeface="メイリオ" panose="020B0604030504040204" pitchFamily="50" charset="-128"/>
              </a:rPr>
              <a:t>が出たら「○」「</a:t>
            </a:r>
            <a:r>
              <a:rPr kumimoji="1" lang="en-US" altLang="ja-JP" sz="4800" dirty="0" smtClean="0">
                <a:latin typeface="メイリオ" panose="020B0604030504040204" pitchFamily="50" charset="-128"/>
                <a:ea typeface="メイリオ" panose="020B0604030504040204" pitchFamily="50" charset="-128"/>
              </a:rPr>
              <a:t>×</a:t>
            </a:r>
            <a:r>
              <a:rPr kumimoji="1" lang="ja-JP" altLang="en-US" sz="4800" dirty="0" smtClean="0">
                <a:latin typeface="メイリオ" panose="020B0604030504040204" pitchFamily="50" charset="-128"/>
                <a:ea typeface="メイリオ" panose="020B0604030504040204" pitchFamily="50" charset="-128"/>
              </a:rPr>
              <a:t>」で答えてね。</a:t>
            </a:r>
            <a:endParaRPr kumimoji="1" lang="ja-JP" altLang="en-US" sz="4800" dirty="0">
              <a:latin typeface="メイリオ" panose="020B0604030504040204" pitchFamily="50" charset="-128"/>
              <a:ea typeface="メイリオ" panose="020B0604030504040204" pitchFamily="50" charset="-128"/>
            </a:endParaRPr>
          </a:p>
        </p:txBody>
      </p:sp>
      <p:pic>
        <p:nvPicPr>
          <p:cNvPr id="4" name="図 3"/>
          <p:cNvPicPr>
            <a:picLocks noChangeAspect="1"/>
          </p:cNvPicPr>
          <p:nvPr/>
        </p:nvPicPr>
        <p:blipFill>
          <a:blip r:embed="rId3"/>
          <a:stretch>
            <a:fillRect/>
          </a:stretch>
        </p:blipFill>
        <p:spPr>
          <a:xfrm>
            <a:off x="611560" y="3149322"/>
            <a:ext cx="2697714" cy="3322608"/>
          </a:xfrm>
          <a:prstGeom prst="rect">
            <a:avLst/>
          </a:prstGeom>
        </p:spPr>
      </p:pic>
    </p:spTree>
    <p:extLst>
      <p:ext uri="{BB962C8B-B14F-4D97-AF65-F5344CB8AC3E}">
        <p14:creationId xmlns:p14="http://schemas.microsoft.com/office/powerpoint/2010/main" val="2311060298"/>
      </p:ext>
    </p:extLst>
  </p:cSld>
  <p:clrMapOvr>
    <a:masterClrMapping/>
  </p:clrMapOvr>
  <p:timing>
    <p:tnLst>
      <p:par>
        <p:cTn id="1" dur="indefinite" restart="never" nodeType="tmRoot"/>
      </p:par>
    </p:tnLst>
  </p:timing>
</p:sld>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みやび">
  <a:themeElements>
    <a:clrScheme name="オータム">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みやび">
      <a:majorFont>
        <a:latin typeface="Calibri"/>
        <a:ea typeface=""/>
        <a:cs typeface=""/>
        <a:font script="Jpan" typeface="HGｺﾞｼｯｸE"/>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ＭＳ ゴシック"/>
        <a:font script="Hang" typeface="맑은 고딕"/>
        <a:font script="Hans" typeface="黑体"/>
        <a:font script="Hant" typeface="微軟正黑體"/>
        <a:font script="Arab" typeface="Tahoma"/>
        <a:font script="Hebr" typeface="Tahoma"/>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みやび">
      <a:fillStyleLst>
        <a:solidFill>
          <a:schemeClr val="phClr">
            <a:tint val="100000"/>
          </a:schemeClr>
        </a:solidFill>
        <a:gradFill>
          <a:gsLst>
            <a:gs pos="0">
              <a:schemeClr val="phClr">
                <a:tint val="30000"/>
                <a:satMod val="250000"/>
              </a:schemeClr>
            </a:gs>
            <a:gs pos="72000">
              <a:schemeClr val="phClr">
                <a:tint val="75000"/>
                <a:satMod val="210000"/>
              </a:schemeClr>
            </a:gs>
            <a:gs pos="100000">
              <a:schemeClr val="phClr">
                <a:tint val="85000"/>
                <a:satMod val="210000"/>
              </a:schemeClr>
            </a:gs>
          </a:gsLst>
          <a:lin ang="2700000" scaled="1"/>
        </a:gradFill>
        <a:blipFill>
          <a:blip xmlns:r="http://schemas.openxmlformats.org/officeDocument/2006/relationships" r:embed="rId1">
            <a:duotone>
              <a:srgbClr val="FFFFFF"/>
              <a:schemeClr val="phClr">
                <a:tint val="100000"/>
              </a:schemeClr>
            </a:duotone>
          </a:blip>
          <a:tile tx="0" ty="0" sx="80000" sy="85000" flip="none" algn="tl"/>
        </a:blipFill>
      </a:fillStyleLst>
      <a:lnStyleLst>
        <a:ln w="13175" cap="flat" cmpd="sng" algn="ctr">
          <a:solidFill>
            <a:schemeClr val="phClr">
              <a:alpha val="100000"/>
            </a:schemeClr>
          </a:solidFill>
          <a:prstDash val="solid"/>
        </a:ln>
        <a:ln w="19525" cap="flat" cmpd="sng" algn="ctr">
          <a:solidFill>
            <a:schemeClr val="phClr">
              <a:alpha val="100000"/>
            </a:schemeClr>
          </a:solidFill>
          <a:prstDash val="solid"/>
        </a:ln>
        <a:ln w="26350" cap="flat" cmpd="sng" algn="ctr">
          <a:solidFill>
            <a:schemeClr val="phClr">
              <a:alpha val="100000"/>
            </a:schemeClr>
          </a:solidFill>
          <a:prstDash val="solid"/>
        </a:ln>
      </a:lnStyleLst>
      <a:effectStyleLst>
        <a:effectStyle>
          <a:effectLst>
            <a:outerShdw blurRad="95000">
              <a:srgbClr val="000000">
                <a:alpha val="55000"/>
              </a:srgbClr>
            </a:outerShdw>
          </a:effectLst>
          <a:scene3d>
            <a:camera prst="perspectiveFront" fov="7200000"/>
            <a:lightRig rig="brightRoom" dir="t">
              <a:rot lat="0" lon="0" rev="4800000"/>
            </a:lightRig>
          </a:scene3d>
          <a:sp3d contourW="12700" prstMaterial="powder">
            <a:bevelT h="25400"/>
            <a:bevelB h="25400"/>
            <a:contourClr>
              <a:schemeClr val="phClr">
                <a:shade val="60000"/>
                <a:satMod val="110000"/>
              </a:schemeClr>
            </a:contourClr>
          </a:sp3d>
        </a:effectStyle>
        <a:effectStyle>
          <a:effectLst>
            <a:outerShdw blurRad="254000" dist="50800" dir="2700000" algn="tl">
              <a:srgbClr val="000000">
                <a:alpha val="55000"/>
              </a:srgbClr>
            </a:outerShdw>
          </a:effectLst>
          <a:scene3d>
            <a:camera prst="perspectiveFront" fov="7200000"/>
            <a:lightRig rig="brightRoom" dir="t">
              <a:rot lat="0" lon="0" rev="4800000"/>
            </a:lightRig>
          </a:scene3d>
          <a:sp3d contourW="12700" prstMaterial="powder">
            <a:bevelT h="25400"/>
            <a:bevelB h="25400"/>
            <a:contourClr>
              <a:schemeClr val="phClr">
                <a:shade val="60000"/>
                <a:satMod val="110000"/>
              </a:schemeClr>
            </a:contourClr>
          </a:sp3d>
        </a:effectStyle>
        <a:effectStyle>
          <a:effectLst>
            <a:outerShdw blurRad="254000" dist="50800" dir="2700000" algn="tl">
              <a:srgbClr val="000000">
                <a:alpha val="55000"/>
              </a:srgbClr>
            </a:outerShdw>
          </a:effectLst>
          <a:scene3d>
            <a:camera prst="perspectiveFront" fov="7200000"/>
            <a:lightRig rig="brightRoom" dir="t">
              <a:rot lat="0" lon="0" rev="2700000"/>
            </a:lightRig>
          </a:scene3d>
          <a:sp3d>
            <a:bevelT w="342900" h="38100" prst="softRound"/>
            <a:bevelB w="342900" h="38100" prst="softRound"/>
            <a:contourClr>
              <a:srgbClr val="000000"/>
            </a:contourClr>
          </a:sp3d>
        </a:effectStyle>
      </a:effectStyleLst>
      <a:bgFillStyleLst>
        <a:solidFill>
          <a:schemeClr val="phClr"/>
        </a:solidFill>
        <a:gradFill>
          <a:gsLst>
            <a:gs pos="0">
              <a:schemeClr val="phClr">
                <a:shade val="40000"/>
                <a:satMod val="165000"/>
              </a:schemeClr>
            </a:gs>
            <a:gs pos="50000">
              <a:schemeClr val="phClr">
                <a:tint val="95000"/>
                <a:satMod val="155000"/>
              </a:schemeClr>
            </a:gs>
            <a:gs pos="100000">
              <a:schemeClr val="phClr">
                <a:tint val="47000"/>
                <a:hueMod val="100000"/>
                <a:satMod val="375000"/>
              </a:schemeClr>
            </a:gs>
          </a:gsLst>
          <a:lin ang="5400000" scaled="1"/>
        </a:gradFill>
        <a:blipFill rotWithShape="0">
          <a:blip xmlns:r="http://schemas.openxmlformats.org/officeDocument/2006/relationships" r:embed="rId2">
            <a:duotone>
              <a:schemeClr val="phClr">
                <a:tint val="95000"/>
                <a:shade val="18000"/>
                <a:hueMod val="100000"/>
                <a:satMod val="275000"/>
              </a:schemeClr>
              <a:schemeClr val="phClr">
                <a:tint val="47000"/>
                <a:shade val="100000"/>
                <a:hueMod val="100000"/>
                <a:satMod val="375000"/>
              </a:schemeClr>
            </a:duotone>
          </a:blip>
          <a:srcRect/>
          <a:stretch>
            <a:fillRect/>
          </a:stretch>
        </a:blipFill>
      </a:bgFillStyleLst>
    </a:fmtScheme>
  </a:themeElements>
  <a:objectDefaults/>
  <a:extraClrSchemeLst/>
</a:theme>
</file>

<file path=ppt/theme/theme4.xml><?xml version="1.0" encoding="utf-8"?>
<a:theme xmlns:a="http://schemas.openxmlformats.org/drawingml/2006/main" name="1_新しいプレゼンテーション">
  <a:themeElements>
    <a:clrScheme name="新しいプレゼンテーショ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新しいプレゼンテーション">
      <a:majorFont>
        <a:latin typeface="Times"/>
        <a:ea typeface="Osaka"/>
        <a:cs typeface=""/>
      </a:majorFont>
      <a:minorFont>
        <a:latin typeface="Times"/>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新しいプレゼンテーショ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新しいプレゼンテーショ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新しいプレゼンテーショ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新しいプレゼンテーショ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新しいプレゼンテーショ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新しいプレゼンテーショ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新しいプレゼンテーショ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2071</Words>
  <Application>Microsoft Office PowerPoint</Application>
  <PresentationFormat>画面に合わせる (4:3)</PresentationFormat>
  <Paragraphs>339</Paragraphs>
  <Slides>39</Slides>
  <Notes>30</Notes>
  <HiddenSlides>0</HiddenSlides>
  <MMClips>0</MMClips>
  <ScaleCrop>false</ScaleCrop>
  <HeadingPairs>
    <vt:vector size="8" baseType="variant">
      <vt:variant>
        <vt:lpstr>使用されているフォント</vt:lpstr>
      </vt:variant>
      <vt:variant>
        <vt:i4>20</vt:i4>
      </vt:variant>
      <vt:variant>
        <vt:lpstr>テーマ</vt:lpstr>
      </vt:variant>
      <vt:variant>
        <vt:i4>5</vt:i4>
      </vt:variant>
      <vt:variant>
        <vt:lpstr>埋め込まれた OLE サーバー</vt:lpstr>
      </vt:variant>
      <vt:variant>
        <vt:i4>2</vt:i4>
      </vt:variant>
      <vt:variant>
        <vt:lpstr>スライド タイトル</vt:lpstr>
      </vt:variant>
      <vt:variant>
        <vt:i4>39</vt:i4>
      </vt:variant>
    </vt:vector>
  </HeadingPairs>
  <TitlesOfParts>
    <vt:vector size="66" baseType="lpstr">
      <vt:lpstr>HGP創英角ｺﾞｼｯｸUB</vt:lpstr>
      <vt:lpstr>HGP創英角ﾎﾟｯﾌﾟ体</vt:lpstr>
      <vt:lpstr>HGS創英角ｺﾞｼｯｸUB</vt:lpstr>
      <vt:lpstr>HGS創英角ﾎﾟｯﾌﾟ体</vt:lpstr>
      <vt:lpstr>HGｺﾞｼｯｸE</vt:lpstr>
      <vt:lpstr>HG創英角ｺﾞｼｯｸUB</vt:lpstr>
      <vt:lpstr>HG創英角ﾎﾟｯﾌﾟ体</vt:lpstr>
      <vt:lpstr>ＭＳ Ｐゴシック</vt:lpstr>
      <vt:lpstr>ＭＳ ゴシック</vt:lpstr>
      <vt:lpstr>ＭＳ 明朝</vt:lpstr>
      <vt:lpstr>Osaka</vt:lpstr>
      <vt:lpstr>メイリオ</vt:lpstr>
      <vt:lpstr>Arial</vt:lpstr>
      <vt:lpstr>Calibri</vt:lpstr>
      <vt:lpstr>Calibri Light</vt:lpstr>
      <vt:lpstr>Century</vt:lpstr>
      <vt:lpstr>Corbel</vt:lpstr>
      <vt:lpstr>Times</vt:lpstr>
      <vt:lpstr>Times New Roman</vt:lpstr>
      <vt:lpstr>Wingdings</vt:lpstr>
      <vt:lpstr>Office テーマ</vt:lpstr>
      <vt:lpstr>1_Office ​​テーマ</vt:lpstr>
      <vt:lpstr>みやび</vt:lpstr>
      <vt:lpstr>1_新しいプレゼンテーション</vt:lpstr>
      <vt:lpstr>3_Office テーマ</vt:lpstr>
      <vt:lpstr>ワークシート</vt:lpstr>
      <vt:lpstr>グラフ</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喫煙率の状況について</vt:lpstr>
      <vt:lpstr>クイズに答えながら “たばこ”の正体を探って 　　　　　　いこう！</vt:lpstr>
      <vt:lpstr>Ｑ１：たばこを吸うと命にかかわる病気になりやすくなる？</vt:lpstr>
      <vt:lpstr>PowerPoint プレゼンテーション</vt:lpstr>
      <vt:lpstr>その他にも…</vt:lpstr>
      <vt:lpstr>Ｑ２：二人は親子である？</vt:lpstr>
      <vt:lpstr>二人は双子！！</vt:lpstr>
      <vt:lpstr> Ｑ３：ずっとたばこを吸っていても、しばらくしたら肺はきれいになる？ </vt:lpstr>
      <vt:lpstr>たばこを吸うと肺は黒く汚れてしまう。</vt:lpstr>
      <vt:lpstr>慢性閉塞性肺疾患（ＣＯＰＤ）</vt:lpstr>
      <vt:lpstr>こんなに怖い“たばこ” 　　ってなんだろう…</vt:lpstr>
      <vt:lpstr>PowerPoint プレゼンテーション</vt:lpstr>
      <vt:lpstr>たばこの煙に入っている主な有害物質</vt:lpstr>
      <vt:lpstr>Ｑ４：たばこは自分が吸わなければ、他の人の吸っている煙を少々吸っても心配ない？</vt:lpstr>
      <vt:lpstr>  たばこの煙には２種類ある！？</vt:lpstr>
      <vt:lpstr>副流煙の方が有害物質を多く含んでいる！</vt:lpstr>
      <vt:lpstr>心や体が成長する時期にたばこを吸うとどうなるんだろう…</vt:lpstr>
      <vt:lpstr>成長途中でたばこを吸うと 　身長の伸びが悪くなる！</vt:lpstr>
      <vt:lpstr>　　たばこを吸う人と 　吸わない人の脳の血流量</vt:lpstr>
      <vt:lpstr>たばこを吸うと運動能力は落ちる！ 　　　　特に、持久力が低下！</vt:lpstr>
      <vt:lpstr>Ｑ５：妊娠しているお母さん（妊婦） 　　　　　がたばこを吸うと、 　おなかの中の赤ちゃんに影響がある？</vt:lpstr>
      <vt:lpstr>赤ちゃんに酸素が届きにくくなり 　　　流産しやすくなる</vt:lpstr>
      <vt:lpstr>Ｑ６：大人になってから吸うのと、 　　　子どもの頃から吸うのとでは、 　　　病気のかかりやすさが違う？ </vt:lpstr>
      <vt:lpstr>喫煙開始年令と６０才時に肺がん 　　　で亡くなった人数（比）</vt:lpstr>
      <vt:lpstr>Ｑ７：多くの人はたばこを吸う人 　　　　をカッコイイと思っている？</vt:lpstr>
      <vt:lpstr>たばこを吸うとカッコイイと思われたのは昔の話</vt:lpstr>
      <vt:lpstr>Ｑ８：たばこは一度吸っても 　すぐにやめることができる？</vt:lpstr>
      <vt:lpstr>たばこは一度吸うとなかなかやめられなくなる！</vt:lpstr>
      <vt:lpstr>PowerPoint プレゼンテーション</vt:lpstr>
      <vt:lpstr>誘われても勇気をもって断ろう！</vt:lpstr>
      <vt:lpstr>上手なことわり方の例</vt:lpstr>
      <vt:lpstr>PowerPoint プレゼンテーション</vt:lpstr>
    </vt:vector>
  </TitlesOfParts>
  <Company>学校法人　安田学園</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藤村　欣吾</dc:creator>
  <cp:lastModifiedBy>M.Fuse</cp:lastModifiedBy>
  <cp:revision>4</cp:revision>
  <dcterms:created xsi:type="dcterms:W3CDTF">2017-04-17T08:54:57Z</dcterms:created>
  <dcterms:modified xsi:type="dcterms:W3CDTF">2017-04-17T09:18:06Z</dcterms:modified>
</cp:coreProperties>
</file>